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EB2E-CF42-4F69-BE67-89D818F75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38A5-1A2C-46AA-806A-098A3A5A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5C27-32EB-4C1D-9DA5-4635E55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1E87-54A6-4509-8213-122F79A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608F-3298-4B39-885A-2E3B0BB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AFF-14E8-4D05-BF8E-D58E7031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0C6F-6330-494E-8525-08DD6D68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7900-5C5F-4143-9035-BEF7D22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9E21-9EE6-49C1-9B64-FABAB0E9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A61C-7D10-4D06-9B1D-EF8C4779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92146-F838-4950-9D7F-4EF4D7FD4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E59F-0E21-49D6-BD33-DEEEF6A5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E8D5-B536-4A51-A738-42259DB1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19AB-CBB1-4205-AB4B-F003A63E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B457-BFFD-43D0-B34A-7FD6DFB9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0D4-1C46-4EBA-B098-D7C86C3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D055-BCF7-42CD-8803-D553539D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9FD-343E-4F05-9DE1-0CFABCC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F305-E52E-4D0F-87C1-2223B7E7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CF7D-A065-4F5B-A868-3C5C844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1441-33BF-42CA-9D85-4B01D644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32E6-C41B-4EE4-8457-FCF563BE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8380-4CBF-48FD-86C0-1F005304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6A9B-77DB-4B74-A7A6-C4AE0D6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7EF2-20DE-4C06-8124-2D641E00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9DBB-B20D-46C8-B325-C8C85F8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2922-DC24-4B10-B5BF-65567C11D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657F-F76B-4936-B3E5-BFB85CD2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ED8-8F54-423D-8089-D6AABA6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F9BC-5219-4864-B90A-92773927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2E54-AA5F-4B80-9B51-BCADD68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9301-A904-43E1-8112-37E8DD9D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5C93-9120-4CCF-B0E1-9F65693E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2596D-ACDB-4276-B220-CD6FEB26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1950F-BF0B-4B7E-845D-D9BD828BB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2C93-4ADF-4E9E-8930-AA303F6BA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19388-778A-4C46-9B4D-82A6782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BEDD-A5DB-4B60-BDA2-9555FF07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1AD9E-CD3B-4F51-8FDE-344338E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E03-E482-4DE3-B8AA-0744D62C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F32BE-F405-4FD2-B2A6-74EF2555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75B6-7A80-4C4A-B4B4-0C7F9D79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262B-6FCF-41E7-ABEA-AB3D5ADE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E260-D20B-43A6-89EF-A53DBBF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F722-7DAD-4FDF-9776-B76BDA38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100C8-8366-47E1-A9AC-6F873BED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6A31-C2F2-4763-8486-11B4ABEB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2F01-BF50-4C52-B716-E18DB985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61EF-0807-48BD-84FE-A916F580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3924-1C57-408A-9AF2-0E09972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CEEE-0092-459C-A2CB-89447B9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BD5C-68D7-45FF-9024-22343200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A460-41F0-448D-9E6F-91ECEE6E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B9446-4D70-4A0E-8BA0-EB7746BA5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8539-84FF-46B3-B2A0-45AA59BD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D74BE-4F4E-436C-8DB7-CD1377FF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AFDF-3F06-41D4-A6B8-80B6C771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F1FB-318A-4299-BD93-136A8A8E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60197-73E9-4152-B7ED-3E3ECE4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97E8-1CF0-4229-BAA4-E1C0F671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23A-EC64-44B1-96D3-FBE5E5EB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DA49-C2B5-4EBD-A974-104155E1DB5C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FD85-C75B-47D4-BF86-308DED35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F476-2122-4CFE-ADC4-8C5A7CE17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8324-21A9-4137-A337-7E31A25E2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095E6-AEC8-418E-819D-690D77734591}"/>
              </a:ext>
            </a:extLst>
          </p:cNvPr>
          <p:cNvSpPr/>
          <p:nvPr/>
        </p:nvSpPr>
        <p:spPr>
          <a:xfrm>
            <a:off x="4813176" y="1056443"/>
            <a:ext cx="2565647" cy="126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B1F11-7D79-4AF6-BBF2-C2F2B4A69A0A}"/>
              </a:ext>
            </a:extLst>
          </p:cNvPr>
          <p:cNvSpPr/>
          <p:nvPr/>
        </p:nvSpPr>
        <p:spPr>
          <a:xfrm>
            <a:off x="443883" y="4154750"/>
            <a:ext cx="1562470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N==1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NEW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10D4E-940A-4122-BC21-EAE1FEE9F3EE}"/>
              </a:ext>
            </a:extLst>
          </p:cNvPr>
          <p:cNvSpPr/>
          <p:nvPr/>
        </p:nvSpPr>
        <p:spPr>
          <a:xfrm>
            <a:off x="2618912" y="4159189"/>
            <a:ext cx="1740024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N==2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ACCOUNT BALANCE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F223-A578-40FB-BD1D-397CD523DA0B}"/>
              </a:ext>
            </a:extLst>
          </p:cNvPr>
          <p:cNvSpPr/>
          <p:nvPr/>
        </p:nvSpPr>
        <p:spPr>
          <a:xfrm>
            <a:off x="10090951" y="4154750"/>
            <a:ext cx="1740024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N==5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EXITS FROM THE ATM</a:t>
            </a: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5C74A-AC73-470E-A90C-6A7AFA1A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86" y="4154750"/>
            <a:ext cx="1755800" cy="957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38B8B-5F79-404D-BF14-3CC08913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69" y="4154750"/>
            <a:ext cx="1755800" cy="9571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4B131-1067-4622-9CB0-88B03CEA939C}"/>
              </a:ext>
            </a:extLst>
          </p:cNvPr>
          <p:cNvCxnSpPr/>
          <p:nvPr/>
        </p:nvCxnSpPr>
        <p:spPr>
          <a:xfrm flipH="1">
            <a:off x="3701988" y="2663301"/>
            <a:ext cx="2445798" cy="128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69D45C-296B-4E5A-A0BE-389A0FBDDB12}"/>
              </a:ext>
            </a:extLst>
          </p:cNvPr>
          <p:cNvCxnSpPr/>
          <p:nvPr/>
        </p:nvCxnSpPr>
        <p:spPr>
          <a:xfrm flipH="1">
            <a:off x="1225118" y="2556769"/>
            <a:ext cx="3977197" cy="1393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F93AC8-A0C6-4D21-B630-5811AC77FDC4}"/>
              </a:ext>
            </a:extLst>
          </p:cNvPr>
          <p:cNvCxnSpPr/>
          <p:nvPr/>
        </p:nvCxnSpPr>
        <p:spPr>
          <a:xfrm>
            <a:off x="6303146" y="2663301"/>
            <a:ext cx="0" cy="1393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E1EB-A730-432B-A279-D154AFA6ECFE}"/>
              </a:ext>
            </a:extLst>
          </p:cNvPr>
          <p:cNvCxnSpPr/>
          <p:nvPr/>
        </p:nvCxnSpPr>
        <p:spPr>
          <a:xfrm>
            <a:off x="6676008" y="2556769"/>
            <a:ext cx="1890943" cy="1393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233AF0-DF89-4CF6-A4EB-B69528DA26B8}"/>
              </a:ext>
            </a:extLst>
          </p:cNvPr>
          <p:cNvCxnSpPr/>
          <p:nvPr/>
        </p:nvCxnSpPr>
        <p:spPr>
          <a:xfrm>
            <a:off x="7155402" y="2530137"/>
            <a:ext cx="3879542" cy="142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6A624B-528B-48D1-97FF-1017648E013B}"/>
              </a:ext>
            </a:extLst>
          </p:cNvPr>
          <p:cNvSpPr txBox="1"/>
          <p:nvPr/>
        </p:nvSpPr>
        <p:spPr>
          <a:xfrm>
            <a:off x="5269886" y="4181382"/>
            <a:ext cx="175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N==3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 TO WITHDRAW THE CASH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FBABB-E372-418E-B2CA-2C3B8C853D1C}"/>
              </a:ext>
            </a:extLst>
          </p:cNvPr>
          <p:cNvSpPr txBox="1"/>
          <p:nvPr/>
        </p:nvSpPr>
        <p:spPr>
          <a:xfrm>
            <a:off x="7622469" y="4154750"/>
            <a:ext cx="175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N==4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DEPOSIT THE CASH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lavanyakancharla44@gmail.com</dc:creator>
  <cp:lastModifiedBy>lavanyakancharla44@gmail.com</cp:lastModifiedBy>
  <cp:revision>1</cp:revision>
  <dcterms:created xsi:type="dcterms:W3CDTF">2021-10-19T12:35:21Z</dcterms:created>
  <dcterms:modified xsi:type="dcterms:W3CDTF">2021-10-19T12:35:21Z</dcterms:modified>
</cp:coreProperties>
</file>