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13FF-8095-4B46-A59B-9828E3CF1003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B57A-E5B4-46E5-9412-2C44E6969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26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13FF-8095-4B46-A59B-9828E3CF1003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B57A-E5B4-46E5-9412-2C44E6969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40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13FF-8095-4B46-A59B-9828E3CF1003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B57A-E5B4-46E5-9412-2C44E6969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01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13FF-8095-4B46-A59B-9828E3CF1003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B57A-E5B4-46E5-9412-2C44E6969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8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13FF-8095-4B46-A59B-9828E3CF1003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B57A-E5B4-46E5-9412-2C44E6969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07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13FF-8095-4B46-A59B-9828E3CF1003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B57A-E5B4-46E5-9412-2C44E6969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65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13FF-8095-4B46-A59B-9828E3CF1003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B57A-E5B4-46E5-9412-2C44E6969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5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13FF-8095-4B46-A59B-9828E3CF1003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B57A-E5B4-46E5-9412-2C44E6969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0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13FF-8095-4B46-A59B-9828E3CF1003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B57A-E5B4-46E5-9412-2C44E6969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44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13FF-8095-4B46-A59B-9828E3CF1003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C00B57A-E5B4-46E5-9412-2C44E6969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3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13FF-8095-4B46-A59B-9828E3CF1003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B57A-E5B4-46E5-9412-2C44E6969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05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13FF-8095-4B46-A59B-9828E3CF1003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B57A-E5B4-46E5-9412-2C44E6969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69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13FF-8095-4B46-A59B-9828E3CF1003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B57A-E5B4-46E5-9412-2C44E6969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7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13FF-8095-4B46-A59B-9828E3CF1003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B57A-E5B4-46E5-9412-2C44E6969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09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13FF-8095-4B46-A59B-9828E3CF1003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B57A-E5B4-46E5-9412-2C44E6969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9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13FF-8095-4B46-A59B-9828E3CF1003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B57A-E5B4-46E5-9412-2C44E6969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2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13FF-8095-4B46-A59B-9828E3CF1003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B57A-E5B4-46E5-9412-2C44E6969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26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38B13FF-8095-4B46-A59B-9828E3CF1003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C00B57A-E5B4-46E5-9412-2C44E6969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6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8EDEFA-FA00-41D5-9DFB-4E2CF292F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209" y="347294"/>
            <a:ext cx="10230394" cy="67119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PARKING LOT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A11CD0-418A-4086-AE98-E41AADE16DA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227406" y="1018489"/>
            <a:ext cx="0" cy="2807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3A461F0-E5B7-4F49-BF73-5F1F7048BC2E}"/>
              </a:ext>
            </a:extLst>
          </p:cNvPr>
          <p:cNvSpPr/>
          <p:nvPr/>
        </p:nvSpPr>
        <p:spPr>
          <a:xfrm>
            <a:off x="5069727" y="1317072"/>
            <a:ext cx="2337751" cy="349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ENTER A VEHICLE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6181085-0059-41AD-AC7D-45CEE4FFAAE9}"/>
              </a:ext>
            </a:extLst>
          </p:cNvPr>
          <p:cNvCxnSpPr>
            <a:cxnSpLocks/>
          </p:cNvCxnSpPr>
          <p:nvPr/>
        </p:nvCxnSpPr>
        <p:spPr>
          <a:xfrm>
            <a:off x="6244185" y="1666437"/>
            <a:ext cx="0" cy="531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64A5887-7C1B-41B0-A860-65390D4F70FA}"/>
              </a:ext>
            </a:extLst>
          </p:cNvPr>
          <p:cNvSpPr/>
          <p:nvPr/>
        </p:nvSpPr>
        <p:spPr>
          <a:xfrm>
            <a:off x="5525538" y="2195753"/>
            <a:ext cx="1426128" cy="386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IF VACANCY </a:t>
            </a:r>
          </a:p>
          <a:p>
            <a:pPr algn="ctr"/>
            <a:r>
              <a:rPr lang="en-US" sz="1100" dirty="0"/>
              <a:t>IS THERE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908AF5-75BD-4B61-8923-769398F114F4}"/>
              </a:ext>
            </a:extLst>
          </p:cNvPr>
          <p:cNvSpPr/>
          <p:nvPr/>
        </p:nvSpPr>
        <p:spPr>
          <a:xfrm>
            <a:off x="3199013" y="1684025"/>
            <a:ext cx="1426128" cy="324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IF NO VACANCY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1A8F599-D220-4F85-ACED-F79EDD2DC508}"/>
              </a:ext>
            </a:extLst>
          </p:cNvPr>
          <p:cNvCxnSpPr>
            <a:cxnSpLocks/>
          </p:cNvCxnSpPr>
          <p:nvPr/>
        </p:nvCxnSpPr>
        <p:spPr>
          <a:xfrm flipH="1">
            <a:off x="4630723" y="1819220"/>
            <a:ext cx="1607880" cy="11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0BFF21B-0088-40A3-813E-84E056F98A0C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3912077" y="1411665"/>
            <a:ext cx="0" cy="2723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51CFA9B-3951-4731-918D-12A64F8D5F8F}"/>
              </a:ext>
            </a:extLst>
          </p:cNvPr>
          <p:cNvSpPr/>
          <p:nvPr/>
        </p:nvSpPr>
        <p:spPr>
          <a:xfrm>
            <a:off x="3243715" y="1189103"/>
            <a:ext cx="1426129" cy="217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accent5">
                    <a:lumMod val="75000"/>
                  </a:schemeClr>
                </a:solidFill>
              </a:rPr>
              <a:t>OUT OF THE LOT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61725E-E181-44B1-990B-CBF8FDAB6299}"/>
              </a:ext>
            </a:extLst>
          </p:cNvPr>
          <p:cNvSpPr/>
          <p:nvPr/>
        </p:nvSpPr>
        <p:spPr>
          <a:xfrm>
            <a:off x="7550092" y="1684025"/>
            <a:ext cx="1426127" cy="511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ENTER THE VEHICLE TYPE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A404468-1425-4F35-8963-F8581502D07A}"/>
              </a:ext>
            </a:extLst>
          </p:cNvPr>
          <p:cNvCxnSpPr>
            <a:cxnSpLocks/>
          </p:cNvCxnSpPr>
          <p:nvPr/>
        </p:nvCxnSpPr>
        <p:spPr>
          <a:xfrm>
            <a:off x="6227406" y="2582278"/>
            <a:ext cx="0" cy="2600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9F73ADB-0394-4599-8691-422F627EC56E}"/>
              </a:ext>
            </a:extLst>
          </p:cNvPr>
          <p:cNvSpPr/>
          <p:nvPr/>
        </p:nvSpPr>
        <p:spPr>
          <a:xfrm>
            <a:off x="5124269" y="2816906"/>
            <a:ext cx="2228666" cy="411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REGISTER THE VEHICLE AND PRINT ENTRY TICKET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FE8A620-34F1-47E1-BAD4-63672F3823DB}"/>
              </a:ext>
            </a:extLst>
          </p:cNvPr>
          <p:cNvCxnSpPr>
            <a:cxnSpLocks/>
          </p:cNvCxnSpPr>
          <p:nvPr/>
        </p:nvCxnSpPr>
        <p:spPr>
          <a:xfrm>
            <a:off x="6238602" y="1932176"/>
            <a:ext cx="13114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4FD05BE-1DDD-4C35-BDEB-2868C5925650}"/>
              </a:ext>
            </a:extLst>
          </p:cNvPr>
          <p:cNvSpPr txBox="1"/>
          <p:nvPr/>
        </p:nvSpPr>
        <p:spPr>
          <a:xfrm>
            <a:off x="9899009" y="180459"/>
            <a:ext cx="2013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chemeClr val="accent6">
                    <a:lumMod val="50000"/>
                  </a:schemeClr>
                </a:solidFill>
              </a:rPr>
              <a:t>TEAM 7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6DCA7E6-5524-44EB-AC99-F1183F53DF3E}"/>
              </a:ext>
            </a:extLst>
          </p:cNvPr>
          <p:cNvSpPr/>
          <p:nvPr/>
        </p:nvSpPr>
        <p:spPr>
          <a:xfrm>
            <a:off x="4681040" y="3429000"/>
            <a:ext cx="3115124" cy="572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VEHICLE OCCUPIES A SPACE IN A PARTICULAR FLOOR ACCORDING TO INDEX IN ARRAY LIST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800330B-D86B-4F3A-B27B-9622351B1C2A}"/>
              </a:ext>
            </a:extLst>
          </p:cNvPr>
          <p:cNvCxnSpPr>
            <a:cxnSpLocks/>
            <a:stCxn id="39" idx="2"/>
            <a:endCxn id="50" idx="0"/>
          </p:cNvCxnSpPr>
          <p:nvPr/>
        </p:nvCxnSpPr>
        <p:spPr>
          <a:xfrm>
            <a:off x="6238602" y="3228862"/>
            <a:ext cx="0" cy="2001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03469BC-5DA5-47E2-B1DB-46635062B642}"/>
              </a:ext>
            </a:extLst>
          </p:cNvPr>
          <p:cNvSpPr/>
          <p:nvPr/>
        </p:nvSpPr>
        <p:spPr>
          <a:xfrm>
            <a:off x="4681040" y="4848187"/>
            <a:ext cx="3115124" cy="572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FARE IS PAID AS PER PRINTED IN THE RECEIPT AND USING THE METHODS DISPLAYED IN THE 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C40992E-2929-4144-ABA7-E3073E541690}"/>
              </a:ext>
            </a:extLst>
          </p:cNvPr>
          <p:cNvSpPr/>
          <p:nvPr/>
        </p:nvSpPr>
        <p:spPr>
          <a:xfrm>
            <a:off x="4681040" y="4187488"/>
            <a:ext cx="3115124" cy="474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FARE IS CALCULATED AS PER VEHICLE TYPE AND TIME IT STAYED IN THE LOT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82397A3-6840-40B4-9F95-ED57269F8621}"/>
              </a:ext>
            </a:extLst>
          </p:cNvPr>
          <p:cNvCxnSpPr>
            <a:cxnSpLocks/>
            <a:stCxn id="50" idx="2"/>
            <a:endCxn id="22" idx="0"/>
          </p:cNvCxnSpPr>
          <p:nvPr/>
        </p:nvCxnSpPr>
        <p:spPr>
          <a:xfrm>
            <a:off x="6238602" y="4001549"/>
            <a:ext cx="0" cy="1859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EC0649F-4371-48DD-9D24-646C1300F085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>
            <a:off x="6238602" y="4662247"/>
            <a:ext cx="0" cy="1859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1CA3283-71F6-40FA-855F-242D67B3A379}"/>
              </a:ext>
            </a:extLst>
          </p:cNvPr>
          <p:cNvSpPr/>
          <p:nvPr/>
        </p:nvSpPr>
        <p:spPr>
          <a:xfrm>
            <a:off x="4681040" y="5606676"/>
            <a:ext cx="3115124" cy="345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THE VEHICLE EXITS THE LOT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5733662-C377-4FBF-850B-D84E67090230}"/>
              </a:ext>
            </a:extLst>
          </p:cNvPr>
          <p:cNvCxnSpPr>
            <a:cxnSpLocks/>
          </p:cNvCxnSpPr>
          <p:nvPr/>
        </p:nvCxnSpPr>
        <p:spPr>
          <a:xfrm>
            <a:off x="6238602" y="5420736"/>
            <a:ext cx="0" cy="1859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51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B87E5-EE3D-4FD8-A0E9-4B9D13DF5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-69208"/>
            <a:ext cx="10018713" cy="614494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METHOD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D5D25E-AA9D-4B16-8EEE-0AD3E52660C5}"/>
              </a:ext>
            </a:extLst>
          </p:cNvPr>
          <p:cNvSpPr/>
          <p:nvPr/>
        </p:nvSpPr>
        <p:spPr>
          <a:xfrm>
            <a:off x="2592199" y="947956"/>
            <a:ext cx="2718033" cy="1216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STATUS: </a:t>
            </a:r>
          </a:p>
          <a:p>
            <a:pPr algn="ctr"/>
            <a:r>
              <a:rPr lang="en-US" dirty="0"/>
              <a:t>TRUE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3E6CD1-FF73-41A0-9A68-2E3162C73713}"/>
              </a:ext>
            </a:extLst>
          </p:cNvPr>
          <p:cNvSpPr/>
          <p:nvPr/>
        </p:nvSpPr>
        <p:spPr>
          <a:xfrm>
            <a:off x="6754536" y="947956"/>
            <a:ext cx="2718033" cy="1216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STATUS: </a:t>
            </a:r>
          </a:p>
          <a:p>
            <a:pPr algn="ctr"/>
            <a:r>
              <a:rPr lang="en-US" dirty="0"/>
              <a:t>FALSE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F9CF5E2-611B-4E59-807D-1A7292451F4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89648" y="-1133213"/>
            <a:ext cx="12700" cy="4162337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14D256-E5BB-4C09-AEB0-CFE5F908F3C8}"/>
              </a:ext>
            </a:extLst>
          </p:cNvPr>
          <p:cNvCxnSpPr>
            <a:stCxn id="2" idx="2"/>
          </p:cNvCxnSpPr>
          <p:nvPr/>
        </p:nvCxnSpPr>
        <p:spPr>
          <a:xfrm flipH="1">
            <a:off x="6095999" y="545286"/>
            <a:ext cx="1" cy="194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68417F6-61FC-43DF-9F82-CCA95EF44162}"/>
              </a:ext>
            </a:extLst>
          </p:cNvPr>
          <p:cNvSpPr/>
          <p:nvPr/>
        </p:nvSpPr>
        <p:spPr>
          <a:xfrm>
            <a:off x="2449585" y="2533475"/>
            <a:ext cx="2952925" cy="60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IS SUCCESSFUL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759A21-F21B-436E-995C-87D57A179587}"/>
              </a:ext>
            </a:extLst>
          </p:cNvPr>
          <p:cNvSpPr/>
          <p:nvPr/>
        </p:nvSpPr>
        <p:spPr>
          <a:xfrm>
            <a:off x="6417578" y="2501025"/>
            <a:ext cx="1759589" cy="1089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 BY CASH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3776C6-C95D-42FC-86BA-5E1DD7FEECBA}"/>
              </a:ext>
            </a:extLst>
          </p:cNvPr>
          <p:cNvSpPr/>
          <p:nvPr/>
        </p:nvSpPr>
        <p:spPr>
          <a:xfrm>
            <a:off x="8757404" y="2501025"/>
            <a:ext cx="1759589" cy="1089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 BY CARD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F1B75405-7CCF-456B-AC97-B64542C3C9C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427379" y="1396417"/>
            <a:ext cx="12700" cy="2274115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26B14B4-E9E7-4B7E-8D00-4E8C92540E20}"/>
              </a:ext>
            </a:extLst>
          </p:cNvPr>
          <p:cNvCxnSpPr/>
          <p:nvPr/>
        </p:nvCxnSpPr>
        <p:spPr>
          <a:xfrm flipH="1">
            <a:off x="8440780" y="2122416"/>
            <a:ext cx="1" cy="194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2EC726B-CFED-4F63-A20C-48E396B8B736}"/>
              </a:ext>
            </a:extLst>
          </p:cNvPr>
          <p:cNvSpPr/>
          <p:nvPr/>
        </p:nvSpPr>
        <p:spPr>
          <a:xfrm>
            <a:off x="8757405" y="3800213"/>
            <a:ext cx="1759589" cy="614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ENTERING CARD DETAILS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75CC0B-0B29-424B-8197-B5C97E2DC1D9}"/>
              </a:ext>
            </a:extLst>
          </p:cNvPr>
          <p:cNvSpPr/>
          <p:nvPr/>
        </p:nvSpPr>
        <p:spPr>
          <a:xfrm>
            <a:off x="6416876" y="3752471"/>
            <a:ext cx="1759589" cy="483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AMOUNT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7465F8-B3C6-4468-BDC6-F22B5182A91D}"/>
              </a:ext>
            </a:extLst>
          </p:cNvPr>
          <p:cNvSpPr/>
          <p:nvPr/>
        </p:nvSpPr>
        <p:spPr>
          <a:xfrm>
            <a:off x="8757404" y="4624432"/>
            <a:ext cx="1759589" cy="614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AMOUNT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F9DFB72-4CAA-4ED1-9473-307C035CD9DE}"/>
              </a:ext>
            </a:extLst>
          </p:cNvPr>
          <p:cNvSpPr/>
          <p:nvPr/>
        </p:nvSpPr>
        <p:spPr>
          <a:xfrm>
            <a:off x="6416876" y="4414707"/>
            <a:ext cx="1759589" cy="483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SUCCESSFUL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C50EFA-2E65-4210-B242-77C6DBE5AC94}"/>
              </a:ext>
            </a:extLst>
          </p:cNvPr>
          <p:cNvSpPr/>
          <p:nvPr/>
        </p:nvSpPr>
        <p:spPr>
          <a:xfrm>
            <a:off x="8757403" y="5448651"/>
            <a:ext cx="1759589" cy="483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SUCCESSFUL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E0CD2A-C03F-49D4-985B-B1D8A4EA7277}"/>
              </a:ext>
            </a:extLst>
          </p:cNvPr>
          <p:cNvSpPr/>
          <p:nvPr/>
        </p:nvSpPr>
        <p:spPr>
          <a:xfrm>
            <a:off x="6416876" y="5108895"/>
            <a:ext cx="1759589" cy="483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PAYMENT STATUS: </a:t>
            </a:r>
          </a:p>
          <a:p>
            <a:pPr algn="ctr"/>
            <a:r>
              <a:rPr lang="en-US" sz="1400" dirty="0"/>
              <a:t>TRUE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8174B12-9805-4313-B879-D3035B110720}"/>
              </a:ext>
            </a:extLst>
          </p:cNvPr>
          <p:cNvSpPr/>
          <p:nvPr/>
        </p:nvSpPr>
        <p:spPr>
          <a:xfrm>
            <a:off x="8757403" y="6084555"/>
            <a:ext cx="1759589" cy="414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PAYMENT STATUS: </a:t>
            </a:r>
          </a:p>
          <a:p>
            <a:pPr algn="ctr"/>
            <a:r>
              <a:rPr lang="en-US" sz="1400" dirty="0"/>
              <a:t>TRUE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F0DC81-88F4-4AC6-B732-A9BE76CE941A}"/>
              </a:ext>
            </a:extLst>
          </p:cNvPr>
          <p:cNvCxnSpPr/>
          <p:nvPr/>
        </p:nvCxnSpPr>
        <p:spPr>
          <a:xfrm flipH="1">
            <a:off x="7331620" y="4898211"/>
            <a:ext cx="1" cy="194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B108B62-D915-4A9E-A6AD-305FEE86B5A1}"/>
              </a:ext>
            </a:extLst>
          </p:cNvPr>
          <p:cNvCxnSpPr/>
          <p:nvPr/>
        </p:nvCxnSpPr>
        <p:spPr>
          <a:xfrm flipH="1">
            <a:off x="7331620" y="4243825"/>
            <a:ext cx="1" cy="194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47DFCB-C463-42CD-B166-D85A9328E7FC}"/>
              </a:ext>
            </a:extLst>
          </p:cNvPr>
          <p:cNvCxnSpPr/>
          <p:nvPr/>
        </p:nvCxnSpPr>
        <p:spPr>
          <a:xfrm flipH="1">
            <a:off x="7289677" y="3591596"/>
            <a:ext cx="1" cy="194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933891F-A7FC-4E39-B726-FF7585BDDD48}"/>
              </a:ext>
            </a:extLst>
          </p:cNvPr>
          <p:cNvCxnSpPr/>
          <p:nvPr/>
        </p:nvCxnSpPr>
        <p:spPr>
          <a:xfrm flipH="1">
            <a:off x="9637197" y="3557487"/>
            <a:ext cx="1" cy="194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011FBB7-B0C3-4B46-BAEA-42EB42C5AEE7}"/>
              </a:ext>
            </a:extLst>
          </p:cNvPr>
          <p:cNvCxnSpPr/>
          <p:nvPr/>
        </p:nvCxnSpPr>
        <p:spPr>
          <a:xfrm flipH="1">
            <a:off x="9637197" y="4422077"/>
            <a:ext cx="1" cy="194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DE78490-DA9C-4DAC-8655-6CBBAE856AF5}"/>
              </a:ext>
            </a:extLst>
          </p:cNvPr>
          <p:cNvCxnSpPr/>
          <p:nvPr/>
        </p:nvCxnSpPr>
        <p:spPr>
          <a:xfrm flipH="1">
            <a:off x="9637196" y="5246296"/>
            <a:ext cx="1" cy="194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DA69002-478A-44AD-B012-4D583F49A764}"/>
              </a:ext>
            </a:extLst>
          </p:cNvPr>
          <p:cNvCxnSpPr/>
          <p:nvPr/>
        </p:nvCxnSpPr>
        <p:spPr>
          <a:xfrm flipH="1">
            <a:off x="9656769" y="5889571"/>
            <a:ext cx="1" cy="194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D2C7BA5-CDDF-42FC-911A-414BA0825CC5}"/>
              </a:ext>
            </a:extLst>
          </p:cNvPr>
          <p:cNvCxnSpPr>
            <a:cxnSpLocks/>
          </p:cNvCxnSpPr>
          <p:nvPr/>
        </p:nvCxnSpPr>
        <p:spPr>
          <a:xfrm flipH="1">
            <a:off x="4011330" y="2149638"/>
            <a:ext cx="1" cy="367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0880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109</TotalTime>
  <Words>117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Corbel</vt:lpstr>
      <vt:lpstr>Times New Roman</vt:lpstr>
      <vt:lpstr>Parallax</vt:lpstr>
      <vt:lpstr>PARKING LOT</vt:lpstr>
      <vt:lpstr>PAYMENT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PARKING LOT</dc:title>
  <dc:creator>Sidhant Hanwate</dc:creator>
  <cp:lastModifiedBy>Sidhant Hanwate</cp:lastModifiedBy>
  <cp:revision>2</cp:revision>
  <dcterms:created xsi:type="dcterms:W3CDTF">2021-09-28T05:51:40Z</dcterms:created>
  <dcterms:modified xsi:type="dcterms:W3CDTF">2021-09-28T14:45:19Z</dcterms:modified>
</cp:coreProperties>
</file>