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8"/>
  </p:notesMasterIdLst>
  <p:sldIdLst>
    <p:sldId id="256" r:id="rId2"/>
    <p:sldId id="257" r:id="rId3"/>
    <p:sldId id="263" r:id="rId4"/>
    <p:sldId id="261" r:id="rId5"/>
    <p:sldId id="262" r:id="rId6"/>
    <p:sldId id="258" r:id="rId7"/>
    <p:sldId id="264" r:id="rId8"/>
    <p:sldId id="266" r:id="rId9"/>
    <p:sldId id="267" r:id="rId10"/>
    <p:sldId id="274" r:id="rId11"/>
    <p:sldId id="265" r:id="rId12"/>
    <p:sldId id="275" r:id="rId13"/>
    <p:sldId id="270" r:id="rId14"/>
    <p:sldId id="268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4E8D2-248A-6DCA-A52F-DA2A66E862B8}" v="25" dt="2022-11-29T19:06:50.822"/>
    <p1510:client id="{2FA8120B-BB26-4BB8-9360-F057BE130639}" v="13" dt="2022-11-29T01:37:35.129"/>
    <p1510:client id="{3F755E02-B3AE-0D0E-4C0B-A8C3B27951C3}" v="24" dt="2022-11-29T05:19:04.887"/>
    <p1510:client id="{69AF89A4-399D-F7BC-A9C1-CB050339D62C}" v="3602" dt="2022-11-29T01:43:37.010"/>
    <p1510:client id="{817333D3-ADE9-7C49-89DA-FBF7FC73F777}" v="138" dt="2022-11-29T19:23:53.698"/>
    <p1510:client id="{F1C973E3-E5CF-E649-C48C-3BAE22AA1738}" v="56" dt="2022-11-29T02:07:21.753"/>
    <p1510:client id="{F92300EE-5C78-B55F-CFBC-17A695E9CBA4}" v="15" dt="2022-11-28T22:53:49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4"/>
  </p:normalViewPr>
  <p:slideViewPr>
    <p:cSldViewPr snapToGrid="0">
      <p:cViewPr varScale="1">
        <p:scale>
          <a:sx n="70" d="100"/>
          <a:sy n="70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F2A8D-6465-49D4-86E5-726B536CDAE3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2A08612-71A1-4538-BF6A-7480ED5500EA}">
      <dgm:prSet/>
      <dgm:spPr/>
      <dgm:t>
        <a:bodyPr/>
        <a:lstStyle/>
        <a:p>
          <a:r>
            <a:rPr lang="en-US" b="0" i="0" dirty="0"/>
            <a:t>To develop an Insurance Management System that offers varying features for 2 roles :</a:t>
          </a:r>
          <a:endParaRPr lang="en-US" dirty="0"/>
        </a:p>
      </dgm:t>
    </dgm:pt>
    <dgm:pt modelId="{3C76A019-A555-4C08-84A8-305C62E1278B}" type="parTrans" cxnId="{97C0B644-9334-448A-B4A7-E81C4870DCB6}">
      <dgm:prSet/>
      <dgm:spPr/>
      <dgm:t>
        <a:bodyPr/>
        <a:lstStyle/>
        <a:p>
          <a:endParaRPr lang="en-US"/>
        </a:p>
      </dgm:t>
    </dgm:pt>
    <dgm:pt modelId="{C7F64A96-CE0F-4C8B-9425-69099CB8874B}" type="sibTrans" cxnId="{97C0B644-9334-448A-B4A7-E81C4870DCB6}">
      <dgm:prSet/>
      <dgm:spPr/>
      <dgm:t>
        <a:bodyPr/>
        <a:lstStyle/>
        <a:p>
          <a:endParaRPr lang="en-US"/>
        </a:p>
      </dgm:t>
    </dgm:pt>
    <dgm:pt modelId="{51DFECC1-6B95-4CEA-B65A-FD6604A4D9CA}">
      <dgm:prSet/>
      <dgm:spPr/>
      <dgm:t>
        <a:bodyPr/>
        <a:lstStyle/>
        <a:p>
          <a:endParaRPr lang="en-US" dirty="0"/>
        </a:p>
      </dgm:t>
    </dgm:pt>
    <dgm:pt modelId="{C3292611-DCDC-4E49-B5A3-E3535BB5AFCA}" type="parTrans" cxnId="{9DC22839-5F8E-41A7-8EB4-32FE3C9D4719}">
      <dgm:prSet/>
      <dgm:spPr/>
      <dgm:t>
        <a:bodyPr/>
        <a:lstStyle/>
        <a:p>
          <a:endParaRPr lang="en-US"/>
        </a:p>
      </dgm:t>
    </dgm:pt>
    <dgm:pt modelId="{75EFCBED-936D-47CD-87E9-A5DD04010DAC}" type="sibTrans" cxnId="{9DC22839-5F8E-41A7-8EB4-32FE3C9D4719}">
      <dgm:prSet/>
      <dgm:spPr/>
      <dgm:t>
        <a:bodyPr/>
        <a:lstStyle/>
        <a:p>
          <a:endParaRPr lang="en-US"/>
        </a:p>
      </dgm:t>
    </dgm:pt>
    <dgm:pt modelId="{A1A62C69-2D00-E04C-BE48-6E896B08D49A}" type="pres">
      <dgm:prSet presAssocID="{741F2A8D-6465-49D4-86E5-726B536CDAE3}" presName="linear" presStyleCnt="0">
        <dgm:presLayoutVars>
          <dgm:animLvl val="lvl"/>
          <dgm:resizeHandles val="exact"/>
        </dgm:presLayoutVars>
      </dgm:prSet>
      <dgm:spPr/>
    </dgm:pt>
    <dgm:pt modelId="{EFFFD162-5750-5D44-ACA9-6FDEBC9DF5DA}" type="pres">
      <dgm:prSet presAssocID="{D2A08612-71A1-4538-BF6A-7480ED5500EA}" presName="parentText" presStyleLbl="node1" presStyleIdx="0" presStyleCnt="1" custLinFactNeighborX="-2849" custLinFactNeighborY="-70506">
        <dgm:presLayoutVars>
          <dgm:chMax val="0"/>
          <dgm:bulletEnabled val="1"/>
        </dgm:presLayoutVars>
      </dgm:prSet>
      <dgm:spPr/>
    </dgm:pt>
    <dgm:pt modelId="{A61A06C0-187F-2B46-996F-DD57760C37AA}" type="pres">
      <dgm:prSet presAssocID="{D2A08612-71A1-4538-BF6A-7480ED5500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DC22839-5F8E-41A7-8EB4-32FE3C9D4719}" srcId="{D2A08612-71A1-4538-BF6A-7480ED5500EA}" destId="{51DFECC1-6B95-4CEA-B65A-FD6604A4D9CA}" srcOrd="0" destOrd="0" parTransId="{C3292611-DCDC-4E49-B5A3-E3535BB5AFCA}" sibTransId="{75EFCBED-936D-47CD-87E9-A5DD04010DAC}"/>
    <dgm:cxn modelId="{C7C6AA42-4AE3-6847-8C5C-95B872651B16}" type="presOf" srcId="{51DFECC1-6B95-4CEA-B65A-FD6604A4D9CA}" destId="{A61A06C0-187F-2B46-996F-DD57760C37AA}" srcOrd="0" destOrd="0" presId="urn:microsoft.com/office/officeart/2005/8/layout/vList2"/>
    <dgm:cxn modelId="{97C0B644-9334-448A-B4A7-E81C4870DCB6}" srcId="{741F2A8D-6465-49D4-86E5-726B536CDAE3}" destId="{D2A08612-71A1-4538-BF6A-7480ED5500EA}" srcOrd="0" destOrd="0" parTransId="{3C76A019-A555-4C08-84A8-305C62E1278B}" sibTransId="{C7F64A96-CE0F-4C8B-9425-69099CB8874B}"/>
    <dgm:cxn modelId="{F8A89C87-61D0-4748-AF53-231F4A087F93}" type="presOf" srcId="{D2A08612-71A1-4538-BF6A-7480ED5500EA}" destId="{EFFFD162-5750-5D44-ACA9-6FDEBC9DF5DA}" srcOrd="0" destOrd="0" presId="urn:microsoft.com/office/officeart/2005/8/layout/vList2"/>
    <dgm:cxn modelId="{23D32597-564F-2747-8911-1B357D696BBA}" type="presOf" srcId="{741F2A8D-6465-49D4-86E5-726B536CDAE3}" destId="{A1A62C69-2D00-E04C-BE48-6E896B08D49A}" srcOrd="0" destOrd="0" presId="urn:microsoft.com/office/officeart/2005/8/layout/vList2"/>
    <dgm:cxn modelId="{F8D80E5F-C165-D447-A988-D5B760E8DCD2}" type="presParOf" srcId="{A1A62C69-2D00-E04C-BE48-6E896B08D49A}" destId="{EFFFD162-5750-5D44-ACA9-6FDEBC9DF5DA}" srcOrd="0" destOrd="0" presId="urn:microsoft.com/office/officeart/2005/8/layout/vList2"/>
    <dgm:cxn modelId="{AD9A6033-39B8-EE40-9A5E-27179903EE6A}" type="presParOf" srcId="{A1A62C69-2D00-E04C-BE48-6E896B08D49A}" destId="{A61A06C0-187F-2B46-996F-DD57760C37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FCD80C-2D91-45CE-AA7F-40759B3A2D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1A5BEC-FA63-3645-BC72-BE79BF1C7D8F}">
      <dgm:prSet/>
      <dgm:spPr/>
      <dgm:t>
        <a:bodyPr/>
        <a:lstStyle/>
        <a:p>
          <a:pPr>
            <a:buChar char="•"/>
          </a:pPr>
          <a:r>
            <a:rPr lang="en-US" dirty="0">
              <a:ea typeface="+mn-lt"/>
              <a:cs typeface="+mn-lt"/>
            </a:rPr>
            <a:t>For every DB action performed, data is pushed into a stack instance.</a:t>
          </a:r>
          <a:endParaRPr lang="en-US" dirty="0"/>
        </a:p>
      </dgm:t>
    </dgm:pt>
    <dgm:pt modelId="{9E1123C7-14E2-504D-B085-42D5C9439889}" type="parTrans" cxnId="{DD7526FB-4D4D-0C4F-8F12-01169367D2F7}">
      <dgm:prSet/>
      <dgm:spPr/>
      <dgm:t>
        <a:bodyPr/>
        <a:lstStyle/>
        <a:p>
          <a:endParaRPr lang="en-US"/>
        </a:p>
      </dgm:t>
    </dgm:pt>
    <dgm:pt modelId="{8A88EF21-F6E0-0448-981F-A507E411869F}" type="sibTrans" cxnId="{DD7526FB-4D4D-0C4F-8F12-01169367D2F7}">
      <dgm:prSet/>
      <dgm:spPr/>
      <dgm:t>
        <a:bodyPr/>
        <a:lstStyle/>
        <a:p>
          <a:endParaRPr lang="en-US"/>
        </a:p>
      </dgm:t>
    </dgm:pt>
    <dgm:pt modelId="{864CF352-CD50-BA4C-9DDD-C6D0AB4F5375}">
      <dgm:prSet/>
      <dgm:spPr/>
      <dgm:t>
        <a:bodyPr/>
        <a:lstStyle/>
        <a:p>
          <a:pPr>
            <a:buChar char="•"/>
          </a:pPr>
          <a:r>
            <a:rPr lang="en-US" dirty="0"/>
            <a:t>Show button will  the all display the actions performed by customer </a:t>
          </a:r>
        </a:p>
      </dgm:t>
    </dgm:pt>
    <dgm:pt modelId="{8C71BC89-2EE0-7D4E-87F5-A4D983AAB02B}" type="parTrans" cxnId="{A5D1C0F3-4881-474C-840A-D3F1F89AA14E}">
      <dgm:prSet/>
      <dgm:spPr/>
      <dgm:t>
        <a:bodyPr/>
        <a:lstStyle/>
        <a:p>
          <a:endParaRPr lang="en-US"/>
        </a:p>
      </dgm:t>
    </dgm:pt>
    <dgm:pt modelId="{67F97BBB-E60F-3C4A-B8B2-05622F66B308}" type="sibTrans" cxnId="{A5D1C0F3-4881-474C-840A-D3F1F89AA14E}">
      <dgm:prSet/>
      <dgm:spPr/>
      <dgm:t>
        <a:bodyPr/>
        <a:lstStyle/>
        <a:p>
          <a:endParaRPr lang="en-US"/>
        </a:p>
      </dgm:t>
    </dgm:pt>
    <dgm:pt modelId="{35A6F845-DAAC-49AD-AC17-FCE232B6DA7B}">
      <dgm:prSet/>
      <dgm:spPr/>
      <dgm:t>
        <a:bodyPr/>
        <a:lstStyle/>
        <a:p>
          <a:pPr>
            <a:buChar char="•"/>
          </a:pPr>
          <a:r>
            <a:rPr lang="en-US" dirty="0"/>
            <a:t>To print the log, stack is emptied using pop() and to store the order of actions after printing dequeue is used</a:t>
          </a:r>
        </a:p>
      </dgm:t>
    </dgm:pt>
    <dgm:pt modelId="{C84BD21D-0281-405B-8293-88FA6170E7FF}" type="parTrans" cxnId="{29763A5F-A4CF-454B-8F09-B01BEA960F28}">
      <dgm:prSet/>
      <dgm:spPr/>
      <dgm:t>
        <a:bodyPr/>
        <a:lstStyle/>
        <a:p>
          <a:endParaRPr lang="en-US"/>
        </a:p>
      </dgm:t>
    </dgm:pt>
    <dgm:pt modelId="{194740B6-D799-4450-BEBF-C8F043CB13CD}" type="sibTrans" cxnId="{29763A5F-A4CF-454B-8F09-B01BEA960F28}">
      <dgm:prSet/>
      <dgm:spPr/>
      <dgm:t>
        <a:bodyPr/>
        <a:lstStyle/>
        <a:p>
          <a:endParaRPr lang="en-US"/>
        </a:p>
      </dgm:t>
    </dgm:pt>
    <dgm:pt modelId="{922DC326-DA61-4DC2-B63C-6B4661BBC63B}">
      <dgm:prSet/>
      <dgm:spPr/>
      <dgm:t>
        <a:bodyPr/>
        <a:lstStyle/>
        <a:p>
          <a:pPr>
            <a:buChar char="•"/>
          </a:pPr>
          <a:r>
            <a:rPr lang="en-US" dirty="0"/>
            <a:t>Back button we redirect the page into </a:t>
          </a:r>
          <a:r>
            <a:rPr lang="en-US" dirty="0" err="1"/>
            <a:t>AfterLogin.fxml</a:t>
          </a:r>
          <a:endParaRPr lang="en-US" dirty="0"/>
        </a:p>
      </dgm:t>
    </dgm:pt>
    <dgm:pt modelId="{673C4345-5029-43BD-8A0E-02173F3F7B46}" type="parTrans" cxnId="{8BFE777C-0DEE-4E3A-A825-0D9E516C7BF8}">
      <dgm:prSet/>
      <dgm:spPr/>
      <dgm:t>
        <a:bodyPr/>
        <a:lstStyle/>
        <a:p>
          <a:endParaRPr lang="en-US"/>
        </a:p>
      </dgm:t>
    </dgm:pt>
    <dgm:pt modelId="{25E98017-195B-425B-8571-F78D8A8F94DD}" type="sibTrans" cxnId="{8BFE777C-0DEE-4E3A-A825-0D9E516C7BF8}">
      <dgm:prSet/>
      <dgm:spPr/>
      <dgm:t>
        <a:bodyPr/>
        <a:lstStyle/>
        <a:p>
          <a:endParaRPr lang="en-US"/>
        </a:p>
      </dgm:t>
    </dgm:pt>
    <dgm:pt modelId="{1CCE4EB7-06C6-4CD0-A727-FF3AF810E5B4}">
      <dgm:prSet/>
      <dgm:spPr/>
      <dgm:t>
        <a:bodyPr/>
        <a:lstStyle/>
        <a:p>
          <a:pPr>
            <a:buChar char="•"/>
          </a:pPr>
          <a:r>
            <a:rPr lang="en-US" dirty="0"/>
            <a:t>When user hits on back button, all data get pushed back to the stack retaining its original order from dequeue</a:t>
          </a:r>
        </a:p>
      </dgm:t>
    </dgm:pt>
    <dgm:pt modelId="{8C6FB11C-072D-4D5B-A740-A7271C902040}" type="parTrans" cxnId="{79AFFE31-E8F5-4B5C-976C-ADEE5ACD3211}">
      <dgm:prSet/>
      <dgm:spPr/>
      <dgm:t>
        <a:bodyPr/>
        <a:lstStyle/>
        <a:p>
          <a:endParaRPr lang="en-US"/>
        </a:p>
      </dgm:t>
    </dgm:pt>
    <dgm:pt modelId="{38D1C1CA-6EC7-4608-9BE7-83265D2B77CB}" type="sibTrans" cxnId="{79AFFE31-E8F5-4B5C-976C-ADEE5ACD3211}">
      <dgm:prSet/>
      <dgm:spPr/>
      <dgm:t>
        <a:bodyPr/>
        <a:lstStyle/>
        <a:p>
          <a:endParaRPr lang="en-US"/>
        </a:p>
      </dgm:t>
    </dgm:pt>
    <dgm:pt modelId="{A1F4CECF-45C3-454D-997F-0F2AC344CD9E}" type="pres">
      <dgm:prSet presAssocID="{72FCD80C-2D91-45CE-AA7F-40759B3A2DAF}" presName="linear" presStyleCnt="0">
        <dgm:presLayoutVars>
          <dgm:animLvl val="lvl"/>
          <dgm:resizeHandles val="exact"/>
        </dgm:presLayoutVars>
      </dgm:prSet>
      <dgm:spPr/>
    </dgm:pt>
    <dgm:pt modelId="{0D3F0935-0810-8D4E-AB81-D790AA170678}" type="pres">
      <dgm:prSet presAssocID="{451A5BEC-FA63-3645-BC72-BE79BF1C7D8F}" presName="parentText" presStyleLbl="node1" presStyleIdx="0" presStyleCnt="5" custLinFactY="-2062" custLinFactNeighborX="22532" custLinFactNeighborY="-100000">
        <dgm:presLayoutVars>
          <dgm:chMax val="0"/>
          <dgm:bulletEnabled val="1"/>
        </dgm:presLayoutVars>
      </dgm:prSet>
      <dgm:spPr/>
    </dgm:pt>
    <dgm:pt modelId="{DFCBA7CA-5C89-E842-8A3C-0A2F4DEDF331}" type="pres">
      <dgm:prSet presAssocID="{8A88EF21-F6E0-0448-981F-A507E411869F}" presName="spacer" presStyleCnt="0"/>
      <dgm:spPr/>
    </dgm:pt>
    <dgm:pt modelId="{00BDA5D2-7486-0246-BFCF-C176DEE39F69}" type="pres">
      <dgm:prSet presAssocID="{864CF352-CD50-BA4C-9DDD-C6D0AB4F53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31B004-8EB2-0547-BC9E-E534EF1F364D}" type="pres">
      <dgm:prSet presAssocID="{67F97BBB-E60F-3C4A-B8B2-05622F66B308}" presName="spacer" presStyleCnt="0"/>
      <dgm:spPr/>
    </dgm:pt>
    <dgm:pt modelId="{B12935F9-9598-48FB-835C-AB3AD0BB0F18}" type="pres">
      <dgm:prSet presAssocID="{35A6F845-DAAC-49AD-AC17-FCE232B6DA7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15AA7C6-ECAC-42DA-9E24-120C30B15E43}" type="pres">
      <dgm:prSet presAssocID="{194740B6-D799-4450-BEBF-C8F043CB13CD}" presName="spacer" presStyleCnt="0"/>
      <dgm:spPr/>
    </dgm:pt>
    <dgm:pt modelId="{00B55732-C2B0-41C7-88B4-9E4E2408A4CD}" type="pres">
      <dgm:prSet presAssocID="{922DC326-DA61-4DC2-B63C-6B4661BBC6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5A2F09C-4D96-44B8-9AC1-33624A48436E}" type="pres">
      <dgm:prSet presAssocID="{25E98017-195B-425B-8571-F78D8A8F94DD}" presName="spacer" presStyleCnt="0"/>
      <dgm:spPr/>
    </dgm:pt>
    <dgm:pt modelId="{946A93E0-FB79-4CEE-9F43-9026AF94970B}" type="pres">
      <dgm:prSet presAssocID="{1CCE4EB7-06C6-4CD0-A727-FF3AF810E5B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285E703-6414-9A49-9C0C-53049F1B6935}" type="presOf" srcId="{451A5BEC-FA63-3645-BC72-BE79BF1C7D8F}" destId="{0D3F0935-0810-8D4E-AB81-D790AA170678}" srcOrd="0" destOrd="0" presId="urn:microsoft.com/office/officeart/2005/8/layout/vList2"/>
    <dgm:cxn modelId="{FA732518-DCB5-AA44-8EB4-0E92927FA513}" type="presOf" srcId="{72FCD80C-2D91-45CE-AA7F-40759B3A2DAF}" destId="{A1F4CECF-45C3-454D-997F-0F2AC344CD9E}" srcOrd="0" destOrd="0" presId="urn:microsoft.com/office/officeart/2005/8/layout/vList2"/>
    <dgm:cxn modelId="{79AFFE31-E8F5-4B5C-976C-ADEE5ACD3211}" srcId="{72FCD80C-2D91-45CE-AA7F-40759B3A2DAF}" destId="{1CCE4EB7-06C6-4CD0-A727-FF3AF810E5B4}" srcOrd="4" destOrd="0" parTransId="{8C6FB11C-072D-4D5B-A740-A7271C902040}" sibTransId="{38D1C1CA-6EC7-4608-9BE7-83265D2B77CB}"/>
    <dgm:cxn modelId="{7D29293B-B6E6-450D-A204-538758FCFCD0}" type="presOf" srcId="{922DC326-DA61-4DC2-B63C-6B4661BBC63B}" destId="{00B55732-C2B0-41C7-88B4-9E4E2408A4CD}" srcOrd="0" destOrd="0" presId="urn:microsoft.com/office/officeart/2005/8/layout/vList2"/>
    <dgm:cxn modelId="{29763A5F-A4CF-454B-8F09-B01BEA960F28}" srcId="{72FCD80C-2D91-45CE-AA7F-40759B3A2DAF}" destId="{35A6F845-DAAC-49AD-AC17-FCE232B6DA7B}" srcOrd="2" destOrd="0" parTransId="{C84BD21D-0281-405B-8293-88FA6170E7FF}" sibTransId="{194740B6-D799-4450-BEBF-C8F043CB13CD}"/>
    <dgm:cxn modelId="{8BFE777C-0DEE-4E3A-A825-0D9E516C7BF8}" srcId="{72FCD80C-2D91-45CE-AA7F-40759B3A2DAF}" destId="{922DC326-DA61-4DC2-B63C-6B4661BBC63B}" srcOrd="3" destOrd="0" parTransId="{673C4345-5029-43BD-8A0E-02173F3F7B46}" sibTransId="{25E98017-195B-425B-8571-F78D8A8F94DD}"/>
    <dgm:cxn modelId="{E571ABAB-D67E-7E4C-9954-C9C37D77E55F}" type="presOf" srcId="{864CF352-CD50-BA4C-9DDD-C6D0AB4F5375}" destId="{00BDA5D2-7486-0246-BFCF-C176DEE39F69}" srcOrd="0" destOrd="0" presId="urn:microsoft.com/office/officeart/2005/8/layout/vList2"/>
    <dgm:cxn modelId="{3F1B5FB5-A42F-4D4B-BC8A-ED4BFD48377C}" type="presOf" srcId="{1CCE4EB7-06C6-4CD0-A727-FF3AF810E5B4}" destId="{946A93E0-FB79-4CEE-9F43-9026AF94970B}" srcOrd="0" destOrd="0" presId="urn:microsoft.com/office/officeart/2005/8/layout/vList2"/>
    <dgm:cxn modelId="{7BB672E3-4B1C-4437-8CAB-7B2E07053BCE}" type="presOf" srcId="{35A6F845-DAAC-49AD-AC17-FCE232B6DA7B}" destId="{B12935F9-9598-48FB-835C-AB3AD0BB0F18}" srcOrd="0" destOrd="0" presId="urn:microsoft.com/office/officeart/2005/8/layout/vList2"/>
    <dgm:cxn modelId="{A5D1C0F3-4881-474C-840A-D3F1F89AA14E}" srcId="{72FCD80C-2D91-45CE-AA7F-40759B3A2DAF}" destId="{864CF352-CD50-BA4C-9DDD-C6D0AB4F5375}" srcOrd="1" destOrd="0" parTransId="{8C71BC89-2EE0-7D4E-87F5-A4D983AAB02B}" sibTransId="{67F97BBB-E60F-3C4A-B8B2-05622F66B308}"/>
    <dgm:cxn modelId="{DD7526FB-4D4D-0C4F-8F12-01169367D2F7}" srcId="{72FCD80C-2D91-45CE-AA7F-40759B3A2DAF}" destId="{451A5BEC-FA63-3645-BC72-BE79BF1C7D8F}" srcOrd="0" destOrd="0" parTransId="{9E1123C7-14E2-504D-B085-42D5C9439889}" sibTransId="{8A88EF21-F6E0-0448-981F-A507E411869F}"/>
    <dgm:cxn modelId="{D5F76913-0E12-5147-B5A3-252EAE070DDD}" type="presParOf" srcId="{A1F4CECF-45C3-454D-997F-0F2AC344CD9E}" destId="{0D3F0935-0810-8D4E-AB81-D790AA170678}" srcOrd="0" destOrd="0" presId="urn:microsoft.com/office/officeart/2005/8/layout/vList2"/>
    <dgm:cxn modelId="{41E5C017-F31E-7249-B2DC-C19F6CB4E963}" type="presParOf" srcId="{A1F4CECF-45C3-454D-997F-0F2AC344CD9E}" destId="{DFCBA7CA-5C89-E842-8A3C-0A2F4DEDF331}" srcOrd="1" destOrd="0" presId="urn:microsoft.com/office/officeart/2005/8/layout/vList2"/>
    <dgm:cxn modelId="{96D38DAD-017C-2347-86E3-54BF14CCC10E}" type="presParOf" srcId="{A1F4CECF-45C3-454D-997F-0F2AC344CD9E}" destId="{00BDA5D2-7486-0246-BFCF-C176DEE39F69}" srcOrd="2" destOrd="0" presId="urn:microsoft.com/office/officeart/2005/8/layout/vList2"/>
    <dgm:cxn modelId="{CF4BF4CE-CFCA-374F-8F0E-5D7C8BBDFB30}" type="presParOf" srcId="{A1F4CECF-45C3-454D-997F-0F2AC344CD9E}" destId="{A331B004-8EB2-0547-BC9E-E534EF1F364D}" srcOrd="3" destOrd="0" presId="urn:microsoft.com/office/officeart/2005/8/layout/vList2"/>
    <dgm:cxn modelId="{7579AB25-EE48-48F5-86DC-A73E815765B9}" type="presParOf" srcId="{A1F4CECF-45C3-454D-997F-0F2AC344CD9E}" destId="{B12935F9-9598-48FB-835C-AB3AD0BB0F18}" srcOrd="4" destOrd="0" presId="urn:microsoft.com/office/officeart/2005/8/layout/vList2"/>
    <dgm:cxn modelId="{6815248C-3CE7-4189-B0FA-0FB4B6B95D6E}" type="presParOf" srcId="{A1F4CECF-45C3-454D-997F-0F2AC344CD9E}" destId="{A15AA7C6-ECAC-42DA-9E24-120C30B15E43}" srcOrd="5" destOrd="0" presId="urn:microsoft.com/office/officeart/2005/8/layout/vList2"/>
    <dgm:cxn modelId="{7D6C3C9C-6F32-42A8-8E6B-FEAFD7002A24}" type="presParOf" srcId="{A1F4CECF-45C3-454D-997F-0F2AC344CD9E}" destId="{00B55732-C2B0-41C7-88B4-9E4E2408A4CD}" srcOrd="6" destOrd="0" presId="urn:microsoft.com/office/officeart/2005/8/layout/vList2"/>
    <dgm:cxn modelId="{7179A82E-0846-4770-A539-70045B36C9DB}" type="presParOf" srcId="{A1F4CECF-45C3-454D-997F-0F2AC344CD9E}" destId="{25A2F09C-4D96-44B8-9AC1-33624A48436E}" srcOrd="7" destOrd="0" presId="urn:microsoft.com/office/officeart/2005/8/layout/vList2"/>
    <dgm:cxn modelId="{38B30345-5B4F-4326-8B67-525016274F0A}" type="presParOf" srcId="{A1F4CECF-45C3-454D-997F-0F2AC344CD9E}" destId="{946A93E0-FB79-4CEE-9F43-9026AF94970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072D7E7-FF61-472E-9922-D60892994A2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9B79E-8254-438B-BCCD-267F310032E9}">
      <dgm:prSet/>
      <dgm:spPr/>
      <dgm:t>
        <a:bodyPr/>
        <a:lstStyle/>
        <a:p>
          <a:r>
            <a:rPr lang="en-US"/>
            <a:t>The Admin account does not require an "@northeastern.edu" email address.</a:t>
          </a:r>
        </a:p>
      </dgm:t>
    </dgm:pt>
    <dgm:pt modelId="{A945969C-10C4-46EE-9120-E1F1183006FD}" type="parTrans" cxnId="{4AF8D5E9-8BDA-4D35-9065-02A0D9332A20}">
      <dgm:prSet/>
      <dgm:spPr/>
      <dgm:t>
        <a:bodyPr/>
        <a:lstStyle/>
        <a:p>
          <a:endParaRPr lang="en-US"/>
        </a:p>
      </dgm:t>
    </dgm:pt>
    <dgm:pt modelId="{7D1B78DA-1DAB-47A3-A97D-76FC0F3355A0}" type="sibTrans" cxnId="{4AF8D5E9-8BDA-4D35-9065-02A0D9332A20}">
      <dgm:prSet/>
      <dgm:spPr/>
      <dgm:t>
        <a:bodyPr/>
        <a:lstStyle/>
        <a:p>
          <a:endParaRPr lang="en-US"/>
        </a:p>
      </dgm:t>
    </dgm:pt>
    <dgm:pt modelId="{F6F8D10D-97FF-4DB0-B43A-C031CD3655CB}">
      <dgm:prSet/>
      <dgm:spPr/>
      <dgm:t>
        <a:bodyPr/>
        <a:lstStyle/>
        <a:p>
          <a:r>
            <a:rPr lang="en-US" dirty="0"/>
            <a:t>New Admin accounts can be created by hardcoding them into </a:t>
          </a:r>
          <a:r>
            <a:rPr lang="en-US"/>
            <a:t>the DB.</a:t>
          </a:r>
          <a:r>
            <a:rPr lang="en-US" dirty="0" err="1"/>
            <a:t>java</a:t>
          </a:r>
          <a:r>
            <a:rPr lang="en-US" dirty="0"/>
            <a:t> file or by adding them to the database.</a:t>
          </a:r>
        </a:p>
      </dgm:t>
    </dgm:pt>
    <dgm:pt modelId="{93E169AE-C4EA-4C3E-8968-0D8C720C3B5C}" type="parTrans" cxnId="{52A7D31D-365D-4642-A1F5-0364C09472AB}">
      <dgm:prSet/>
      <dgm:spPr/>
      <dgm:t>
        <a:bodyPr/>
        <a:lstStyle/>
        <a:p>
          <a:endParaRPr lang="en-US"/>
        </a:p>
      </dgm:t>
    </dgm:pt>
    <dgm:pt modelId="{2056DEF1-CC70-4989-AC10-73B86543A9F5}" type="sibTrans" cxnId="{52A7D31D-365D-4642-A1F5-0364C09472AB}">
      <dgm:prSet/>
      <dgm:spPr/>
      <dgm:t>
        <a:bodyPr/>
        <a:lstStyle/>
        <a:p>
          <a:endParaRPr lang="en-US"/>
        </a:p>
      </dgm:t>
    </dgm:pt>
    <dgm:pt modelId="{8CA97DF3-0B05-4BCF-8AD2-9FC9545214E9}">
      <dgm:prSet/>
      <dgm:spPr/>
      <dgm:t>
        <a:bodyPr/>
        <a:lstStyle/>
        <a:p>
          <a:r>
            <a:rPr lang="en-US" dirty="0"/>
            <a:t>Admin can search for insurance plan records in the database using a SQL query.</a:t>
          </a:r>
        </a:p>
      </dgm:t>
    </dgm:pt>
    <dgm:pt modelId="{8FDE7803-1CE1-41DF-8F7B-B29A764D391F}" type="parTrans" cxnId="{EBC77A1C-7057-451C-AE69-A144F4BD9D4A}">
      <dgm:prSet/>
      <dgm:spPr/>
      <dgm:t>
        <a:bodyPr/>
        <a:lstStyle/>
        <a:p>
          <a:endParaRPr lang="en-US"/>
        </a:p>
      </dgm:t>
    </dgm:pt>
    <dgm:pt modelId="{F6AA516F-75C4-43DB-853C-C155879CFE09}" type="sibTrans" cxnId="{EBC77A1C-7057-451C-AE69-A144F4BD9D4A}">
      <dgm:prSet/>
      <dgm:spPr/>
      <dgm:t>
        <a:bodyPr/>
        <a:lstStyle/>
        <a:p>
          <a:endParaRPr lang="en-US"/>
        </a:p>
      </dgm:t>
    </dgm:pt>
    <dgm:pt modelId="{34162459-E143-4271-A593-D337A3AD19FC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/>
            <a:t>The </a:t>
          </a:r>
          <a:r>
            <a:rPr lang="en-US" dirty="0" err="1"/>
            <a:t>deleteRecord</a:t>
          </a:r>
          <a:r>
            <a:rPr lang="en-US" dirty="0"/>
            <a:t> instance can be used to remove a user’s plan from the database, and the </a:t>
          </a:r>
          <a:r>
            <a:rPr lang="en-US" dirty="0" err="1"/>
            <a:t>Signout</a:t>
          </a:r>
          <a:r>
            <a:rPr lang="en-US" dirty="0"/>
            <a:t> button redirects to the </a:t>
          </a:r>
          <a:r>
            <a:rPr lang="en-US" dirty="0" err="1"/>
            <a:t>Logininto.fxml</a:t>
          </a:r>
          <a:r>
            <a:rPr lang="en-US" dirty="0"/>
            <a:t> page.</a:t>
          </a:r>
        </a:p>
      </dgm:t>
    </dgm:pt>
    <dgm:pt modelId="{52966EB5-EC2B-44E1-9F8B-098C33E85C40}" type="parTrans" cxnId="{A0594C76-792B-4403-B07F-F67B02B45928}">
      <dgm:prSet/>
      <dgm:spPr/>
      <dgm:t>
        <a:bodyPr/>
        <a:lstStyle/>
        <a:p>
          <a:endParaRPr lang="en-US"/>
        </a:p>
      </dgm:t>
    </dgm:pt>
    <dgm:pt modelId="{0B67C3F6-E257-4DC6-929F-3D4709884586}" type="sibTrans" cxnId="{A0594C76-792B-4403-B07F-F67B02B45928}">
      <dgm:prSet/>
      <dgm:spPr/>
      <dgm:t>
        <a:bodyPr/>
        <a:lstStyle/>
        <a:p>
          <a:endParaRPr lang="en-US"/>
        </a:p>
      </dgm:t>
    </dgm:pt>
    <dgm:pt modelId="{EF7D6959-691F-B04C-991D-B31C22AE87B3}" type="pres">
      <dgm:prSet presAssocID="{D072D7E7-FF61-472E-9922-D60892994A23}" presName="matrix" presStyleCnt="0">
        <dgm:presLayoutVars>
          <dgm:chMax val="1"/>
          <dgm:dir/>
          <dgm:resizeHandles val="exact"/>
        </dgm:presLayoutVars>
      </dgm:prSet>
      <dgm:spPr/>
    </dgm:pt>
    <dgm:pt modelId="{3A8D8E88-10DB-6A4F-9829-43D5D2510DC2}" type="pres">
      <dgm:prSet presAssocID="{D072D7E7-FF61-472E-9922-D60892994A23}" presName="diamond" presStyleLbl="bgShp" presStyleIdx="0" presStyleCnt="1"/>
      <dgm:spPr/>
    </dgm:pt>
    <dgm:pt modelId="{B657FE5A-5971-5643-AC76-AA10C484A80F}" type="pres">
      <dgm:prSet presAssocID="{D072D7E7-FF61-472E-9922-D60892994A2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D9031C-1322-0B41-89EC-382136599799}" type="pres">
      <dgm:prSet presAssocID="{D072D7E7-FF61-472E-9922-D60892994A2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91E7739-9C7C-284A-BD5D-67B5F304EB05}" type="pres">
      <dgm:prSet presAssocID="{D072D7E7-FF61-472E-9922-D60892994A2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D72A18-5DA1-5440-9EE8-3342D74C7959}" type="pres">
      <dgm:prSet presAssocID="{D072D7E7-FF61-472E-9922-D60892994A2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C77A1C-7057-451C-AE69-A144F4BD9D4A}" srcId="{D072D7E7-FF61-472E-9922-D60892994A23}" destId="{8CA97DF3-0B05-4BCF-8AD2-9FC9545214E9}" srcOrd="2" destOrd="0" parTransId="{8FDE7803-1CE1-41DF-8F7B-B29A764D391F}" sibTransId="{F6AA516F-75C4-43DB-853C-C155879CFE09}"/>
    <dgm:cxn modelId="{52A7D31D-365D-4642-A1F5-0364C09472AB}" srcId="{D072D7E7-FF61-472E-9922-D60892994A23}" destId="{F6F8D10D-97FF-4DB0-B43A-C031CD3655CB}" srcOrd="1" destOrd="0" parTransId="{93E169AE-C4EA-4C3E-8968-0D8C720C3B5C}" sibTransId="{2056DEF1-CC70-4989-AC10-73B86543A9F5}"/>
    <dgm:cxn modelId="{7FBCC471-8DA9-954A-B465-7541B02E406A}" type="presOf" srcId="{D072D7E7-FF61-472E-9922-D60892994A23}" destId="{EF7D6959-691F-B04C-991D-B31C22AE87B3}" srcOrd="0" destOrd="0" presId="urn:microsoft.com/office/officeart/2005/8/layout/matrix3"/>
    <dgm:cxn modelId="{A0594C76-792B-4403-B07F-F67B02B45928}" srcId="{D072D7E7-FF61-472E-9922-D60892994A23}" destId="{34162459-E143-4271-A593-D337A3AD19FC}" srcOrd="3" destOrd="0" parTransId="{52966EB5-EC2B-44E1-9F8B-098C33E85C40}" sibTransId="{0B67C3F6-E257-4DC6-929F-3D4709884586}"/>
    <dgm:cxn modelId="{9DB08057-8963-9F4E-8D29-44C43CBA8BCB}" type="presOf" srcId="{F6F8D10D-97FF-4DB0-B43A-C031CD3655CB}" destId="{94D9031C-1322-0B41-89EC-382136599799}" srcOrd="0" destOrd="0" presId="urn:microsoft.com/office/officeart/2005/8/layout/matrix3"/>
    <dgm:cxn modelId="{B57D8A58-4C7C-9346-9754-ED584E4C69B7}" type="presOf" srcId="{8CA97DF3-0B05-4BCF-8AD2-9FC9545214E9}" destId="{F91E7739-9C7C-284A-BD5D-67B5F304EB05}" srcOrd="0" destOrd="0" presId="urn:microsoft.com/office/officeart/2005/8/layout/matrix3"/>
    <dgm:cxn modelId="{42707EE7-39ED-8F40-9214-32E1A76D5903}" type="presOf" srcId="{34162459-E143-4271-A593-D337A3AD19FC}" destId="{9ED72A18-5DA1-5440-9EE8-3342D74C7959}" srcOrd="0" destOrd="0" presId="urn:microsoft.com/office/officeart/2005/8/layout/matrix3"/>
    <dgm:cxn modelId="{4AF8D5E9-8BDA-4D35-9065-02A0D9332A20}" srcId="{D072D7E7-FF61-472E-9922-D60892994A23}" destId="{1FF9B79E-8254-438B-BCCD-267F310032E9}" srcOrd="0" destOrd="0" parTransId="{A945969C-10C4-46EE-9120-E1F1183006FD}" sibTransId="{7D1B78DA-1DAB-47A3-A97D-76FC0F3355A0}"/>
    <dgm:cxn modelId="{D09C3FFD-53AF-CF47-9CAA-5E2AF6156431}" type="presOf" srcId="{1FF9B79E-8254-438B-BCCD-267F310032E9}" destId="{B657FE5A-5971-5643-AC76-AA10C484A80F}" srcOrd="0" destOrd="0" presId="urn:microsoft.com/office/officeart/2005/8/layout/matrix3"/>
    <dgm:cxn modelId="{9F8AED02-E232-644C-B7EF-25642F4EE28F}" type="presParOf" srcId="{EF7D6959-691F-B04C-991D-B31C22AE87B3}" destId="{3A8D8E88-10DB-6A4F-9829-43D5D2510DC2}" srcOrd="0" destOrd="0" presId="urn:microsoft.com/office/officeart/2005/8/layout/matrix3"/>
    <dgm:cxn modelId="{E74142AE-52A1-2A49-9ADB-F4BF12E37574}" type="presParOf" srcId="{EF7D6959-691F-B04C-991D-B31C22AE87B3}" destId="{B657FE5A-5971-5643-AC76-AA10C484A80F}" srcOrd="1" destOrd="0" presId="urn:microsoft.com/office/officeart/2005/8/layout/matrix3"/>
    <dgm:cxn modelId="{8515EC72-BE53-ED44-AC93-B15E3FD7EADB}" type="presParOf" srcId="{EF7D6959-691F-B04C-991D-B31C22AE87B3}" destId="{94D9031C-1322-0B41-89EC-382136599799}" srcOrd="2" destOrd="0" presId="urn:microsoft.com/office/officeart/2005/8/layout/matrix3"/>
    <dgm:cxn modelId="{7D01125F-43BF-1046-8507-1B6A45AA374F}" type="presParOf" srcId="{EF7D6959-691F-B04C-991D-B31C22AE87B3}" destId="{F91E7739-9C7C-284A-BD5D-67B5F304EB05}" srcOrd="3" destOrd="0" presId="urn:microsoft.com/office/officeart/2005/8/layout/matrix3"/>
    <dgm:cxn modelId="{1D8EF58C-D03E-0746-8100-C290161CE341}" type="presParOf" srcId="{EF7D6959-691F-B04C-991D-B31C22AE87B3}" destId="{9ED72A18-5DA1-5440-9EE8-3342D74C795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AD3FB8-45B1-C745-9D02-BC7DD88D1B3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32C61C-DE3C-6643-9899-14FFDB5F3A80}">
      <dgm:prSet/>
      <dgm:spPr/>
      <dgm:t>
        <a:bodyPr/>
        <a:lstStyle/>
        <a:p>
          <a:r>
            <a:rPr lang="en-US"/>
            <a:t>Adding a chat box to communicate with administrators</a:t>
          </a:r>
        </a:p>
      </dgm:t>
    </dgm:pt>
    <dgm:pt modelId="{246A35B5-F007-354E-B92D-81B0EFB23EA0}" type="parTrans" cxnId="{9556937F-9D0E-AF47-8D3B-57115B8C8BB4}">
      <dgm:prSet/>
      <dgm:spPr/>
      <dgm:t>
        <a:bodyPr/>
        <a:lstStyle/>
        <a:p>
          <a:endParaRPr lang="en-US"/>
        </a:p>
      </dgm:t>
    </dgm:pt>
    <dgm:pt modelId="{50D4789D-7BC3-CB47-B902-3D10F2608BDA}" type="sibTrans" cxnId="{9556937F-9D0E-AF47-8D3B-57115B8C8BB4}">
      <dgm:prSet/>
      <dgm:spPr/>
      <dgm:t>
        <a:bodyPr/>
        <a:lstStyle/>
        <a:p>
          <a:endParaRPr lang="en-US"/>
        </a:p>
      </dgm:t>
    </dgm:pt>
    <dgm:pt modelId="{E3D438BD-44A0-5348-9EE3-67B4021811A5}">
      <dgm:prSet/>
      <dgm:spPr/>
      <dgm:t>
        <a:bodyPr/>
        <a:lstStyle/>
        <a:p>
          <a:r>
            <a:rPr lang="en-US" dirty="0"/>
            <a:t>Offering an online payment option</a:t>
          </a:r>
        </a:p>
      </dgm:t>
    </dgm:pt>
    <dgm:pt modelId="{CF6BE22D-60D0-4347-A929-9467312315D7}" type="parTrans" cxnId="{F28A5FF6-AC05-814D-9937-6C596DCBB715}">
      <dgm:prSet/>
      <dgm:spPr/>
      <dgm:t>
        <a:bodyPr/>
        <a:lstStyle/>
        <a:p>
          <a:endParaRPr lang="en-US"/>
        </a:p>
      </dgm:t>
    </dgm:pt>
    <dgm:pt modelId="{8CFAE031-5732-6240-9D65-5CC675975CF2}" type="sibTrans" cxnId="{F28A5FF6-AC05-814D-9937-6C596DCBB715}">
      <dgm:prSet/>
      <dgm:spPr/>
      <dgm:t>
        <a:bodyPr/>
        <a:lstStyle/>
        <a:p>
          <a:endParaRPr lang="en-US"/>
        </a:p>
      </dgm:t>
    </dgm:pt>
    <dgm:pt modelId="{D46F6217-E668-274D-83D3-7A28921B1AF8}">
      <dgm:prSet/>
      <dgm:spPr/>
      <dgm:t>
        <a:bodyPr/>
        <a:lstStyle/>
        <a:p>
          <a:r>
            <a:rPr lang="en-US" dirty="0"/>
            <a:t>Allowing customers to add multiple insurance plans and upgrading the user interface with dynamic content on FXML pages to enhance user experience.</a:t>
          </a:r>
        </a:p>
      </dgm:t>
    </dgm:pt>
    <dgm:pt modelId="{37E6F986-1BEE-0E48-B4B1-E6A5657FA374}" type="parTrans" cxnId="{36BDB5A3-7D5A-D74E-A067-23861C28F03C}">
      <dgm:prSet/>
      <dgm:spPr/>
      <dgm:t>
        <a:bodyPr/>
        <a:lstStyle/>
        <a:p>
          <a:endParaRPr lang="en-US"/>
        </a:p>
      </dgm:t>
    </dgm:pt>
    <dgm:pt modelId="{64252B9C-B7CA-0940-A9D3-856487757137}" type="sibTrans" cxnId="{36BDB5A3-7D5A-D74E-A067-23861C28F03C}">
      <dgm:prSet/>
      <dgm:spPr/>
      <dgm:t>
        <a:bodyPr/>
        <a:lstStyle/>
        <a:p>
          <a:endParaRPr lang="en-US"/>
        </a:p>
      </dgm:t>
    </dgm:pt>
    <dgm:pt modelId="{C31ADECB-0569-E84A-94AF-947782492439}" type="pres">
      <dgm:prSet presAssocID="{0AAD3FB8-45B1-C745-9D02-BC7DD88D1B3D}" presName="CompostProcess" presStyleCnt="0">
        <dgm:presLayoutVars>
          <dgm:dir/>
          <dgm:resizeHandles val="exact"/>
        </dgm:presLayoutVars>
      </dgm:prSet>
      <dgm:spPr/>
    </dgm:pt>
    <dgm:pt modelId="{F1994F81-4A97-5245-A0DB-5F6214AD3A94}" type="pres">
      <dgm:prSet presAssocID="{0AAD3FB8-45B1-C745-9D02-BC7DD88D1B3D}" presName="arrow" presStyleLbl="bgShp" presStyleIdx="0" presStyleCnt="1" custScaleX="117647" custLinFactNeighborX="5583" custLinFactNeighborY="384"/>
      <dgm:spPr/>
    </dgm:pt>
    <dgm:pt modelId="{1A532CB7-5CC5-1046-92EB-6623BDA1F306}" type="pres">
      <dgm:prSet presAssocID="{0AAD3FB8-45B1-C745-9D02-BC7DD88D1B3D}" presName="linearProcess" presStyleCnt="0"/>
      <dgm:spPr/>
    </dgm:pt>
    <dgm:pt modelId="{329B31C6-3F00-9442-AE05-80384D6F4DC7}" type="pres">
      <dgm:prSet presAssocID="{4132C61C-DE3C-6643-9899-14FFDB5F3A80}" presName="textNode" presStyleLbl="node1" presStyleIdx="0" presStyleCnt="3">
        <dgm:presLayoutVars>
          <dgm:bulletEnabled val="1"/>
        </dgm:presLayoutVars>
      </dgm:prSet>
      <dgm:spPr/>
    </dgm:pt>
    <dgm:pt modelId="{D734F056-B00F-AD43-86D5-0A0404B8448D}" type="pres">
      <dgm:prSet presAssocID="{50D4789D-7BC3-CB47-B902-3D10F2608BDA}" presName="sibTrans" presStyleCnt="0"/>
      <dgm:spPr/>
    </dgm:pt>
    <dgm:pt modelId="{712C1B22-FB59-9040-8FAE-2C2A964831A6}" type="pres">
      <dgm:prSet presAssocID="{E3D438BD-44A0-5348-9EE3-67B4021811A5}" presName="textNode" presStyleLbl="node1" presStyleIdx="1" presStyleCnt="3">
        <dgm:presLayoutVars>
          <dgm:bulletEnabled val="1"/>
        </dgm:presLayoutVars>
      </dgm:prSet>
      <dgm:spPr/>
    </dgm:pt>
    <dgm:pt modelId="{723B5F22-939B-3F4F-854E-054F97023BA6}" type="pres">
      <dgm:prSet presAssocID="{8CFAE031-5732-6240-9D65-5CC675975CF2}" presName="sibTrans" presStyleCnt="0"/>
      <dgm:spPr/>
    </dgm:pt>
    <dgm:pt modelId="{8A8836BD-2128-9D48-91AF-3EF19BF0B371}" type="pres">
      <dgm:prSet presAssocID="{D46F6217-E668-274D-83D3-7A28921B1AF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609592E-5CA7-B849-AF34-9109C3C47C40}" type="presOf" srcId="{D46F6217-E668-274D-83D3-7A28921B1AF8}" destId="{8A8836BD-2128-9D48-91AF-3EF19BF0B371}" srcOrd="0" destOrd="0" presId="urn:microsoft.com/office/officeart/2005/8/layout/hProcess9"/>
    <dgm:cxn modelId="{9556937F-9D0E-AF47-8D3B-57115B8C8BB4}" srcId="{0AAD3FB8-45B1-C745-9D02-BC7DD88D1B3D}" destId="{4132C61C-DE3C-6643-9899-14FFDB5F3A80}" srcOrd="0" destOrd="0" parTransId="{246A35B5-F007-354E-B92D-81B0EFB23EA0}" sibTransId="{50D4789D-7BC3-CB47-B902-3D10F2608BDA}"/>
    <dgm:cxn modelId="{36BDB5A3-7D5A-D74E-A067-23861C28F03C}" srcId="{0AAD3FB8-45B1-C745-9D02-BC7DD88D1B3D}" destId="{D46F6217-E668-274D-83D3-7A28921B1AF8}" srcOrd="2" destOrd="0" parTransId="{37E6F986-1BEE-0E48-B4B1-E6A5657FA374}" sibTransId="{64252B9C-B7CA-0940-A9D3-856487757137}"/>
    <dgm:cxn modelId="{023D80C9-714B-054F-80D5-2723C2D40FA3}" type="presOf" srcId="{0AAD3FB8-45B1-C745-9D02-BC7DD88D1B3D}" destId="{C31ADECB-0569-E84A-94AF-947782492439}" srcOrd="0" destOrd="0" presId="urn:microsoft.com/office/officeart/2005/8/layout/hProcess9"/>
    <dgm:cxn modelId="{8BE58FD9-9037-BF48-9C37-1CD16AA4B76D}" type="presOf" srcId="{E3D438BD-44A0-5348-9EE3-67B4021811A5}" destId="{712C1B22-FB59-9040-8FAE-2C2A964831A6}" srcOrd="0" destOrd="0" presId="urn:microsoft.com/office/officeart/2005/8/layout/hProcess9"/>
    <dgm:cxn modelId="{8E9A52E1-086E-9242-8EF9-2E6C759F76DC}" type="presOf" srcId="{4132C61C-DE3C-6643-9899-14FFDB5F3A80}" destId="{329B31C6-3F00-9442-AE05-80384D6F4DC7}" srcOrd="0" destOrd="0" presId="urn:microsoft.com/office/officeart/2005/8/layout/hProcess9"/>
    <dgm:cxn modelId="{F28A5FF6-AC05-814D-9937-6C596DCBB715}" srcId="{0AAD3FB8-45B1-C745-9D02-BC7DD88D1B3D}" destId="{E3D438BD-44A0-5348-9EE3-67B4021811A5}" srcOrd="1" destOrd="0" parTransId="{CF6BE22D-60D0-4347-A929-9467312315D7}" sibTransId="{8CFAE031-5732-6240-9D65-5CC675975CF2}"/>
    <dgm:cxn modelId="{5E64EA54-6CE8-6A4F-B14A-7D311ADE9FC7}" type="presParOf" srcId="{C31ADECB-0569-E84A-94AF-947782492439}" destId="{F1994F81-4A97-5245-A0DB-5F6214AD3A94}" srcOrd="0" destOrd="0" presId="urn:microsoft.com/office/officeart/2005/8/layout/hProcess9"/>
    <dgm:cxn modelId="{0FCF0DF9-54FD-CB41-8563-A169755C23AF}" type="presParOf" srcId="{C31ADECB-0569-E84A-94AF-947782492439}" destId="{1A532CB7-5CC5-1046-92EB-6623BDA1F306}" srcOrd="1" destOrd="0" presId="urn:microsoft.com/office/officeart/2005/8/layout/hProcess9"/>
    <dgm:cxn modelId="{6342D356-F907-5149-8F56-C8769FFCE133}" type="presParOf" srcId="{1A532CB7-5CC5-1046-92EB-6623BDA1F306}" destId="{329B31C6-3F00-9442-AE05-80384D6F4DC7}" srcOrd="0" destOrd="0" presId="urn:microsoft.com/office/officeart/2005/8/layout/hProcess9"/>
    <dgm:cxn modelId="{D0BD5E3B-9812-3449-AABF-C665A12B26F9}" type="presParOf" srcId="{1A532CB7-5CC5-1046-92EB-6623BDA1F306}" destId="{D734F056-B00F-AD43-86D5-0A0404B8448D}" srcOrd="1" destOrd="0" presId="urn:microsoft.com/office/officeart/2005/8/layout/hProcess9"/>
    <dgm:cxn modelId="{D391F664-D3B3-3441-9D17-E339EDF2BC9B}" type="presParOf" srcId="{1A532CB7-5CC5-1046-92EB-6623BDA1F306}" destId="{712C1B22-FB59-9040-8FAE-2C2A964831A6}" srcOrd="2" destOrd="0" presId="urn:microsoft.com/office/officeart/2005/8/layout/hProcess9"/>
    <dgm:cxn modelId="{BE5AFC73-7C9D-1948-9BD1-622BC02D8638}" type="presParOf" srcId="{1A532CB7-5CC5-1046-92EB-6623BDA1F306}" destId="{723B5F22-939B-3F4F-854E-054F97023BA6}" srcOrd="3" destOrd="0" presId="urn:microsoft.com/office/officeart/2005/8/layout/hProcess9"/>
    <dgm:cxn modelId="{07101DA4-B97A-D646-813E-F60EF7F0E33C}" type="presParOf" srcId="{1A532CB7-5CC5-1046-92EB-6623BDA1F306}" destId="{8A8836BD-2128-9D48-91AF-3EF19BF0B37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F9E0D-8789-40F4-824C-17D2903C95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C18F4B-7D24-468F-9DBC-53798664882E}">
      <dgm:prSet/>
      <dgm:spPr/>
      <dgm:t>
        <a:bodyPr/>
        <a:lstStyle/>
        <a:p>
          <a:r>
            <a:rPr lang="en-US" dirty="0"/>
            <a:t>Insurance Management System using Eclipse with Java, Java FX and FXML</a:t>
          </a:r>
        </a:p>
      </dgm:t>
    </dgm:pt>
    <dgm:pt modelId="{4FD9E284-EC28-4395-B93B-B1E7044C3085}" type="parTrans" cxnId="{E2508239-D8D9-45B3-BC9E-6BD97DB335ED}">
      <dgm:prSet/>
      <dgm:spPr/>
      <dgm:t>
        <a:bodyPr/>
        <a:lstStyle/>
        <a:p>
          <a:endParaRPr lang="en-US"/>
        </a:p>
      </dgm:t>
    </dgm:pt>
    <dgm:pt modelId="{A4BE32B6-69B1-45B9-9FAD-86765FCF4AA9}" type="sibTrans" cxnId="{E2508239-D8D9-45B3-BC9E-6BD97DB335ED}">
      <dgm:prSet/>
      <dgm:spPr/>
      <dgm:t>
        <a:bodyPr/>
        <a:lstStyle/>
        <a:p>
          <a:endParaRPr lang="en-US"/>
        </a:p>
      </dgm:t>
    </dgm:pt>
    <dgm:pt modelId="{553578D5-887E-4ABE-B3E9-80CA26D5E889}">
      <dgm:prSet/>
      <dgm:spPr/>
      <dgm:t>
        <a:bodyPr/>
        <a:lstStyle/>
        <a:p>
          <a:r>
            <a:rPr lang="en-US" dirty="0"/>
            <a:t>Maven dependencies used to manage the external libraries and dependencies of </a:t>
          </a:r>
          <a:r>
            <a:rPr lang="en-US" dirty="0" err="1"/>
            <a:t>fxml</a:t>
          </a:r>
          <a:r>
            <a:rPr lang="en-US" dirty="0"/>
            <a:t> and </a:t>
          </a:r>
          <a:r>
            <a:rPr lang="en-US" dirty="0" err="1"/>
            <a:t>mysql</a:t>
          </a:r>
          <a:r>
            <a:rPr lang="en-US" dirty="0"/>
            <a:t> jar files </a:t>
          </a:r>
        </a:p>
      </dgm:t>
    </dgm:pt>
    <dgm:pt modelId="{0066553F-3762-45E2-9940-7EFBF2F15C7F}" type="parTrans" cxnId="{F1D00138-E11C-4663-83F2-2954DE260345}">
      <dgm:prSet/>
      <dgm:spPr/>
      <dgm:t>
        <a:bodyPr/>
        <a:lstStyle/>
        <a:p>
          <a:endParaRPr lang="en-US"/>
        </a:p>
      </dgm:t>
    </dgm:pt>
    <dgm:pt modelId="{5CE42114-1519-4FEB-B957-794EC24C35B5}" type="sibTrans" cxnId="{F1D00138-E11C-4663-83F2-2954DE260345}">
      <dgm:prSet/>
      <dgm:spPr/>
      <dgm:t>
        <a:bodyPr/>
        <a:lstStyle/>
        <a:p>
          <a:endParaRPr lang="en-US"/>
        </a:p>
      </dgm:t>
    </dgm:pt>
    <dgm:pt modelId="{138CF272-70A5-477A-8A61-CB6F4431338D}">
      <dgm:prSet/>
      <dgm:spPr/>
      <dgm:t>
        <a:bodyPr/>
        <a:lstStyle/>
        <a:p>
          <a:r>
            <a:rPr lang="en-US" dirty="0"/>
            <a:t>MVC Framework with Java</a:t>
          </a:r>
        </a:p>
        <a:p>
          <a:r>
            <a:rPr lang="en-US" b="0" dirty="0"/>
            <a:t>User and Insurance(Model)</a:t>
          </a:r>
          <a:endParaRPr lang="en-US" dirty="0"/>
        </a:p>
        <a:p>
          <a:r>
            <a:rPr lang="en-US" b="0" dirty="0"/>
            <a:t>.</a:t>
          </a:r>
          <a:r>
            <a:rPr lang="en-US" b="0" dirty="0" err="1"/>
            <a:t>fxml</a:t>
          </a:r>
          <a:r>
            <a:rPr lang="en-US" b="0" dirty="0"/>
            <a:t> files(View) </a:t>
          </a:r>
        </a:p>
        <a:p>
          <a:r>
            <a:rPr lang="en-US" b="0" dirty="0"/>
            <a:t>.java Files(Controller)</a:t>
          </a:r>
          <a:endParaRPr lang="en-US" dirty="0"/>
        </a:p>
      </dgm:t>
    </dgm:pt>
    <dgm:pt modelId="{94903AD4-A792-4088-8B13-365BFE5C58D3}" type="parTrans" cxnId="{BFA9B8A7-1016-4091-995E-D2A79FEB0DBA}">
      <dgm:prSet/>
      <dgm:spPr/>
      <dgm:t>
        <a:bodyPr/>
        <a:lstStyle/>
        <a:p>
          <a:endParaRPr lang="en-US"/>
        </a:p>
      </dgm:t>
    </dgm:pt>
    <dgm:pt modelId="{CD084773-4C1E-4143-94CA-86714EB083A9}" type="sibTrans" cxnId="{BFA9B8A7-1016-4091-995E-D2A79FEB0DBA}">
      <dgm:prSet/>
      <dgm:spPr/>
      <dgm:t>
        <a:bodyPr/>
        <a:lstStyle/>
        <a:p>
          <a:endParaRPr lang="en-US"/>
        </a:p>
      </dgm:t>
    </dgm:pt>
    <dgm:pt modelId="{928CDA61-0088-4FB1-AA44-BBF24750FAA7}">
      <dgm:prSet/>
      <dgm:spPr/>
      <dgm:t>
        <a:bodyPr/>
        <a:lstStyle/>
        <a:p>
          <a:r>
            <a:rPr lang="en-US" dirty="0"/>
            <a:t>Connection with database – DB.java</a:t>
          </a:r>
        </a:p>
      </dgm:t>
    </dgm:pt>
    <dgm:pt modelId="{5715B690-B330-4D66-8F7F-758AECC95EFC}" type="parTrans" cxnId="{F1717DED-1A87-46CC-9846-E92DBEA13530}">
      <dgm:prSet/>
      <dgm:spPr/>
      <dgm:t>
        <a:bodyPr/>
        <a:lstStyle/>
        <a:p>
          <a:endParaRPr lang="en-US"/>
        </a:p>
      </dgm:t>
    </dgm:pt>
    <dgm:pt modelId="{D62CF019-6CC6-4B20-9F31-75AFF36CD350}" type="sibTrans" cxnId="{F1717DED-1A87-46CC-9846-E92DBEA13530}">
      <dgm:prSet/>
      <dgm:spPr/>
      <dgm:t>
        <a:bodyPr/>
        <a:lstStyle/>
        <a:p>
          <a:endParaRPr lang="en-US"/>
        </a:p>
      </dgm:t>
    </dgm:pt>
    <dgm:pt modelId="{E3F86166-3FD3-9048-A5FB-031487CED4C5}" type="pres">
      <dgm:prSet presAssocID="{65FF9E0D-8789-40F4-824C-17D2903C95F0}" presName="Name0" presStyleCnt="0">
        <dgm:presLayoutVars>
          <dgm:dir/>
          <dgm:animLvl val="lvl"/>
          <dgm:resizeHandles val="exact"/>
        </dgm:presLayoutVars>
      </dgm:prSet>
      <dgm:spPr/>
    </dgm:pt>
    <dgm:pt modelId="{FB0B0ED4-ED44-2E46-912E-61D97926C9BD}" type="pres">
      <dgm:prSet presAssocID="{E7C18F4B-7D24-468F-9DBC-53798664882E}" presName="linNode" presStyleCnt="0"/>
      <dgm:spPr/>
    </dgm:pt>
    <dgm:pt modelId="{2AA82A08-90BF-0749-8AE2-4DF1D0006C09}" type="pres">
      <dgm:prSet presAssocID="{E7C18F4B-7D24-468F-9DBC-53798664882E}" presName="parentText" presStyleLbl="node1" presStyleIdx="0" presStyleCnt="4" custScaleX="167749" custLinFactNeighborX="-38948" custLinFactNeighborY="-110">
        <dgm:presLayoutVars>
          <dgm:chMax val="1"/>
          <dgm:bulletEnabled val="1"/>
        </dgm:presLayoutVars>
      </dgm:prSet>
      <dgm:spPr/>
    </dgm:pt>
    <dgm:pt modelId="{C70AA34D-5DDE-EC40-9B81-AC7BBC65E1BB}" type="pres">
      <dgm:prSet presAssocID="{A4BE32B6-69B1-45B9-9FAD-86765FCF4AA9}" presName="sp" presStyleCnt="0"/>
      <dgm:spPr/>
    </dgm:pt>
    <dgm:pt modelId="{6D7A1509-5108-E14F-81DE-9388F2BE7614}" type="pres">
      <dgm:prSet presAssocID="{553578D5-887E-4ABE-B3E9-80CA26D5E889}" presName="linNode" presStyleCnt="0"/>
      <dgm:spPr/>
    </dgm:pt>
    <dgm:pt modelId="{F9790428-0311-7C49-929E-67717C1D474D}" type="pres">
      <dgm:prSet presAssocID="{553578D5-887E-4ABE-B3E9-80CA26D5E889}" presName="parentText" presStyleLbl="node1" presStyleIdx="1" presStyleCnt="4" custScaleX="199893" custLinFactNeighborX="63737" custLinFactNeighborY="2536">
        <dgm:presLayoutVars>
          <dgm:chMax val="1"/>
          <dgm:bulletEnabled val="1"/>
        </dgm:presLayoutVars>
      </dgm:prSet>
      <dgm:spPr/>
    </dgm:pt>
    <dgm:pt modelId="{E6AC2CDE-3CC4-8D4D-9FAF-E5F9AD5541BB}" type="pres">
      <dgm:prSet presAssocID="{5CE42114-1519-4FEB-B957-794EC24C35B5}" presName="sp" presStyleCnt="0"/>
      <dgm:spPr/>
    </dgm:pt>
    <dgm:pt modelId="{1E46CCDB-B72D-8E47-B68E-909BF25B550A}" type="pres">
      <dgm:prSet presAssocID="{138CF272-70A5-477A-8A61-CB6F4431338D}" presName="linNode" presStyleCnt="0"/>
      <dgm:spPr/>
    </dgm:pt>
    <dgm:pt modelId="{BC2E60F3-D615-5B4E-AB07-212B62F95574}" type="pres">
      <dgm:prSet presAssocID="{138CF272-70A5-477A-8A61-CB6F4431338D}" presName="parentText" presStyleLbl="node1" presStyleIdx="2" presStyleCnt="4" custScaleX="164886" custLinFactNeighborX="-35059" custLinFactNeighborY="1202">
        <dgm:presLayoutVars>
          <dgm:chMax val="1"/>
          <dgm:bulletEnabled val="1"/>
        </dgm:presLayoutVars>
      </dgm:prSet>
      <dgm:spPr/>
    </dgm:pt>
    <dgm:pt modelId="{4DA52F15-745B-5847-9D26-CD7226A016B1}" type="pres">
      <dgm:prSet presAssocID="{CD084773-4C1E-4143-94CA-86714EB083A9}" presName="sp" presStyleCnt="0"/>
      <dgm:spPr/>
    </dgm:pt>
    <dgm:pt modelId="{E96144AE-E087-B543-90A8-754F23F56790}" type="pres">
      <dgm:prSet presAssocID="{928CDA61-0088-4FB1-AA44-BBF24750FAA7}" presName="linNode" presStyleCnt="0"/>
      <dgm:spPr/>
    </dgm:pt>
    <dgm:pt modelId="{251E83E3-23FD-064C-9BB5-08DB9BCE844B}" type="pres">
      <dgm:prSet presAssocID="{928CDA61-0088-4FB1-AA44-BBF24750FAA7}" presName="parentText" presStyleLbl="node1" presStyleIdx="3" presStyleCnt="4" custScaleX="195283" custLinFactNeighborX="92802" custLinFactNeighborY="182">
        <dgm:presLayoutVars>
          <dgm:chMax val="1"/>
          <dgm:bulletEnabled val="1"/>
        </dgm:presLayoutVars>
      </dgm:prSet>
      <dgm:spPr/>
    </dgm:pt>
  </dgm:ptLst>
  <dgm:cxnLst>
    <dgm:cxn modelId="{C0A38100-5D79-F548-9DBF-56852203B78D}" type="presOf" srcId="{138CF272-70A5-477A-8A61-CB6F4431338D}" destId="{BC2E60F3-D615-5B4E-AB07-212B62F95574}" srcOrd="0" destOrd="0" presId="urn:microsoft.com/office/officeart/2005/8/layout/vList5"/>
    <dgm:cxn modelId="{4B9F192D-EF33-8946-8F66-DDDC47C54183}" type="presOf" srcId="{928CDA61-0088-4FB1-AA44-BBF24750FAA7}" destId="{251E83E3-23FD-064C-9BB5-08DB9BCE844B}" srcOrd="0" destOrd="0" presId="urn:microsoft.com/office/officeart/2005/8/layout/vList5"/>
    <dgm:cxn modelId="{F1D00138-E11C-4663-83F2-2954DE260345}" srcId="{65FF9E0D-8789-40F4-824C-17D2903C95F0}" destId="{553578D5-887E-4ABE-B3E9-80CA26D5E889}" srcOrd="1" destOrd="0" parTransId="{0066553F-3762-45E2-9940-7EFBF2F15C7F}" sibTransId="{5CE42114-1519-4FEB-B957-794EC24C35B5}"/>
    <dgm:cxn modelId="{E2508239-D8D9-45B3-BC9E-6BD97DB335ED}" srcId="{65FF9E0D-8789-40F4-824C-17D2903C95F0}" destId="{E7C18F4B-7D24-468F-9DBC-53798664882E}" srcOrd="0" destOrd="0" parTransId="{4FD9E284-EC28-4395-B93B-B1E7044C3085}" sibTransId="{A4BE32B6-69B1-45B9-9FAD-86765FCF4AA9}"/>
    <dgm:cxn modelId="{5F2C9D65-8476-6D4C-8158-028ADA406A64}" type="presOf" srcId="{553578D5-887E-4ABE-B3E9-80CA26D5E889}" destId="{F9790428-0311-7C49-929E-67717C1D474D}" srcOrd="0" destOrd="0" presId="urn:microsoft.com/office/officeart/2005/8/layout/vList5"/>
    <dgm:cxn modelId="{BFA9B8A7-1016-4091-995E-D2A79FEB0DBA}" srcId="{65FF9E0D-8789-40F4-824C-17D2903C95F0}" destId="{138CF272-70A5-477A-8A61-CB6F4431338D}" srcOrd="2" destOrd="0" parTransId="{94903AD4-A792-4088-8B13-365BFE5C58D3}" sibTransId="{CD084773-4C1E-4143-94CA-86714EB083A9}"/>
    <dgm:cxn modelId="{229894C7-F920-D64D-BB1C-6364AB82ED33}" type="presOf" srcId="{E7C18F4B-7D24-468F-9DBC-53798664882E}" destId="{2AA82A08-90BF-0749-8AE2-4DF1D0006C09}" srcOrd="0" destOrd="0" presId="urn:microsoft.com/office/officeart/2005/8/layout/vList5"/>
    <dgm:cxn modelId="{0E2B92CD-BB8C-9849-BA1A-04ABBC3FB8C0}" type="presOf" srcId="{65FF9E0D-8789-40F4-824C-17D2903C95F0}" destId="{E3F86166-3FD3-9048-A5FB-031487CED4C5}" srcOrd="0" destOrd="0" presId="urn:microsoft.com/office/officeart/2005/8/layout/vList5"/>
    <dgm:cxn modelId="{F1717DED-1A87-46CC-9846-E92DBEA13530}" srcId="{65FF9E0D-8789-40F4-824C-17D2903C95F0}" destId="{928CDA61-0088-4FB1-AA44-BBF24750FAA7}" srcOrd="3" destOrd="0" parTransId="{5715B690-B330-4D66-8F7F-758AECC95EFC}" sibTransId="{D62CF019-6CC6-4B20-9F31-75AFF36CD350}"/>
    <dgm:cxn modelId="{8C476657-3780-A34A-99BF-21552E6B3164}" type="presParOf" srcId="{E3F86166-3FD3-9048-A5FB-031487CED4C5}" destId="{FB0B0ED4-ED44-2E46-912E-61D97926C9BD}" srcOrd="0" destOrd="0" presId="urn:microsoft.com/office/officeart/2005/8/layout/vList5"/>
    <dgm:cxn modelId="{13780A56-D0F4-CE4B-98BF-73BFF16A108C}" type="presParOf" srcId="{FB0B0ED4-ED44-2E46-912E-61D97926C9BD}" destId="{2AA82A08-90BF-0749-8AE2-4DF1D0006C09}" srcOrd="0" destOrd="0" presId="urn:microsoft.com/office/officeart/2005/8/layout/vList5"/>
    <dgm:cxn modelId="{FB50A10A-3630-414D-B330-A4531719382F}" type="presParOf" srcId="{E3F86166-3FD3-9048-A5FB-031487CED4C5}" destId="{C70AA34D-5DDE-EC40-9B81-AC7BBC65E1BB}" srcOrd="1" destOrd="0" presId="urn:microsoft.com/office/officeart/2005/8/layout/vList5"/>
    <dgm:cxn modelId="{15B5A8E7-04A9-0D4B-9F67-A022933EF3BE}" type="presParOf" srcId="{E3F86166-3FD3-9048-A5FB-031487CED4C5}" destId="{6D7A1509-5108-E14F-81DE-9388F2BE7614}" srcOrd="2" destOrd="0" presId="urn:microsoft.com/office/officeart/2005/8/layout/vList5"/>
    <dgm:cxn modelId="{7A6DEA79-200D-8546-8AF9-1FBA22573A60}" type="presParOf" srcId="{6D7A1509-5108-E14F-81DE-9388F2BE7614}" destId="{F9790428-0311-7C49-929E-67717C1D474D}" srcOrd="0" destOrd="0" presId="urn:microsoft.com/office/officeart/2005/8/layout/vList5"/>
    <dgm:cxn modelId="{69039A7A-13F5-E949-8E61-C3BC9BF8FA9A}" type="presParOf" srcId="{E3F86166-3FD3-9048-A5FB-031487CED4C5}" destId="{E6AC2CDE-3CC4-8D4D-9FAF-E5F9AD5541BB}" srcOrd="3" destOrd="0" presId="urn:microsoft.com/office/officeart/2005/8/layout/vList5"/>
    <dgm:cxn modelId="{BB718360-7587-634F-A26C-A8F2D5F8162A}" type="presParOf" srcId="{E3F86166-3FD3-9048-A5FB-031487CED4C5}" destId="{1E46CCDB-B72D-8E47-B68E-909BF25B550A}" srcOrd="4" destOrd="0" presId="urn:microsoft.com/office/officeart/2005/8/layout/vList5"/>
    <dgm:cxn modelId="{B1A16F64-7B70-F542-9905-3B4CB614E30E}" type="presParOf" srcId="{1E46CCDB-B72D-8E47-B68E-909BF25B550A}" destId="{BC2E60F3-D615-5B4E-AB07-212B62F95574}" srcOrd="0" destOrd="0" presId="urn:microsoft.com/office/officeart/2005/8/layout/vList5"/>
    <dgm:cxn modelId="{D8E4E611-6490-CE4F-BD9D-25233B879F96}" type="presParOf" srcId="{E3F86166-3FD3-9048-A5FB-031487CED4C5}" destId="{4DA52F15-745B-5847-9D26-CD7226A016B1}" srcOrd="5" destOrd="0" presId="urn:microsoft.com/office/officeart/2005/8/layout/vList5"/>
    <dgm:cxn modelId="{1426AEEC-36D9-8045-AE45-7CE0740435DD}" type="presParOf" srcId="{E3F86166-3FD3-9048-A5FB-031487CED4C5}" destId="{E96144AE-E087-B543-90A8-754F23F56790}" srcOrd="6" destOrd="0" presId="urn:microsoft.com/office/officeart/2005/8/layout/vList5"/>
    <dgm:cxn modelId="{B690A5E8-60D7-ED4E-A0CA-08EF90FB6029}" type="presParOf" srcId="{E96144AE-E087-B543-90A8-754F23F56790}" destId="{251E83E3-23FD-064C-9BB5-08DB9BCE844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AAFC2-5FE5-4EA4-9D02-D8951212ABE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25A310-AE09-4712-96F9-15E167878B96}">
      <dgm:prSet/>
      <dgm:spPr/>
      <dgm:t>
        <a:bodyPr/>
        <a:lstStyle/>
        <a:p>
          <a:pPr algn="ctr"/>
          <a:endParaRPr lang="en-US" dirty="0"/>
        </a:p>
        <a:p>
          <a:pPr algn="ctr"/>
          <a:r>
            <a:rPr lang="en-US" dirty="0"/>
            <a:t>MySQL DB Tables:</a:t>
          </a:r>
        </a:p>
      </dgm:t>
    </dgm:pt>
    <dgm:pt modelId="{F4C78BC5-D8E8-4BE3-853F-F7C2038EC0C9}" type="parTrans" cxnId="{AD961D6B-D7FB-402F-9006-6C204C4D07DB}">
      <dgm:prSet/>
      <dgm:spPr/>
      <dgm:t>
        <a:bodyPr/>
        <a:lstStyle/>
        <a:p>
          <a:endParaRPr lang="en-US"/>
        </a:p>
      </dgm:t>
    </dgm:pt>
    <dgm:pt modelId="{FC1D2AD7-1DDE-4B61-BD2B-2EE3F4F535F8}" type="sibTrans" cxnId="{AD961D6B-D7FB-402F-9006-6C204C4D07DB}">
      <dgm:prSet/>
      <dgm:spPr/>
      <dgm:t>
        <a:bodyPr/>
        <a:lstStyle/>
        <a:p>
          <a:endParaRPr lang="en-US"/>
        </a:p>
      </dgm:t>
    </dgm:pt>
    <dgm:pt modelId="{4F3650E2-7558-4A99-98E6-B79EA3124253}">
      <dgm:prSet/>
      <dgm:spPr/>
      <dgm:t>
        <a:bodyPr/>
        <a:lstStyle/>
        <a:p>
          <a:pPr algn="ctr"/>
          <a:r>
            <a:rPr lang="en-US" dirty="0" err="1"/>
            <a:t>user_registration</a:t>
          </a:r>
          <a:r>
            <a:rPr lang="en-US" dirty="0"/>
            <a:t> </a:t>
          </a:r>
        </a:p>
      </dgm:t>
    </dgm:pt>
    <dgm:pt modelId="{22B92F46-55B5-42C3-9667-A0EE954976FE}" type="parTrans" cxnId="{2CE47BF1-F6A7-4A09-8ED1-54438806022B}">
      <dgm:prSet/>
      <dgm:spPr/>
      <dgm:t>
        <a:bodyPr/>
        <a:lstStyle/>
        <a:p>
          <a:endParaRPr lang="en-US"/>
        </a:p>
      </dgm:t>
    </dgm:pt>
    <dgm:pt modelId="{F2002763-ABC2-49EB-AF2E-EC034888A515}" type="sibTrans" cxnId="{2CE47BF1-F6A7-4A09-8ED1-54438806022B}">
      <dgm:prSet/>
      <dgm:spPr/>
      <dgm:t>
        <a:bodyPr/>
        <a:lstStyle/>
        <a:p>
          <a:endParaRPr lang="en-US"/>
        </a:p>
      </dgm:t>
    </dgm:pt>
    <dgm:pt modelId="{5B402E8C-4DD4-4B88-B3FB-894D177A6B5F}">
      <dgm:prSet/>
      <dgm:spPr/>
      <dgm:t>
        <a:bodyPr/>
        <a:lstStyle/>
        <a:p>
          <a:r>
            <a:rPr lang="en-US" dirty="0"/>
            <a:t>JDBC to establish connection to </a:t>
          </a:r>
          <a:r>
            <a:rPr lang="en-US" dirty="0" err="1"/>
            <a:t>Mysql</a:t>
          </a:r>
          <a:r>
            <a:rPr lang="en-US" dirty="0"/>
            <a:t> database, execute SQL statements, and retrieve and update data.</a:t>
          </a:r>
        </a:p>
      </dgm:t>
    </dgm:pt>
    <dgm:pt modelId="{18515057-4A92-4887-BB06-6171D19FC4DB}" type="parTrans" cxnId="{A202D9F0-0485-43CB-9141-DD3F74E768F2}">
      <dgm:prSet/>
      <dgm:spPr/>
      <dgm:t>
        <a:bodyPr/>
        <a:lstStyle/>
        <a:p>
          <a:endParaRPr lang="en-US"/>
        </a:p>
      </dgm:t>
    </dgm:pt>
    <dgm:pt modelId="{919C4C98-15A0-4630-99AC-184FAB680A45}" type="sibTrans" cxnId="{A202D9F0-0485-43CB-9141-DD3F74E768F2}">
      <dgm:prSet/>
      <dgm:spPr/>
      <dgm:t>
        <a:bodyPr/>
        <a:lstStyle/>
        <a:p>
          <a:endParaRPr lang="en-US"/>
        </a:p>
      </dgm:t>
    </dgm:pt>
    <dgm:pt modelId="{8EBD36ED-A370-4715-9999-85A9DEA53688}">
      <dgm:prSet/>
      <dgm:spPr/>
      <dgm:t>
        <a:bodyPr/>
        <a:lstStyle/>
        <a:p>
          <a:r>
            <a:rPr lang="en-US" b="0" i="0" dirty="0"/>
            <a:t>Create/Add </a:t>
          </a:r>
        </a:p>
        <a:p>
          <a:r>
            <a:rPr lang="en-US" b="0" i="0" dirty="0"/>
            <a:t>Read, Update, and Delete records of users having plans by </a:t>
          </a:r>
          <a:r>
            <a:rPr lang="en-US" dirty="0" err="1"/>
            <a:t>insertRecord</a:t>
          </a:r>
          <a:r>
            <a:rPr lang="en-US" dirty="0"/>
            <a:t>(), </a:t>
          </a:r>
          <a:r>
            <a:rPr lang="en-US" dirty="0" err="1"/>
            <a:t>addRecord</a:t>
          </a:r>
          <a:r>
            <a:rPr lang="en-US" dirty="0"/>
            <a:t>(), </a:t>
          </a:r>
          <a:r>
            <a:rPr lang="en-US" dirty="0" err="1"/>
            <a:t>setRecord</a:t>
          </a:r>
          <a:r>
            <a:rPr lang="en-US" dirty="0"/>
            <a:t>(), </a:t>
          </a:r>
          <a:r>
            <a:rPr lang="en-US" dirty="0" err="1"/>
            <a:t>getRecord</a:t>
          </a:r>
          <a:r>
            <a:rPr lang="en-US" dirty="0"/>
            <a:t>(), </a:t>
          </a:r>
          <a:r>
            <a:rPr lang="en-US" dirty="0" err="1"/>
            <a:t>searchRecord</a:t>
          </a:r>
          <a:r>
            <a:rPr lang="en-US" dirty="0"/>
            <a:t> and </a:t>
          </a:r>
          <a:r>
            <a:rPr lang="en-US" dirty="0" err="1"/>
            <a:t>deleteRecord</a:t>
          </a:r>
          <a:r>
            <a:rPr lang="en-US" dirty="0"/>
            <a:t>()</a:t>
          </a:r>
        </a:p>
      </dgm:t>
    </dgm:pt>
    <dgm:pt modelId="{CBB8FBF4-A95E-42C6-BA8D-DC1EDCBD6481}" type="parTrans" cxnId="{079387B3-8810-42B5-B046-4650E06B8D18}">
      <dgm:prSet/>
      <dgm:spPr/>
      <dgm:t>
        <a:bodyPr/>
        <a:lstStyle/>
        <a:p>
          <a:endParaRPr lang="en-US"/>
        </a:p>
      </dgm:t>
    </dgm:pt>
    <dgm:pt modelId="{8EB33C80-F1C1-4609-95D6-396C3E752BDB}" type="sibTrans" cxnId="{079387B3-8810-42B5-B046-4650E06B8D18}">
      <dgm:prSet/>
      <dgm:spPr/>
      <dgm:t>
        <a:bodyPr/>
        <a:lstStyle/>
        <a:p>
          <a:endParaRPr lang="en-US"/>
        </a:p>
      </dgm:t>
    </dgm:pt>
    <dgm:pt modelId="{3BFDF9F2-CE25-406C-B7F4-E65AA8874D82}">
      <dgm:prSet/>
      <dgm:spPr/>
      <dgm:t>
        <a:bodyPr/>
        <a:lstStyle/>
        <a:p>
          <a:r>
            <a:rPr lang="en-US" dirty="0"/>
            <a:t> </a:t>
          </a:r>
          <a:r>
            <a:rPr lang="en-US" dirty="0" err="1"/>
            <a:t>UserSession.java</a:t>
          </a:r>
          <a:r>
            <a:rPr lang="en-US" dirty="0"/>
            <a:t> - To keep track of the user information till the end of session.</a:t>
          </a:r>
        </a:p>
      </dgm:t>
    </dgm:pt>
    <dgm:pt modelId="{21EE65F4-A27E-4E3D-990F-0ED3EEBF053E}" type="parTrans" cxnId="{BDAD83EF-47CA-40C9-B288-E1D26A4D0D04}">
      <dgm:prSet/>
      <dgm:spPr/>
      <dgm:t>
        <a:bodyPr/>
        <a:lstStyle/>
        <a:p>
          <a:endParaRPr lang="en-US"/>
        </a:p>
      </dgm:t>
    </dgm:pt>
    <dgm:pt modelId="{368E3E23-9688-4DAA-8DFF-DCBC20A86FA8}" type="sibTrans" cxnId="{BDAD83EF-47CA-40C9-B288-E1D26A4D0D04}">
      <dgm:prSet/>
      <dgm:spPr/>
      <dgm:t>
        <a:bodyPr/>
        <a:lstStyle/>
        <a:p>
          <a:endParaRPr lang="en-US"/>
        </a:p>
      </dgm:t>
    </dgm:pt>
    <dgm:pt modelId="{CC0F49FF-BD93-40D7-855D-2364C32BCE7B}">
      <dgm:prSet/>
      <dgm:spPr/>
      <dgm:t>
        <a:bodyPr/>
        <a:lstStyle/>
        <a:p>
          <a:r>
            <a:rPr lang="en-US" dirty="0" err="1"/>
            <a:t>InsuranceOfPerson.java</a:t>
          </a:r>
          <a:r>
            <a:rPr lang="en-US" dirty="0"/>
            <a:t>  -  Model to retrieve all insurance data of an individual</a:t>
          </a:r>
        </a:p>
      </dgm:t>
    </dgm:pt>
    <dgm:pt modelId="{0A2C102C-50A9-4562-8019-435E88565A04}" type="parTrans" cxnId="{E2756790-9D1B-4A67-8C97-C9E52BE43144}">
      <dgm:prSet/>
      <dgm:spPr/>
      <dgm:t>
        <a:bodyPr/>
        <a:lstStyle/>
        <a:p>
          <a:endParaRPr lang="en-US"/>
        </a:p>
      </dgm:t>
    </dgm:pt>
    <dgm:pt modelId="{DF611D7E-AD47-44D3-97CD-FF2B1593C4D6}" type="sibTrans" cxnId="{E2756790-9D1B-4A67-8C97-C9E52BE43144}">
      <dgm:prSet/>
      <dgm:spPr/>
      <dgm:t>
        <a:bodyPr/>
        <a:lstStyle/>
        <a:p>
          <a:endParaRPr lang="en-US"/>
        </a:p>
      </dgm:t>
    </dgm:pt>
    <dgm:pt modelId="{786E2AA4-E48E-6540-88A5-48B029F47503}">
      <dgm:prSet/>
      <dgm:spPr/>
      <dgm:t>
        <a:bodyPr/>
        <a:lstStyle/>
        <a:p>
          <a:r>
            <a:rPr lang="en-US" dirty="0"/>
            <a:t>DAO to encapsulate the details of database access, and to provide a simple and consistent interface for accessing data from MySQL</a:t>
          </a:r>
        </a:p>
      </dgm:t>
    </dgm:pt>
    <dgm:pt modelId="{6AC9D569-25BF-3A46-A6BB-F10912C2D723}" type="parTrans" cxnId="{7FCBB877-21F8-B242-BF56-59B3E63979A5}">
      <dgm:prSet/>
      <dgm:spPr/>
      <dgm:t>
        <a:bodyPr/>
        <a:lstStyle/>
        <a:p>
          <a:endParaRPr lang="en-US"/>
        </a:p>
      </dgm:t>
    </dgm:pt>
    <dgm:pt modelId="{A48D06C3-37FA-4E4D-9547-D141DD57A909}" type="sibTrans" cxnId="{7FCBB877-21F8-B242-BF56-59B3E63979A5}">
      <dgm:prSet/>
      <dgm:spPr/>
      <dgm:t>
        <a:bodyPr/>
        <a:lstStyle/>
        <a:p>
          <a:endParaRPr lang="en-US"/>
        </a:p>
      </dgm:t>
    </dgm:pt>
    <dgm:pt modelId="{F8EAC496-4D2E-A847-9660-5585BF456284}">
      <dgm:prSet/>
      <dgm:spPr/>
      <dgm:t>
        <a:bodyPr/>
        <a:lstStyle/>
        <a:p>
          <a:pPr algn="ctr"/>
          <a:r>
            <a:rPr lang="en-US" dirty="0" err="1"/>
            <a:t>insurance_plan</a:t>
          </a:r>
          <a:r>
            <a:rPr lang="en-US" dirty="0"/>
            <a:t> </a:t>
          </a:r>
        </a:p>
      </dgm:t>
    </dgm:pt>
    <dgm:pt modelId="{CF92F800-7C47-9740-A046-810133903059}" type="parTrans" cxnId="{2C0859DA-3E62-2946-B528-28E429567D70}">
      <dgm:prSet/>
      <dgm:spPr/>
      <dgm:t>
        <a:bodyPr/>
        <a:lstStyle/>
        <a:p>
          <a:endParaRPr lang="en-US"/>
        </a:p>
      </dgm:t>
    </dgm:pt>
    <dgm:pt modelId="{D562B031-5CE5-8D41-B8E3-7FEE52B97978}" type="sibTrans" cxnId="{2C0859DA-3E62-2946-B528-28E429567D70}">
      <dgm:prSet/>
      <dgm:spPr/>
      <dgm:t>
        <a:bodyPr/>
        <a:lstStyle/>
        <a:p>
          <a:endParaRPr lang="en-US"/>
        </a:p>
      </dgm:t>
    </dgm:pt>
    <dgm:pt modelId="{78FB1CD4-DBBB-FF47-97CC-08A53C6FD797}" type="pres">
      <dgm:prSet presAssocID="{1B3AAFC2-5FE5-4EA4-9D02-D8951212ABE2}" presName="diagram" presStyleCnt="0">
        <dgm:presLayoutVars>
          <dgm:dir/>
          <dgm:resizeHandles val="exact"/>
        </dgm:presLayoutVars>
      </dgm:prSet>
      <dgm:spPr/>
    </dgm:pt>
    <dgm:pt modelId="{2868119D-9D61-7D46-AF9B-38D09F44C855}" type="pres">
      <dgm:prSet presAssocID="{D625A310-AE09-4712-96F9-15E167878B96}" presName="node" presStyleLbl="node1" presStyleIdx="0" presStyleCnt="6">
        <dgm:presLayoutVars>
          <dgm:bulletEnabled val="1"/>
        </dgm:presLayoutVars>
      </dgm:prSet>
      <dgm:spPr/>
    </dgm:pt>
    <dgm:pt modelId="{DB3C617A-538B-4C47-A82C-28B4B1A67D56}" type="pres">
      <dgm:prSet presAssocID="{FC1D2AD7-1DDE-4B61-BD2B-2EE3F4F535F8}" presName="sibTrans" presStyleCnt="0"/>
      <dgm:spPr/>
    </dgm:pt>
    <dgm:pt modelId="{054E167B-1988-E44D-9718-ACF19185C454}" type="pres">
      <dgm:prSet presAssocID="{5B402E8C-4DD4-4B88-B3FB-894D177A6B5F}" presName="node" presStyleLbl="node1" presStyleIdx="1" presStyleCnt="6">
        <dgm:presLayoutVars>
          <dgm:bulletEnabled val="1"/>
        </dgm:presLayoutVars>
      </dgm:prSet>
      <dgm:spPr/>
    </dgm:pt>
    <dgm:pt modelId="{A00FC195-0D15-D14E-84B1-0B67F6CD6BBF}" type="pres">
      <dgm:prSet presAssocID="{919C4C98-15A0-4630-99AC-184FAB680A45}" presName="sibTrans" presStyleCnt="0"/>
      <dgm:spPr/>
    </dgm:pt>
    <dgm:pt modelId="{C6E56F1C-035E-D145-8146-18CFC50A76F8}" type="pres">
      <dgm:prSet presAssocID="{8EBD36ED-A370-4715-9999-85A9DEA53688}" presName="node" presStyleLbl="node1" presStyleIdx="2" presStyleCnt="6">
        <dgm:presLayoutVars>
          <dgm:bulletEnabled val="1"/>
        </dgm:presLayoutVars>
      </dgm:prSet>
      <dgm:spPr/>
    </dgm:pt>
    <dgm:pt modelId="{312E09CC-FD4A-084D-8448-3A0DB7142DB9}" type="pres">
      <dgm:prSet presAssocID="{8EB33C80-F1C1-4609-95D6-396C3E752BDB}" presName="sibTrans" presStyleCnt="0"/>
      <dgm:spPr/>
    </dgm:pt>
    <dgm:pt modelId="{915C537D-870C-9D43-913A-3288ADDB647F}" type="pres">
      <dgm:prSet presAssocID="{786E2AA4-E48E-6540-88A5-48B029F47503}" presName="node" presStyleLbl="node1" presStyleIdx="3" presStyleCnt="6">
        <dgm:presLayoutVars>
          <dgm:bulletEnabled val="1"/>
        </dgm:presLayoutVars>
      </dgm:prSet>
      <dgm:spPr/>
    </dgm:pt>
    <dgm:pt modelId="{EBD0D7C8-F854-FE41-A461-4AABA81B5CEB}" type="pres">
      <dgm:prSet presAssocID="{A48D06C3-37FA-4E4D-9547-D141DD57A909}" presName="sibTrans" presStyleCnt="0"/>
      <dgm:spPr/>
    </dgm:pt>
    <dgm:pt modelId="{D32628F2-DFD8-424A-84F9-0A8FA5A7EFFB}" type="pres">
      <dgm:prSet presAssocID="{3BFDF9F2-CE25-406C-B7F4-E65AA8874D82}" presName="node" presStyleLbl="node1" presStyleIdx="4" presStyleCnt="6">
        <dgm:presLayoutVars>
          <dgm:bulletEnabled val="1"/>
        </dgm:presLayoutVars>
      </dgm:prSet>
      <dgm:spPr/>
    </dgm:pt>
    <dgm:pt modelId="{E4783FBD-44DE-154E-929B-4EB187B8E23D}" type="pres">
      <dgm:prSet presAssocID="{368E3E23-9688-4DAA-8DFF-DCBC20A86FA8}" presName="sibTrans" presStyleCnt="0"/>
      <dgm:spPr/>
    </dgm:pt>
    <dgm:pt modelId="{B7D3975A-3C32-9647-9917-4556E7BAA12F}" type="pres">
      <dgm:prSet presAssocID="{CC0F49FF-BD93-40D7-855D-2364C32BCE7B}" presName="node" presStyleLbl="node1" presStyleIdx="5" presStyleCnt="6">
        <dgm:presLayoutVars>
          <dgm:bulletEnabled val="1"/>
        </dgm:presLayoutVars>
      </dgm:prSet>
      <dgm:spPr/>
    </dgm:pt>
  </dgm:ptLst>
  <dgm:cxnLst>
    <dgm:cxn modelId="{5EAA2A02-C690-D14B-8C6F-47A3943A54D4}" type="presOf" srcId="{5B402E8C-4DD4-4B88-B3FB-894D177A6B5F}" destId="{054E167B-1988-E44D-9718-ACF19185C454}" srcOrd="0" destOrd="0" presId="urn:microsoft.com/office/officeart/2005/8/layout/default"/>
    <dgm:cxn modelId="{51921E27-7D83-4446-8319-46A6B1EB2C1C}" type="presOf" srcId="{CC0F49FF-BD93-40D7-855D-2364C32BCE7B}" destId="{B7D3975A-3C32-9647-9917-4556E7BAA12F}" srcOrd="0" destOrd="0" presId="urn:microsoft.com/office/officeart/2005/8/layout/default"/>
    <dgm:cxn modelId="{CE0EBB2B-5E52-8949-A237-9687FE5E3759}" type="presOf" srcId="{8EBD36ED-A370-4715-9999-85A9DEA53688}" destId="{C6E56F1C-035E-D145-8146-18CFC50A76F8}" srcOrd="0" destOrd="0" presId="urn:microsoft.com/office/officeart/2005/8/layout/default"/>
    <dgm:cxn modelId="{AD961D6B-D7FB-402F-9006-6C204C4D07DB}" srcId="{1B3AAFC2-5FE5-4EA4-9D02-D8951212ABE2}" destId="{D625A310-AE09-4712-96F9-15E167878B96}" srcOrd="0" destOrd="0" parTransId="{F4C78BC5-D8E8-4BE3-853F-F7C2038EC0C9}" sibTransId="{FC1D2AD7-1DDE-4B61-BD2B-2EE3F4F535F8}"/>
    <dgm:cxn modelId="{1E086B6B-790A-A144-9ED8-8BA1B44C386A}" type="presOf" srcId="{3BFDF9F2-CE25-406C-B7F4-E65AA8874D82}" destId="{D32628F2-DFD8-424A-84F9-0A8FA5A7EFFB}" srcOrd="0" destOrd="0" presId="urn:microsoft.com/office/officeart/2005/8/layout/default"/>
    <dgm:cxn modelId="{856EE64D-45B9-5B42-8C11-F82CEC63E397}" type="presOf" srcId="{F8EAC496-4D2E-A847-9660-5585BF456284}" destId="{2868119D-9D61-7D46-AF9B-38D09F44C855}" srcOrd="0" destOrd="2" presId="urn:microsoft.com/office/officeart/2005/8/layout/default"/>
    <dgm:cxn modelId="{7FCBB877-21F8-B242-BF56-59B3E63979A5}" srcId="{1B3AAFC2-5FE5-4EA4-9D02-D8951212ABE2}" destId="{786E2AA4-E48E-6540-88A5-48B029F47503}" srcOrd="3" destOrd="0" parTransId="{6AC9D569-25BF-3A46-A6BB-F10912C2D723}" sibTransId="{A48D06C3-37FA-4E4D-9547-D141DD57A909}"/>
    <dgm:cxn modelId="{206DAF82-CCE6-7145-9954-F146B0D55A2D}" type="presOf" srcId="{786E2AA4-E48E-6540-88A5-48B029F47503}" destId="{915C537D-870C-9D43-913A-3288ADDB647F}" srcOrd="0" destOrd="0" presId="urn:microsoft.com/office/officeart/2005/8/layout/default"/>
    <dgm:cxn modelId="{E2756790-9D1B-4A67-8C97-C9E52BE43144}" srcId="{1B3AAFC2-5FE5-4EA4-9D02-D8951212ABE2}" destId="{CC0F49FF-BD93-40D7-855D-2364C32BCE7B}" srcOrd="5" destOrd="0" parTransId="{0A2C102C-50A9-4562-8019-435E88565A04}" sibTransId="{DF611D7E-AD47-44D3-97CD-FF2B1593C4D6}"/>
    <dgm:cxn modelId="{B154D390-589E-9745-B0A7-548A6AE60F2E}" type="presOf" srcId="{4F3650E2-7558-4A99-98E6-B79EA3124253}" destId="{2868119D-9D61-7D46-AF9B-38D09F44C855}" srcOrd="0" destOrd="1" presId="urn:microsoft.com/office/officeart/2005/8/layout/default"/>
    <dgm:cxn modelId="{079387B3-8810-42B5-B046-4650E06B8D18}" srcId="{1B3AAFC2-5FE5-4EA4-9D02-D8951212ABE2}" destId="{8EBD36ED-A370-4715-9999-85A9DEA53688}" srcOrd="2" destOrd="0" parTransId="{CBB8FBF4-A95E-42C6-BA8D-DC1EDCBD6481}" sibTransId="{8EB33C80-F1C1-4609-95D6-396C3E752BDB}"/>
    <dgm:cxn modelId="{97ED3AB6-3B91-9E45-8E15-130AD7DC7905}" type="presOf" srcId="{D625A310-AE09-4712-96F9-15E167878B96}" destId="{2868119D-9D61-7D46-AF9B-38D09F44C855}" srcOrd="0" destOrd="0" presId="urn:microsoft.com/office/officeart/2005/8/layout/default"/>
    <dgm:cxn modelId="{2C0859DA-3E62-2946-B528-28E429567D70}" srcId="{D625A310-AE09-4712-96F9-15E167878B96}" destId="{F8EAC496-4D2E-A847-9660-5585BF456284}" srcOrd="1" destOrd="0" parTransId="{CF92F800-7C47-9740-A046-810133903059}" sibTransId="{D562B031-5CE5-8D41-B8E3-7FEE52B97978}"/>
    <dgm:cxn modelId="{32EECBDD-3D55-634D-8CE6-984CBAC87617}" type="presOf" srcId="{1B3AAFC2-5FE5-4EA4-9D02-D8951212ABE2}" destId="{78FB1CD4-DBBB-FF47-97CC-08A53C6FD797}" srcOrd="0" destOrd="0" presId="urn:microsoft.com/office/officeart/2005/8/layout/default"/>
    <dgm:cxn modelId="{BDAD83EF-47CA-40C9-B288-E1D26A4D0D04}" srcId="{1B3AAFC2-5FE5-4EA4-9D02-D8951212ABE2}" destId="{3BFDF9F2-CE25-406C-B7F4-E65AA8874D82}" srcOrd="4" destOrd="0" parTransId="{21EE65F4-A27E-4E3D-990F-0ED3EEBF053E}" sibTransId="{368E3E23-9688-4DAA-8DFF-DCBC20A86FA8}"/>
    <dgm:cxn modelId="{A202D9F0-0485-43CB-9141-DD3F74E768F2}" srcId="{1B3AAFC2-5FE5-4EA4-9D02-D8951212ABE2}" destId="{5B402E8C-4DD4-4B88-B3FB-894D177A6B5F}" srcOrd="1" destOrd="0" parTransId="{18515057-4A92-4887-BB06-6171D19FC4DB}" sibTransId="{919C4C98-15A0-4630-99AC-184FAB680A45}"/>
    <dgm:cxn modelId="{2CE47BF1-F6A7-4A09-8ED1-54438806022B}" srcId="{D625A310-AE09-4712-96F9-15E167878B96}" destId="{4F3650E2-7558-4A99-98E6-B79EA3124253}" srcOrd="0" destOrd="0" parTransId="{22B92F46-55B5-42C3-9667-A0EE954976FE}" sibTransId="{F2002763-ABC2-49EB-AF2E-EC034888A515}"/>
    <dgm:cxn modelId="{82CCB0A0-6C2A-1D4C-A3B9-B16325DF19DC}" type="presParOf" srcId="{78FB1CD4-DBBB-FF47-97CC-08A53C6FD797}" destId="{2868119D-9D61-7D46-AF9B-38D09F44C855}" srcOrd="0" destOrd="0" presId="urn:microsoft.com/office/officeart/2005/8/layout/default"/>
    <dgm:cxn modelId="{60761B6A-1FE3-054A-AE9A-B595FFD98BFE}" type="presParOf" srcId="{78FB1CD4-DBBB-FF47-97CC-08A53C6FD797}" destId="{DB3C617A-538B-4C47-A82C-28B4B1A67D56}" srcOrd="1" destOrd="0" presId="urn:microsoft.com/office/officeart/2005/8/layout/default"/>
    <dgm:cxn modelId="{C1B5DD4D-02CF-8B4A-A24C-0407F2D8E27B}" type="presParOf" srcId="{78FB1CD4-DBBB-FF47-97CC-08A53C6FD797}" destId="{054E167B-1988-E44D-9718-ACF19185C454}" srcOrd="2" destOrd="0" presId="urn:microsoft.com/office/officeart/2005/8/layout/default"/>
    <dgm:cxn modelId="{D63C16C0-47BA-6940-9E5E-3FC4FA62587B}" type="presParOf" srcId="{78FB1CD4-DBBB-FF47-97CC-08A53C6FD797}" destId="{A00FC195-0D15-D14E-84B1-0B67F6CD6BBF}" srcOrd="3" destOrd="0" presId="urn:microsoft.com/office/officeart/2005/8/layout/default"/>
    <dgm:cxn modelId="{37964814-B1B6-764E-A163-9584E91D1DED}" type="presParOf" srcId="{78FB1CD4-DBBB-FF47-97CC-08A53C6FD797}" destId="{C6E56F1C-035E-D145-8146-18CFC50A76F8}" srcOrd="4" destOrd="0" presId="urn:microsoft.com/office/officeart/2005/8/layout/default"/>
    <dgm:cxn modelId="{76FC69B1-21AD-B74B-A07A-6A1F47371056}" type="presParOf" srcId="{78FB1CD4-DBBB-FF47-97CC-08A53C6FD797}" destId="{312E09CC-FD4A-084D-8448-3A0DB7142DB9}" srcOrd="5" destOrd="0" presId="urn:microsoft.com/office/officeart/2005/8/layout/default"/>
    <dgm:cxn modelId="{1CAC7C51-5996-4447-A18D-14D24A332A84}" type="presParOf" srcId="{78FB1CD4-DBBB-FF47-97CC-08A53C6FD797}" destId="{915C537D-870C-9D43-913A-3288ADDB647F}" srcOrd="6" destOrd="0" presId="urn:microsoft.com/office/officeart/2005/8/layout/default"/>
    <dgm:cxn modelId="{1C9CE4D4-85BB-C145-BD07-221997205057}" type="presParOf" srcId="{78FB1CD4-DBBB-FF47-97CC-08A53C6FD797}" destId="{EBD0D7C8-F854-FE41-A461-4AABA81B5CEB}" srcOrd="7" destOrd="0" presId="urn:microsoft.com/office/officeart/2005/8/layout/default"/>
    <dgm:cxn modelId="{BC9142EE-84EE-224C-88ED-27188D3B2C7F}" type="presParOf" srcId="{78FB1CD4-DBBB-FF47-97CC-08A53C6FD797}" destId="{D32628F2-DFD8-424A-84F9-0A8FA5A7EFFB}" srcOrd="8" destOrd="0" presId="urn:microsoft.com/office/officeart/2005/8/layout/default"/>
    <dgm:cxn modelId="{47826476-7758-BD4E-BC05-798DCE34BBF4}" type="presParOf" srcId="{78FB1CD4-DBBB-FF47-97CC-08A53C6FD797}" destId="{E4783FBD-44DE-154E-929B-4EB187B8E23D}" srcOrd="9" destOrd="0" presId="urn:microsoft.com/office/officeart/2005/8/layout/default"/>
    <dgm:cxn modelId="{70F43B4D-F3C8-C846-86E7-0EBB6C30EAF8}" type="presParOf" srcId="{78FB1CD4-DBBB-FF47-97CC-08A53C6FD797}" destId="{B7D3975A-3C32-9647-9917-4556E7BAA12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37E89D-A993-4A46-B9D5-5EED01B0E1D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B31A76-CBB7-44D8-ABC3-D0AC86D2B7A7}">
      <dgm:prSet/>
      <dgm:spPr/>
      <dgm:t>
        <a:bodyPr/>
        <a:lstStyle/>
        <a:p>
          <a:r>
            <a:rPr lang="en-US" b="1"/>
            <a:t>Registration/ login </a:t>
          </a:r>
          <a:endParaRPr lang="en-US"/>
        </a:p>
      </dgm:t>
    </dgm:pt>
    <dgm:pt modelId="{906BCB6C-60EF-478C-944C-0C03302256F4}" type="parTrans" cxnId="{56DD1DB7-4DB2-42A7-B3C8-41207C8FF281}">
      <dgm:prSet/>
      <dgm:spPr/>
      <dgm:t>
        <a:bodyPr/>
        <a:lstStyle/>
        <a:p>
          <a:endParaRPr lang="en-US"/>
        </a:p>
      </dgm:t>
    </dgm:pt>
    <dgm:pt modelId="{E65C083F-FBC7-49EB-AE4A-A8BCE72B92A1}" type="sibTrans" cxnId="{56DD1DB7-4DB2-42A7-B3C8-41207C8FF281}">
      <dgm:prSet/>
      <dgm:spPr/>
      <dgm:t>
        <a:bodyPr/>
        <a:lstStyle/>
        <a:p>
          <a:endParaRPr lang="en-US"/>
        </a:p>
      </dgm:t>
    </dgm:pt>
    <dgm:pt modelId="{10846B65-078A-4E16-A98D-E9E4A4C66149}">
      <dgm:prSet/>
      <dgm:spPr/>
      <dgm:t>
        <a:bodyPr/>
        <a:lstStyle/>
        <a:p>
          <a:r>
            <a:rPr lang="en-US" b="1"/>
            <a:t>Insurance planning (CRUD operations)</a:t>
          </a:r>
          <a:endParaRPr lang="en-US"/>
        </a:p>
      </dgm:t>
    </dgm:pt>
    <dgm:pt modelId="{0C7CFAA0-692A-4569-8DD4-D07C2F692128}" type="parTrans" cxnId="{857CE277-B24E-485A-9404-2FB470F05AEB}">
      <dgm:prSet/>
      <dgm:spPr/>
      <dgm:t>
        <a:bodyPr/>
        <a:lstStyle/>
        <a:p>
          <a:endParaRPr lang="en-US"/>
        </a:p>
      </dgm:t>
    </dgm:pt>
    <dgm:pt modelId="{31A283B9-6A2D-4674-9880-41C78C7A9EA0}" type="sibTrans" cxnId="{857CE277-B24E-485A-9404-2FB470F05AEB}">
      <dgm:prSet/>
      <dgm:spPr/>
      <dgm:t>
        <a:bodyPr/>
        <a:lstStyle/>
        <a:p>
          <a:endParaRPr lang="en-US"/>
        </a:p>
      </dgm:t>
    </dgm:pt>
    <dgm:pt modelId="{4DEBCE4F-0A9C-4CEB-BE7C-67434C287D4B}">
      <dgm:prSet/>
      <dgm:spPr/>
      <dgm:t>
        <a:bodyPr/>
        <a:lstStyle/>
        <a:p>
          <a:r>
            <a:rPr lang="en-US" b="1"/>
            <a:t>Activity Log</a:t>
          </a:r>
          <a:endParaRPr lang="en-US"/>
        </a:p>
      </dgm:t>
    </dgm:pt>
    <dgm:pt modelId="{4C30B39C-7B0C-4836-9710-28A84B7004FE}" type="parTrans" cxnId="{5A51390A-6C18-458A-90F1-1FC523711285}">
      <dgm:prSet/>
      <dgm:spPr/>
      <dgm:t>
        <a:bodyPr/>
        <a:lstStyle/>
        <a:p>
          <a:endParaRPr lang="en-US"/>
        </a:p>
      </dgm:t>
    </dgm:pt>
    <dgm:pt modelId="{84014A50-9452-4F67-AF02-ECEEFBCBB9FB}" type="sibTrans" cxnId="{5A51390A-6C18-458A-90F1-1FC523711285}">
      <dgm:prSet/>
      <dgm:spPr/>
      <dgm:t>
        <a:bodyPr/>
        <a:lstStyle/>
        <a:p>
          <a:endParaRPr lang="en-US"/>
        </a:p>
      </dgm:t>
    </dgm:pt>
    <dgm:pt modelId="{F219E829-E806-45DD-AACC-17705FFB977D}">
      <dgm:prSet/>
      <dgm:spPr/>
      <dgm:t>
        <a:bodyPr/>
        <a:lstStyle/>
        <a:p>
          <a:r>
            <a:rPr lang="en-US" b="1"/>
            <a:t>Admin (Search and Delete)</a:t>
          </a:r>
          <a:endParaRPr lang="en-US"/>
        </a:p>
      </dgm:t>
    </dgm:pt>
    <dgm:pt modelId="{CF1D6B61-A5EC-4016-909B-FD52FA3C517D}" type="parTrans" cxnId="{2CDAFBB1-A6EC-402C-A293-7FCFD1CFCF50}">
      <dgm:prSet/>
      <dgm:spPr/>
      <dgm:t>
        <a:bodyPr/>
        <a:lstStyle/>
        <a:p>
          <a:endParaRPr lang="en-US"/>
        </a:p>
      </dgm:t>
    </dgm:pt>
    <dgm:pt modelId="{E3249EDB-4683-4734-821B-2BAE6C5CC0BE}" type="sibTrans" cxnId="{2CDAFBB1-A6EC-402C-A293-7FCFD1CFCF50}">
      <dgm:prSet/>
      <dgm:spPr/>
      <dgm:t>
        <a:bodyPr/>
        <a:lstStyle/>
        <a:p>
          <a:endParaRPr lang="en-US"/>
        </a:p>
      </dgm:t>
    </dgm:pt>
    <dgm:pt modelId="{4D214957-F2EE-CF46-80FC-B3AD26C4D1AF}" type="pres">
      <dgm:prSet presAssocID="{DD37E89D-A993-4A46-B9D5-5EED01B0E1D8}" presName="matrix" presStyleCnt="0">
        <dgm:presLayoutVars>
          <dgm:chMax val="1"/>
          <dgm:dir/>
          <dgm:resizeHandles val="exact"/>
        </dgm:presLayoutVars>
      </dgm:prSet>
      <dgm:spPr/>
    </dgm:pt>
    <dgm:pt modelId="{8C443F36-F72D-0340-9787-64F8E6584DE4}" type="pres">
      <dgm:prSet presAssocID="{DD37E89D-A993-4A46-B9D5-5EED01B0E1D8}" presName="diamond" presStyleLbl="bgShp" presStyleIdx="0" presStyleCnt="1" custLinFactNeighborY="-14435"/>
      <dgm:spPr/>
    </dgm:pt>
    <dgm:pt modelId="{13E7E4FC-9E5B-6840-8340-80D03CFB4E62}" type="pres">
      <dgm:prSet presAssocID="{DD37E89D-A993-4A46-B9D5-5EED01B0E1D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9202349-3878-7D4A-A69A-9EB667BD1C0F}" type="pres">
      <dgm:prSet presAssocID="{DD37E89D-A993-4A46-B9D5-5EED01B0E1D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5977F8C-151E-C448-8C46-1DF212052E75}" type="pres">
      <dgm:prSet presAssocID="{DD37E89D-A993-4A46-B9D5-5EED01B0E1D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D982D5-E21F-5042-BB57-3ECDAB3F1DCE}" type="pres">
      <dgm:prSet presAssocID="{DD37E89D-A993-4A46-B9D5-5EED01B0E1D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A51390A-6C18-458A-90F1-1FC523711285}" srcId="{DD37E89D-A993-4A46-B9D5-5EED01B0E1D8}" destId="{4DEBCE4F-0A9C-4CEB-BE7C-67434C287D4B}" srcOrd="2" destOrd="0" parTransId="{4C30B39C-7B0C-4836-9710-28A84B7004FE}" sibTransId="{84014A50-9452-4F67-AF02-ECEEFBCBB9FB}"/>
    <dgm:cxn modelId="{84399D6D-498B-244A-BC0A-7428B2C305A6}" type="presOf" srcId="{10846B65-078A-4E16-A98D-E9E4A4C66149}" destId="{89202349-3878-7D4A-A69A-9EB667BD1C0F}" srcOrd="0" destOrd="0" presId="urn:microsoft.com/office/officeart/2005/8/layout/matrix3"/>
    <dgm:cxn modelId="{402ABF73-961C-6841-BCE9-5274E05F0ECE}" type="presOf" srcId="{4DEBCE4F-0A9C-4CEB-BE7C-67434C287D4B}" destId="{25977F8C-151E-C448-8C46-1DF212052E75}" srcOrd="0" destOrd="0" presId="urn:microsoft.com/office/officeart/2005/8/layout/matrix3"/>
    <dgm:cxn modelId="{857CE277-B24E-485A-9404-2FB470F05AEB}" srcId="{DD37E89D-A993-4A46-B9D5-5EED01B0E1D8}" destId="{10846B65-078A-4E16-A98D-E9E4A4C66149}" srcOrd="1" destOrd="0" parTransId="{0C7CFAA0-692A-4569-8DD4-D07C2F692128}" sibTransId="{31A283B9-6A2D-4674-9880-41C78C7A9EA0}"/>
    <dgm:cxn modelId="{2CDAFBB1-A6EC-402C-A293-7FCFD1CFCF50}" srcId="{DD37E89D-A993-4A46-B9D5-5EED01B0E1D8}" destId="{F219E829-E806-45DD-AACC-17705FFB977D}" srcOrd="3" destOrd="0" parTransId="{CF1D6B61-A5EC-4016-909B-FD52FA3C517D}" sibTransId="{E3249EDB-4683-4734-821B-2BAE6C5CC0BE}"/>
    <dgm:cxn modelId="{56DD1DB7-4DB2-42A7-B3C8-41207C8FF281}" srcId="{DD37E89D-A993-4A46-B9D5-5EED01B0E1D8}" destId="{4AB31A76-CBB7-44D8-ABC3-D0AC86D2B7A7}" srcOrd="0" destOrd="0" parTransId="{906BCB6C-60EF-478C-944C-0C03302256F4}" sibTransId="{E65C083F-FBC7-49EB-AE4A-A8BCE72B92A1}"/>
    <dgm:cxn modelId="{D094FABC-3CE9-CC48-80FD-8442D18066B4}" type="presOf" srcId="{4AB31A76-CBB7-44D8-ABC3-D0AC86D2B7A7}" destId="{13E7E4FC-9E5B-6840-8340-80D03CFB4E62}" srcOrd="0" destOrd="0" presId="urn:microsoft.com/office/officeart/2005/8/layout/matrix3"/>
    <dgm:cxn modelId="{05D347C5-1357-9645-8610-193CAB064D5F}" type="presOf" srcId="{F219E829-E806-45DD-AACC-17705FFB977D}" destId="{C2D982D5-E21F-5042-BB57-3ECDAB3F1DCE}" srcOrd="0" destOrd="0" presId="urn:microsoft.com/office/officeart/2005/8/layout/matrix3"/>
    <dgm:cxn modelId="{13D598D0-1417-E143-A7C3-5A2B63B91D64}" type="presOf" srcId="{DD37E89D-A993-4A46-B9D5-5EED01B0E1D8}" destId="{4D214957-F2EE-CF46-80FC-B3AD26C4D1AF}" srcOrd="0" destOrd="0" presId="urn:microsoft.com/office/officeart/2005/8/layout/matrix3"/>
    <dgm:cxn modelId="{E9F29883-CAEE-B647-AB69-C5E1D08ABCB9}" type="presParOf" srcId="{4D214957-F2EE-CF46-80FC-B3AD26C4D1AF}" destId="{8C443F36-F72D-0340-9787-64F8E6584DE4}" srcOrd="0" destOrd="0" presId="urn:microsoft.com/office/officeart/2005/8/layout/matrix3"/>
    <dgm:cxn modelId="{FB963742-45D8-B34B-A1F1-AA5C31902A54}" type="presParOf" srcId="{4D214957-F2EE-CF46-80FC-B3AD26C4D1AF}" destId="{13E7E4FC-9E5B-6840-8340-80D03CFB4E62}" srcOrd="1" destOrd="0" presId="urn:microsoft.com/office/officeart/2005/8/layout/matrix3"/>
    <dgm:cxn modelId="{4A111AE8-51BC-5349-99FF-073B5F579674}" type="presParOf" srcId="{4D214957-F2EE-CF46-80FC-B3AD26C4D1AF}" destId="{89202349-3878-7D4A-A69A-9EB667BD1C0F}" srcOrd="2" destOrd="0" presId="urn:microsoft.com/office/officeart/2005/8/layout/matrix3"/>
    <dgm:cxn modelId="{7A575A98-9342-0248-8816-1B6904183E05}" type="presParOf" srcId="{4D214957-F2EE-CF46-80FC-B3AD26C4D1AF}" destId="{25977F8C-151E-C448-8C46-1DF212052E75}" srcOrd="3" destOrd="0" presId="urn:microsoft.com/office/officeart/2005/8/layout/matrix3"/>
    <dgm:cxn modelId="{5B83F365-52F2-6445-A9E1-95F618FBC8F1}" type="presParOf" srcId="{4D214957-F2EE-CF46-80FC-B3AD26C4D1AF}" destId="{C2D982D5-E21F-5042-BB57-3ECDAB3F1DC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74FEA2-E045-6D47-B199-74B1A50163E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0F90F1-F835-8849-9BB2-A5F4B881E35A}">
      <dgm:prSet/>
      <dgm:spPr/>
      <dgm:t>
        <a:bodyPr/>
        <a:lstStyle/>
        <a:p>
          <a:r>
            <a:rPr lang="en-US" dirty="0"/>
            <a:t>The user starts on the </a:t>
          </a:r>
          <a:r>
            <a:rPr lang="en-US" dirty="0" err="1"/>
            <a:t>Home.fxml</a:t>
          </a:r>
          <a:r>
            <a:rPr lang="en-US" dirty="0"/>
            <a:t> page but can navigate to the registration page (</a:t>
          </a:r>
          <a:r>
            <a:rPr lang="en-US" dirty="0" err="1"/>
            <a:t>primaryview.fxml</a:t>
          </a:r>
          <a:r>
            <a:rPr lang="en-US" dirty="0"/>
            <a:t>).</a:t>
          </a:r>
        </a:p>
      </dgm:t>
    </dgm:pt>
    <dgm:pt modelId="{D9063ED3-F2AF-3844-BE91-CEB405B68E73}" type="parTrans" cxnId="{CEF6E608-4F61-3848-83E6-B028D8C6DD52}">
      <dgm:prSet/>
      <dgm:spPr/>
      <dgm:t>
        <a:bodyPr/>
        <a:lstStyle/>
        <a:p>
          <a:endParaRPr lang="en-US"/>
        </a:p>
      </dgm:t>
    </dgm:pt>
    <dgm:pt modelId="{6005A236-6A72-1647-978E-107ACBAAD7FA}" type="sibTrans" cxnId="{CEF6E608-4F61-3848-83E6-B028D8C6DD52}">
      <dgm:prSet/>
      <dgm:spPr/>
      <dgm:t>
        <a:bodyPr/>
        <a:lstStyle/>
        <a:p>
          <a:endParaRPr lang="en-US"/>
        </a:p>
      </dgm:t>
    </dgm:pt>
    <dgm:pt modelId="{6114CD1F-FED9-054F-A76B-185C17B244DF}">
      <dgm:prSet/>
      <dgm:spPr/>
      <dgm:t>
        <a:bodyPr/>
        <a:lstStyle/>
        <a:p>
          <a:r>
            <a:rPr lang="en-US" dirty="0"/>
            <a:t>If the registration is successful, the user is redirected to the </a:t>
          </a:r>
          <a:r>
            <a:rPr lang="en-US" dirty="0" err="1"/>
            <a:t>Logininto.fxml</a:t>
          </a:r>
          <a:r>
            <a:rPr lang="en-US" dirty="0"/>
            <a:t> page.</a:t>
          </a:r>
        </a:p>
      </dgm:t>
    </dgm:pt>
    <dgm:pt modelId="{C1E8C372-4D71-E446-8E96-A6B92EAA901F}" type="parTrans" cxnId="{5D4BB3CD-C967-8447-8279-B8DDAC4144F4}">
      <dgm:prSet/>
      <dgm:spPr/>
      <dgm:t>
        <a:bodyPr/>
        <a:lstStyle/>
        <a:p>
          <a:endParaRPr lang="en-US"/>
        </a:p>
      </dgm:t>
    </dgm:pt>
    <dgm:pt modelId="{AF67114D-F225-774E-B0F5-7AD5EF5B518D}" type="sibTrans" cxnId="{5D4BB3CD-C967-8447-8279-B8DDAC4144F4}">
      <dgm:prSet/>
      <dgm:spPr/>
      <dgm:t>
        <a:bodyPr/>
        <a:lstStyle/>
        <a:p>
          <a:endParaRPr lang="en-US"/>
        </a:p>
      </dgm:t>
    </dgm:pt>
    <dgm:pt modelId="{CED27194-1C17-9648-A082-E5B0A3CFD95B}">
      <dgm:prSet/>
      <dgm:spPr/>
      <dgm:t>
        <a:bodyPr/>
        <a:lstStyle/>
        <a:p>
          <a:r>
            <a:rPr lang="en-US"/>
            <a:t>Alerts are used to ensure that the user enters all required data in the correct format before they can register.</a:t>
          </a:r>
        </a:p>
      </dgm:t>
    </dgm:pt>
    <dgm:pt modelId="{D94436D3-EF5B-C348-9E31-E10799DB0524}" type="parTrans" cxnId="{7A94E193-CA3F-C343-B944-792F8CCC9E72}">
      <dgm:prSet/>
      <dgm:spPr/>
      <dgm:t>
        <a:bodyPr/>
        <a:lstStyle/>
        <a:p>
          <a:endParaRPr lang="en-US"/>
        </a:p>
      </dgm:t>
    </dgm:pt>
    <dgm:pt modelId="{7541B1BB-F7B0-9A42-850B-7AE0B7170545}" type="sibTrans" cxnId="{7A94E193-CA3F-C343-B944-792F8CCC9E72}">
      <dgm:prSet/>
      <dgm:spPr/>
      <dgm:t>
        <a:bodyPr/>
        <a:lstStyle/>
        <a:p>
          <a:endParaRPr lang="en-US"/>
        </a:p>
      </dgm:t>
    </dgm:pt>
    <dgm:pt modelId="{69A25FBC-2C1E-F349-A6EF-5F75E09E09CB}">
      <dgm:prSet/>
      <dgm:spPr/>
      <dgm:t>
        <a:bodyPr/>
        <a:lstStyle/>
        <a:p>
          <a:r>
            <a:rPr lang="en-US" dirty="0"/>
            <a:t>When the user clicks the submit button, a Java file is prompted to connect to the database and add the customer's information to the User DB.</a:t>
          </a:r>
        </a:p>
      </dgm:t>
    </dgm:pt>
    <dgm:pt modelId="{4331692E-8B1C-0F41-8230-48144B3F3FE0}" type="parTrans" cxnId="{86921653-127A-344F-873A-D47391C1038A}">
      <dgm:prSet/>
      <dgm:spPr/>
      <dgm:t>
        <a:bodyPr/>
        <a:lstStyle/>
        <a:p>
          <a:endParaRPr lang="en-US"/>
        </a:p>
      </dgm:t>
    </dgm:pt>
    <dgm:pt modelId="{5BBABE04-F758-1D40-9816-56B496B562BC}" type="sibTrans" cxnId="{86921653-127A-344F-873A-D47391C1038A}">
      <dgm:prSet/>
      <dgm:spPr/>
      <dgm:t>
        <a:bodyPr/>
        <a:lstStyle/>
        <a:p>
          <a:endParaRPr lang="en-US"/>
        </a:p>
      </dgm:t>
    </dgm:pt>
    <dgm:pt modelId="{3250BEBD-5578-5E48-94C9-69A5092345C7}" type="pres">
      <dgm:prSet presAssocID="{E574FEA2-E045-6D47-B199-74B1A50163EF}" presName="linear" presStyleCnt="0">
        <dgm:presLayoutVars>
          <dgm:animLvl val="lvl"/>
          <dgm:resizeHandles val="exact"/>
        </dgm:presLayoutVars>
      </dgm:prSet>
      <dgm:spPr/>
    </dgm:pt>
    <dgm:pt modelId="{143AE2C8-6AEE-854B-8913-CC4E55AD5B86}" type="pres">
      <dgm:prSet presAssocID="{B80F90F1-F835-8849-9BB2-A5F4B881E3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FACC5A-27FD-BE44-85BC-F270FC9A6EDD}" type="pres">
      <dgm:prSet presAssocID="{6005A236-6A72-1647-978E-107ACBAAD7FA}" presName="spacer" presStyleCnt="0"/>
      <dgm:spPr/>
    </dgm:pt>
    <dgm:pt modelId="{7C56AC70-1FB3-9445-8AD4-EE4AB597085D}" type="pres">
      <dgm:prSet presAssocID="{6114CD1F-FED9-054F-A76B-185C17B244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EE6FFB-9150-E341-B299-5C3AC63D609A}" type="pres">
      <dgm:prSet presAssocID="{AF67114D-F225-774E-B0F5-7AD5EF5B518D}" presName="spacer" presStyleCnt="0"/>
      <dgm:spPr/>
    </dgm:pt>
    <dgm:pt modelId="{723790B6-A359-2343-8F1C-660CA05A4A69}" type="pres">
      <dgm:prSet presAssocID="{CED27194-1C17-9648-A082-E5B0A3CFD9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26CEA6-11C7-C54A-85BD-EE3D6136D358}" type="pres">
      <dgm:prSet presAssocID="{7541B1BB-F7B0-9A42-850B-7AE0B7170545}" presName="spacer" presStyleCnt="0"/>
      <dgm:spPr/>
    </dgm:pt>
    <dgm:pt modelId="{CE980AC4-5C84-1E48-8966-C4EC4055A8E1}" type="pres">
      <dgm:prSet presAssocID="{69A25FBC-2C1E-F349-A6EF-5F75E09E09C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F6E608-4F61-3848-83E6-B028D8C6DD52}" srcId="{E574FEA2-E045-6D47-B199-74B1A50163EF}" destId="{B80F90F1-F835-8849-9BB2-A5F4B881E35A}" srcOrd="0" destOrd="0" parTransId="{D9063ED3-F2AF-3844-BE91-CEB405B68E73}" sibTransId="{6005A236-6A72-1647-978E-107ACBAAD7FA}"/>
    <dgm:cxn modelId="{18749C12-2831-9B4A-BE12-6BBD7493B2D0}" type="presOf" srcId="{B80F90F1-F835-8849-9BB2-A5F4B881E35A}" destId="{143AE2C8-6AEE-854B-8913-CC4E55AD5B86}" srcOrd="0" destOrd="0" presId="urn:microsoft.com/office/officeart/2005/8/layout/vList2"/>
    <dgm:cxn modelId="{86921653-127A-344F-873A-D47391C1038A}" srcId="{E574FEA2-E045-6D47-B199-74B1A50163EF}" destId="{69A25FBC-2C1E-F349-A6EF-5F75E09E09CB}" srcOrd="3" destOrd="0" parTransId="{4331692E-8B1C-0F41-8230-48144B3F3FE0}" sibTransId="{5BBABE04-F758-1D40-9816-56B496B562BC}"/>
    <dgm:cxn modelId="{7050807D-1327-794D-BEDC-60C80FC2552E}" type="presOf" srcId="{6114CD1F-FED9-054F-A76B-185C17B244DF}" destId="{7C56AC70-1FB3-9445-8AD4-EE4AB597085D}" srcOrd="0" destOrd="0" presId="urn:microsoft.com/office/officeart/2005/8/layout/vList2"/>
    <dgm:cxn modelId="{6CE7128C-06D1-4C41-AA6C-8ED30B6454F7}" type="presOf" srcId="{E574FEA2-E045-6D47-B199-74B1A50163EF}" destId="{3250BEBD-5578-5E48-94C9-69A5092345C7}" srcOrd="0" destOrd="0" presId="urn:microsoft.com/office/officeart/2005/8/layout/vList2"/>
    <dgm:cxn modelId="{08AE268C-2C3B-044D-9FED-5841A1AF94C2}" type="presOf" srcId="{69A25FBC-2C1E-F349-A6EF-5F75E09E09CB}" destId="{CE980AC4-5C84-1E48-8966-C4EC4055A8E1}" srcOrd="0" destOrd="0" presId="urn:microsoft.com/office/officeart/2005/8/layout/vList2"/>
    <dgm:cxn modelId="{7A94E193-CA3F-C343-B944-792F8CCC9E72}" srcId="{E574FEA2-E045-6D47-B199-74B1A50163EF}" destId="{CED27194-1C17-9648-A082-E5B0A3CFD95B}" srcOrd="2" destOrd="0" parTransId="{D94436D3-EF5B-C348-9E31-E10799DB0524}" sibTransId="{7541B1BB-F7B0-9A42-850B-7AE0B7170545}"/>
    <dgm:cxn modelId="{2FB209A9-F61D-F642-BA87-0304A5C832B9}" type="presOf" srcId="{CED27194-1C17-9648-A082-E5B0A3CFD95B}" destId="{723790B6-A359-2343-8F1C-660CA05A4A69}" srcOrd="0" destOrd="0" presId="urn:microsoft.com/office/officeart/2005/8/layout/vList2"/>
    <dgm:cxn modelId="{5D4BB3CD-C967-8447-8279-B8DDAC4144F4}" srcId="{E574FEA2-E045-6D47-B199-74B1A50163EF}" destId="{6114CD1F-FED9-054F-A76B-185C17B244DF}" srcOrd="1" destOrd="0" parTransId="{C1E8C372-4D71-E446-8E96-A6B92EAA901F}" sibTransId="{AF67114D-F225-774E-B0F5-7AD5EF5B518D}"/>
    <dgm:cxn modelId="{E82719B5-9F74-274D-82B9-C7BBD72535FD}" type="presParOf" srcId="{3250BEBD-5578-5E48-94C9-69A5092345C7}" destId="{143AE2C8-6AEE-854B-8913-CC4E55AD5B86}" srcOrd="0" destOrd="0" presId="urn:microsoft.com/office/officeart/2005/8/layout/vList2"/>
    <dgm:cxn modelId="{DBF9BD26-6380-A445-80B5-8DACE54B0061}" type="presParOf" srcId="{3250BEBD-5578-5E48-94C9-69A5092345C7}" destId="{30FACC5A-27FD-BE44-85BC-F270FC9A6EDD}" srcOrd="1" destOrd="0" presId="urn:microsoft.com/office/officeart/2005/8/layout/vList2"/>
    <dgm:cxn modelId="{5FFC472F-A09F-9E49-8ECD-F0CBF25B3B90}" type="presParOf" srcId="{3250BEBD-5578-5E48-94C9-69A5092345C7}" destId="{7C56AC70-1FB3-9445-8AD4-EE4AB597085D}" srcOrd="2" destOrd="0" presId="urn:microsoft.com/office/officeart/2005/8/layout/vList2"/>
    <dgm:cxn modelId="{383918CF-201E-A645-9F74-D281A81BD8D7}" type="presParOf" srcId="{3250BEBD-5578-5E48-94C9-69A5092345C7}" destId="{72EE6FFB-9150-E341-B299-5C3AC63D609A}" srcOrd="3" destOrd="0" presId="urn:microsoft.com/office/officeart/2005/8/layout/vList2"/>
    <dgm:cxn modelId="{32AEAD7E-624E-6D4D-B8FB-8EF364FB3E01}" type="presParOf" srcId="{3250BEBD-5578-5E48-94C9-69A5092345C7}" destId="{723790B6-A359-2343-8F1C-660CA05A4A69}" srcOrd="4" destOrd="0" presId="urn:microsoft.com/office/officeart/2005/8/layout/vList2"/>
    <dgm:cxn modelId="{B025F95B-34A0-284F-A54E-C7C74B461701}" type="presParOf" srcId="{3250BEBD-5578-5E48-94C9-69A5092345C7}" destId="{A326CEA6-11C7-C54A-85BD-EE3D6136D358}" srcOrd="5" destOrd="0" presId="urn:microsoft.com/office/officeart/2005/8/layout/vList2"/>
    <dgm:cxn modelId="{620D37AA-55DF-E24E-83E3-1144154267F5}" type="presParOf" srcId="{3250BEBD-5578-5E48-94C9-69A5092345C7}" destId="{CE980AC4-5C84-1E48-8966-C4EC4055A8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283BFC-35F0-4DC8-88B1-B5D7456EB9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6D754A-4001-854A-A578-AB9249BF835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user can navigate from the registration page (</a:t>
          </a:r>
          <a:r>
            <a:rPr lang="en-US" dirty="0" err="1"/>
            <a:t>primaryview.fxml</a:t>
          </a:r>
          <a:r>
            <a:rPr lang="en-US" dirty="0"/>
            <a:t>) to the login page (</a:t>
          </a:r>
          <a:r>
            <a:rPr lang="en-US" dirty="0" err="1"/>
            <a:t>Logininto.fxml</a:t>
          </a:r>
          <a:r>
            <a:rPr lang="en-US" dirty="0"/>
            <a:t>).</a:t>
          </a:r>
        </a:p>
      </dgm:t>
    </dgm:pt>
    <dgm:pt modelId="{0F3D4323-2A60-174E-A9DE-A848D8598105}" type="parTrans" cxnId="{EEC6D53C-4007-DA4B-89F3-8DC732CB322C}">
      <dgm:prSet/>
      <dgm:spPr/>
      <dgm:t>
        <a:bodyPr/>
        <a:lstStyle/>
        <a:p>
          <a:endParaRPr lang="en-US"/>
        </a:p>
      </dgm:t>
    </dgm:pt>
    <dgm:pt modelId="{F9D36A9B-F2E7-7F4A-B74D-99EDB782D652}" type="sibTrans" cxnId="{EEC6D53C-4007-DA4B-89F3-8DC732CB322C}">
      <dgm:prSet/>
      <dgm:spPr/>
      <dgm:t>
        <a:bodyPr/>
        <a:lstStyle/>
        <a:p>
          <a:endParaRPr lang="en-US"/>
        </a:p>
      </dgm:t>
    </dgm:pt>
    <dgm:pt modelId="{A339FDC8-2F44-C94A-A554-406F92D79B8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When the user clicks the submit button, the </a:t>
          </a:r>
          <a:r>
            <a:rPr lang="en-US" dirty="0" err="1"/>
            <a:t>searchAdminRecord</a:t>
          </a:r>
          <a:r>
            <a:rPr lang="en-US" dirty="0"/>
            <a:t> and </a:t>
          </a:r>
          <a:r>
            <a:rPr lang="en-US" dirty="0" err="1"/>
            <a:t>searchRecord</a:t>
          </a:r>
          <a:r>
            <a:rPr lang="en-US" dirty="0"/>
            <a:t> functions are prompted to authenticate the user's credentials.</a:t>
          </a:r>
        </a:p>
      </dgm:t>
    </dgm:pt>
    <dgm:pt modelId="{4999EB8E-948F-9944-AF97-6D63F3A5254E}" type="parTrans" cxnId="{49A53618-CD34-A24D-9378-463E57D22949}">
      <dgm:prSet/>
      <dgm:spPr/>
      <dgm:t>
        <a:bodyPr/>
        <a:lstStyle/>
        <a:p>
          <a:endParaRPr lang="en-US"/>
        </a:p>
      </dgm:t>
    </dgm:pt>
    <dgm:pt modelId="{A64DF283-9557-D84C-AA62-A75233F9C858}" type="sibTrans" cxnId="{49A53618-CD34-A24D-9378-463E57D22949}">
      <dgm:prSet/>
      <dgm:spPr/>
      <dgm:t>
        <a:bodyPr/>
        <a:lstStyle/>
        <a:p>
          <a:endParaRPr lang="en-US"/>
        </a:p>
      </dgm:t>
    </dgm:pt>
    <dgm:pt modelId="{7A03868B-DAFB-BA4F-A859-CFFF04A3EDE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Alerts are used to inform the user if they have entered incorrect login credentials.</a:t>
          </a:r>
        </a:p>
      </dgm:t>
    </dgm:pt>
    <dgm:pt modelId="{E69242A2-EBA7-2746-A230-A812CBBFA661}" type="parTrans" cxnId="{767ED4BB-8F58-EF4B-A2F7-AF22AF155204}">
      <dgm:prSet/>
      <dgm:spPr/>
      <dgm:t>
        <a:bodyPr/>
        <a:lstStyle/>
        <a:p>
          <a:endParaRPr lang="en-US"/>
        </a:p>
      </dgm:t>
    </dgm:pt>
    <dgm:pt modelId="{A83040C4-1474-BC41-9598-0717874B2ABC}" type="sibTrans" cxnId="{767ED4BB-8F58-EF4B-A2F7-AF22AF155204}">
      <dgm:prSet/>
      <dgm:spPr/>
      <dgm:t>
        <a:bodyPr/>
        <a:lstStyle/>
        <a:p>
          <a:endParaRPr lang="en-US"/>
        </a:p>
      </dgm:t>
    </dgm:pt>
    <dgm:pt modelId="{FE93E189-04B6-9E47-A629-F42B67EC1FB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If the login is successful, the user is redirected to the </a:t>
          </a:r>
          <a:r>
            <a:rPr lang="en-US" dirty="0" err="1"/>
            <a:t>UserHome</a:t>
          </a:r>
          <a:r>
            <a:rPr lang="en-US" dirty="0"/>
            <a:t> page (</a:t>
          </a:r>
          <a:r>
            <a:rPr lang="en-US" dirty="0" err="1"/>
            <a:t>AfterLogin.fxml</a:t>
          </a:r>
          <a:r>
            <a:rPr lang="en-US" dirty="0"/>
            <a:t>).</a:t>
          </a:r>
        </a:p>
      </dgm:t>
    </dgm:pt>
    <dgm:pt modelId="{7499FDC9-C698-0F42-A1D4-13DA1B3B0F29}" type="parTrans" cxnId="{DFBA462D-9840-2F4C-A885-DD47504547CE}">
      <dgm:prSet/>
      <dgm:spPr/>
      <dgm:t>
        <a:bodyPr/>
        <a:lstStyle/>
        <a:p>
          <a:endParaRPr lang="en-US"/>
        </a:p>
      </dgm:t>
    </dgm:pt>
    <dgm:pt modelId="{6F4492C6-6CC8-7345-96D4-516F7E8B76D1}" type="sibTrans" cxnId="{DFBA462D-9840-2F4C-A885-DD47504547CE}">
      <dgm:prSet/>
      <dgm:spPr/>
      <dgm:t>
        <a:bodyPr/>
        <a:lstStyle/>
        <a:p>
          <a:endParaRPr lang="en-US"/>
        </a:p>
      </dgm:t>
    </dgm:pt>
    <dgm:pt modelId="{0B5755CC-B9F2-6143-88CD-FF773F95E2FC}" type="pres">
      <dgm:prSet presAssocID="{CB283BFC-35F0-4DC8-88B1-B5D7456EB943}" presName="linear" presStyleCnt="0">
        <dgm:presLayoutVars>
          <dgm:animLvl val="lvl"/>
          <dgm:resizeHandles val="exact"/>
        </dgm:presLayoutVars>
      </dgm:prSet>
      <dgm:spPr/>
    </dgm:pt>
    <dgm:pt modelId="{C452A217-E6DE-4E47-96D4-C90395C32C52}" type="pres">
      <dgm:prSet presAssocID="{686D754A-4001-854A-A578-AB9249BF83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623E53-5ED5-4347-A002-EBA884903A7B}" type="pres">
      <dgm:prSet presAssocID="{F9D36A9B-F2E7-7F4A-B74D-99EDB782D652}" presName="spacer" presStyleCnt="0"/>
      <dgm:spPr/>
    </dgm:pt>
    <dgm:pt modelId="{CB12F412-CE3E-9249-8DB5-9CADB205CE7E}" type="pres">
      <dgm:prSet presAssocID="{A339FDC8-2F44-C94A-A554-406F92D79B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AE49A1-4DD8-044C-A2A0-E9A5892064F6}" type="pres">
      <dgm:prSet presAssocID="{A64DF283-9557-D84C-AA62-A75233F9C858}" presName="spacer" presStyleCnt="0"/>
      <dgm:spPr/>
    </dgm:pt>
    <dgm:pt modelId="{52369248-1A06-824C-B6FF-FD4C432A6749}" type="pres">
      <dgm:prSet presAssocID="{7A03868B-DAFB-BA4F-A859-CFFF04A3ED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76CF18-335D-5546-BA26-857F08876F40}" type="pres">
      <dgm:prSet presAssocID="{A83040C4-1474-BC41-9598-0717874B2ABC}" presName="spacer" presStyleCnt="0"/>
      <dgm:spPr/>
    </dgm:pt>
    <dgm:pt modelId="{8A9A66F7-011D-AD4B-B737-81758558C962}" type="pres">
      <dgm:prSet presAssocID="{FE93E189-04B6-9E47-A629-F42B67EC1F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1D8A901-5A13-ED44-9F87-6C10847BACD0}" type="presOf" srcId="{A339FDC8-2F44-C94A-A554-406F92D79B8A}" destId="{CB12F412-CE3E-9249-8DB5-9CADB205CE7E}" srcOrd="0" destOrd="0" presId="urn:microsoft.com/office/officeart/2005/8/layout/vList2"/>
    <dgm:cxn modelId="{138D4006-BCB7-3147-B7E6-4EF6DD2ADCEA}" type="presOf" srcId="{686D754A-4001-854A-A578-AB9249BF835B}" destId="{C452A217-E6DE-4E47-96D4-C90395C32C52}" srcOrd="0" destOrd="0" presId="urn:microsoft.com/office/officeart/2005/8/layout/vList2"/>
    <dgm:cxn modelId="{9442C408-71F9-0541-8835-A4247BB7193D}" type="presOf" srcId="{7A03868B-DAFB-BA4F-A859-CFFF04A3EDE8}" destId="{52369248-1A06-824C-B6FF-FD4C432A6749}" srcOrd="0" destOrd="0" presId="urn:microsoft.com/office/officeart/2005/8/layout/vList2"/>
    <dgm:cxn modelId="{49A53618-CD34-A24D-9378-463E57D22949}" srcId="{CB283BFC-35F0-4DC8-88B1-B5D7456EB943}" destId="{A339FDC8-2F44-C94A-A554-406F92D79B8A}" srcOrd="1" destOrd="0" parTransId="{4999EB8E-948F-9944-AF97-6D63F3A5254E}" sibTransId="{A64DF283-9557-D84C-AA62-A75233F9C858}"/>
    <dgm:cxn modelId="{DFBA462D-9840-2F4C-A885-DD47504547CE}" srcId="{CB283BFC-35F0-4DC8-88B1-B5D7456EB943}" destId="{FE93E189-04B6-9E47-A629-F42B67EC1FB9}" srcOrd="3" destOrd="0" parTransId="{7499FDC9-C698-0F42-A1D4-13DA1B3B0F29}" sibTransId="{6F4492C6-6CC8-7345-96D4-516F7E8B76D1}"/>
    <dgm:cxn modelId="{EEC6D53C-4007-DA4B-89F3-8DC732CB322C}" srcId="{CB283BFC-35F0-4DC8-88B1-B5D7456EB943}" destId="{686D754A-4001-854A-A578-AB9249BF835B}" srcOrd="0" destOrd="0" parTransId="{0F3D4323-2A60-174E-A9DE-A848D8598105}" sibTransId="{F9D36A9B-F2E7-7F4A-B74D-99EDB782D652}"/>
    <dgm:cxn modelId="{20D97A7F-B8C2-5F49-96C1-A05F065CCD19}" type="presOf" srcId="{CB283BFC-35F0-4DC8-88B1-B5D7456EB943}" destId="{0B5755CC-B9F2-6143-88CD-FF773F95E2FC}" srcOrd="0" destOrd="0" presId="urn:microsoft.com/office/officeart/2005/8/layout/vList2"/>
    <dgm:cxn modelId="{767ED4BB-8F58-EF4B-A2F7-AF22AF155204}" srcId="{CB283BFC-35F0-4DC8-88B1-B5D7456EB943}" destId="{7A03868B-DAFB-BA4F-A859-CFFF04A3EDE8}" srcOrd="2" destOrd="0" parTransId="{E69242A2-EBA7-2746-A230-A812CBBFA661}" sibTransId="{A83040C4-1474-BC41-9598-0717874B2ABC}"/>
    <dgm:cxn modelId="{872ECCD5-3BC4-C840-83EE-EE705442846F}" type="presOf" srcId="{FE93E189-04B6-9E47-A629-F42B67EC1FB9}" destId="{8A9A66F7-011D-AD4B-B737-81758558C962}" srcOrd="0" destOrd="0" presId="urn:microsoft.com/office/officeart/2005/8/layout/vList2"/>
    <dgm:cxn modelId="{1E27A317-6354-6445-A8B3-0950803988CE}" type="presParOf" srcId="{0B5755CC-B9F2-6143-88CD-FF773F95E2FC}" destId="{C452A217-E6DE-4E47-96D4-C90395C32C52}" srcOrd="0" destOrd="0" presId="urn:microsoft.com/office/officeart/2005/8/layout/vList2"/>
    <dgm:cxn modelId="{71A1AB77-7F96-A049-ACA8-C5F4B655F328}" type="presParOf" srcId="{0B5755CC-B9F2-6143-88CD-FF773F95E2FC}" destId="{4C623E53-5ED5-4347-A002-EBA884903A7B}" srcOrd="1" destOrd="0" presId="urn:microsoft.com/office/officeart/2005/8/layout/vList2"/>
    <dgm:cxn modelId="{DC820D35-8905-9C42-BE58-02E409D4BE8D}" type="presParOf" srcId="{0B5755CC-B9F2-6143-88CD-FF773F95E2FC}" destId="{CB12F412-CE3E-9249-8DB5-9CADB205CE7E}" srcOrd="2" destOrd="0" presId="urn:microsoft.com/office/officeart/2005/8/layout/vList2"/>
    <dgm:cxn modelId="{13867B02-F4CF-A645-993F-371A917C9D85}" type="presParOf" srcId="{0B5755CC-B9F2-6143-88CD-FF773F95E2FC}" destId="{DEAE49A1-4DD8-044C-A2A0-E9A5892064F6}" srcOrd="3" destOrd="0" presId="urn:microsoft.com/office/officeart/2005/8/layout/vList2"/>
    <dgm:cxn modelId="{1E0F7A71-7ECB-B341-BDE1-2B01EA623131}" type="presParOf" srcId="{0B5755CC-B9F2-6143-88CD-FF773F95E2FC}" destId="{52369248-1A06-824C-B6FF-FD4C432A6749}" srcOrd="4" destOrd="0" presId="urn:microsoft.com/office/officeart/2005/8/layout/vList2"/>
    <dgm:cxn modelId="{A0D41DFC-B122-734B-AEFE-32CA6011B147}" type="presParOf" srcId="{0B5755CC-B9F2-6143-88CD-FF773F95E2FC}" destId="{6D76CF18-335D-5546-BA26-857F08876F40}" srcOrd="5" destOrd="0" presId="urn:microsoft.com/office/officeart/2005/8/layout/vList2"/>
    <dgm:cxn modelId="{CBD62081-FD45-5C47-AF2D-80764C6D2DAB}" type="presParOf" srcId="{0B5755CC-B9F2-6143-88CD-FF773F95E2FC}" destId="{8A9A66F7-011D-AD4B-B737-81758558C9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DD7087-7C82-4D38-B2A8-B56D33F1FBA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06F58-BE43-4865-AF7F-0E4882B356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50" dirty="0"/>
            <a:t>The application then login to </a:t>
          </a:r>
          <a:r>
            <a:rPr lang="en-US" sz="1350" dirty="0" err="1"/>
            <a:t>AfterLogin.fxml</a:t>
          </a:r>
          <a:r>
            <a:rPr lang="en-US" sz="1350" dirty="0"/>
            <a:t> page where customer can be able to enter into his login system.</a:t>
          </a:r>
        </a:p>
      </dgm:t>
    </dgm:pt>
    <dgm:pt modelId="{A0DAF0C4-91AA-418C-BC2E-B5A4EAE48F9A}" type="parTrans" cxnId="{19FEC7B5-C506-42E4-BD48-0E0C4FCBCDED}">
      <dgm:prSet/>
      <dgm:spPr/>
      <dgm:t>
        <a:bodyPr/>
        <a:lstStyle/>
        <a:p>
          <a:endParaRPr lang="en-US"/>
        </a:p>
      </dgm:t>
    </dgm:pt>
    <dgm:pt modelId="{BD5AD4BD-529A-4AE3-BBB7-35471996E851}" type="sibTrans" cxnId="{19FEC7B5-C506-42E4-BD48-0E0C4FCBCDED}">
      <dgm:prSet/>
      <dgm:spPr/>
      <dgm:t>
        <a:bodyPr/>
        <a:lstStyle/>
        <a:p>
          <a:endParaRPr lang="en-US"/>
        </a:p>
      </dgm:t>
    </dgm:pt>
    <dgm:pt modelId="{26324F04-A665-46B3-A6F9-D7C8BB5D7D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Customer can be able to Add, update the plan and make claim to the existing plan </a:t>
          </a:r>
          <a:endParaRPr lang="en-US" dirty="0"/>
        </a:p>
      </dgm:t>
    </dgm:pt>
    <dgm:pt modelId="{4AE5D09C-CDC1-4A03-AE2B-D76BF16ADD3E}" type="parTrans" cxnId="{169306EB-9492-4B1A-820D-16CF692DE213}">
      <dgm:prSet/>
      <dgm:spPr/>
      <dgm:t>
        <a:bodyPr/>
        <a:lstStyle/>
        <a:p>
          <a:endParaRPr lang="en-US"/>
        </a:p>
      </dgm:t>
    </dgm:pt>
    <dgm:pt modelId="{44D858A4-39BC-4A62-B22F-1D80813C4E08}" type="sibTrans" cxnId="{169306EB-9492-4B1A-820D-16CF692DE213}">
      <dgm:prSet/>
      <dgm:spPr/>
      <dgm:t>
        <a:bodyPr/>
        <a:lstStyle/>
        <a:p>
          <a:endParaRPr lang="en-US"/>
        </a:p>
      </dgm:t>
    </dgm:pt>
    <dgm:pt modelId="{4E663909-18FC-4342-A0ED-FF13BD870BEF}">
      <dgm:prSet/>
      <dgm:spPr/>
      <dgm:t>
        <a:bodyPr/>
        <a:lstStyle/>
        <a:p>
          <a:pPr>
            <a:lnSpc>
              <a:spcPct val="100000"/>
            </a:lnSpc>
            <a:buFont typeface="Arial"/>
            <a:buChar char="•"/>
          </a:pPr>
          <a:r>
            <a:rPr lang="en-US" dirty="0"/>
            <a:t>If the customer has no existing plan setup, the 'add plan' button is visible or else 'update plan' and 'delete plan' buttons are shown in the login page</a:t>
          </a:r>
        </a:p>
      </dgm:t>
    </dgm:pt>
    <dgm:pt modelId="{4DB9A2C7-BDAE-4090-AFC8-4CA06AAD91D0}" type="parTrans" cxnId="{A08E0C1F-B3C1-423D-8310-7EDF82F7C826}">
      <dgm:prSet/>
      <dgm:spPr/>
      <dgm:t>
        <a:bodyPr/>
        <a:lstStyle/>
        <a:p>
          <a:endParaRPr lang="en-US"/>
        </a:p>
      </dgm:t>
    </dgm:pt>
    <dgm:pt modelId="{D8A4574B-B6A6-45A1-B263-1B13B3FFD195}" type="sibTrans" cxnId="{A08E0C1F-B3C1-423D-8310-7EDF82F7C826}">
      <dgm:prSet/>
      <dgm:spPr/>
      <dgm:t>
        <a:bodyPr/>
        <a:lstStyle/>
        <a:p>
          <a:endParaRPr lang="en-US"/>
        </a:p>
      </dgm:t>
    </dgm:pt>
    <dgm:pt modelId="{93285430-9586-4133-9574-6C6DEF2FEA7A}">
      <dgm:prSet/>
      <dgm:spPr/>
      <dgm:t>
        <a:bodyPr/>
        <a:lstStyle/>
        <a:p>
          <a:pPr>
            <a:lnSpc>
              <a:spcPct val="100000"/>
            </a:lnSpc>
            <a:buFont typeface="Arial"/>
            <a:buChar char="•"/>
          </a:pPr>
          <a:r>
            <a:rPr lang="en-US" dirty="0"/>
            <a:t>Clicking any of Add plan button leads to </a:t>
          </a:r>
          <a:r>
            <a:rPr lang="en-US" dirty="0" err="1"/>
            <a:t>planadd.fxml</a:t>
          </a:r>
          <a:r>
            <a:rPr lang="en-US" dirty="0"/>
            <a:t> page, delete button refreshes the page with your insurance plan removed from DB.</a:t>
          </a:r>
        </a:p>
      </dgm:t>
    </dgm:pt>
    <dgm:pt modelId="{64F9DC1E-5562-4990-9814-DCF69F9A5625}" type="parTrans" cxnId="{4F3A867D-B678-4BA9-915F-5F51ED1B1752}">
      <dgm:prSet/>
      <dgm:spPr/>
      <dgm:t>
        <a:bodyPr/>
        <a:lstStyle/>
        <a:p>
          <a:endParaRPr lang="en-US"/>
        </a:p>
      </dgm:t>
    </dgm:pt>
    <dgm:pt modelId="{3E5D5D5D-5D1F-4353-9FC8-20E5B8D29F8B}" type="sibTrans" cxnId="{4F3A867D-B678-4BA9-915F-5F51ED1B1752}">
      <dgm:prSet/>
      <dgm:spPr/>
      <dgm:t>
        <a:bodyPr/>
        <a:lstStyle/>
        <a:p>
          <a:endParaRPr lang="en-US"/>
        </a:p>
      </dgm:t>
    </dgm:pt>
    <dgm:pt modelId="{C7919CBF-3955-42BA-ABC4-DCD7E6EF5C50}" type="pres">
      <dgm:prSet presAssocID="{08DD7087-7C82-4D38-B2A8-B56D33F1FBA1}" presName="root" presStyleCnt="0">
        <dgm:presLayoutVars>
          <dgm:dir/>
          <dgm:resizeHandles val="exact"/>
        </dgm:presLayoutVars>
      </dgm:prSet>
      <dgm:spPr/>
    </dgm:pt>
    <dgm:pt modelId="{70480488-BA0B-4969-9BE9-037EE67E3409}" type="pres">
      <dgm:prSet presAssocID="{F7906F58-BE43-4865-AF7F-0E4882B35622}" presName="compNode" presStyleCnt="0"/>
      <dgm:spPr/>
    </dgm:pt>
    <dgm:pt modelId="{6E71DFD7-A8D1-4A93-9E80-634840EEE169}" type="pres">
      <dgm:prSet presAssocID="{F7906F58-BE43-4865-AF7F-0E4882B35622}" presName="bgRect" presStyleLbl="bgShp" presStyleIdx="0" presStyleCnt="4"/>
      <dgm:spPr/>
    </dgm:pt>
    <dgm:pt modelId="{4677F7D0-9B76-4383-8F11-899010E079B5}" type="pres">
      <dgm:prSet presAssocID="{F7906F58-BE43-4865-AF7F-0E4882B356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2DB08CED-C401-4F51-BB64-4C50B44A8A36}" type="pres">
      <dgm:prSet presAssocID="{F7906F58-BE43-4865-AF7F-0E4882B35622}" presName="spaceRect" presStyleCnt="0"/>
      <dgm:spPr/>
    </dgm:pt>
    <dgm:pt modelId="{5C08F10B-C26C-4B41-BB72-217CB5B072B8}" type="pres">
      <dgm:prSet presAssocID="{F7906F58-BE43-4865-AF7F-0E4882B35622}" presName="parTx" presStyleLbl="revTx" presStyleIdx="0" presStyleCnt="4">
        <dgm:presLayoutVars>
          <dgm:chMax val="0"/>
          <dgm:chPref val="0"/>
        </dgm:presLayoutVars>
      </dgm:prSet>
      <dgm:spPr/>
    </dgm:pt>
    <dgm:pt modelId="{B2207770-8174-492A-867E-69037A11E98B}" type="pres">
      <dgm:prSet presAssocID="{BD5AD4BD-529A-4AE3-BBB7-35471996E851}" presName="sibTrans" presStyleCnt="0"/>
      <dgm:spPr/>
    </dgm:pt>
    <dgm:pt modelId="{02E2EC8C-7F65-4AB3-A9AF-47F5520B8864}" type="pres">
      <dgm:prSet presAssocID="{26324F04-A665-46B3-A6F9-D7C8BB5D7DF6}" presName="compNode" presStyleCnt="0"/>
      <dgm:spPr/>
    </dgm:pt>
    <dgm:pt modelId="{545B425C-8FAD-4323-877F-A2EB9BA3DEE6}" type="pres">
      <dgm:prSet presAssocID="{26324F04-A665-46B3-A6F9-D7C8BB5D7DF6}" presName="bgRect" presStyleLbl="bgShp" presStyleIdx="1" presStyleCnt="4"/>
      <dgm:spPr/>
    </dgm:pt>
    <dgm:pt modelId="{AFE3BE00-2275-4FEB-9C04-CC3E1AC7CD93}" type="pres">
      <dgm:prSet presAssocID="{26324F04-A665-46B3-A6F9-D7C8BB5D7D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9A82043B-F9CD-427F-9284-D7F8C51FDF80}" type="pres">
      <dgm:prSet presAssocID="{26324F04-A665-46B3-A6F9-D7C8BB5D7DF6}" presName="spaceRect" presStyleCnt="0"/>
      <dgm:spPr/>
    </dgm:pt>
    <dgm:pt modelId="{6BD4FAC8-A6C2-4044-B1AA-A6DCA7E13880}" type="pres">
      <dgm:prSet presAssocID="{26324F04-A665-46B3-A6F9-D7C8BB5D7DF6}" presName="parTx" presStyleLbl="revTx" presStyleIdx="1" presStyleCnt="4">
        <dgm:presLayoutVars>
          <dgm:chMax val="0"/>
          <dgm:chPref val="0"/>
        </dgm:presLayoutVars>
      </dgm:prSet>
      <dgm:spPr/>
    </dgm:pt>
    <dgm:pt modelId="{F94F94F3-1B6F-430C-966F-37BAEB23CC77}" type="pres">
      <dgm:prSet presAssocID="{44D858A4-39BC-4A62-B22F-1D80813C4E08}" presName="sibTrans" presStyleCnt="0"/>
      <dgm:spPr/>
    </dgm:pt>
    <dgm:pt modelId="{644FFF55-5069-4F93-B3E4-553FF58B50B4}" type="pres">
      <dgm:prSet presAssocID="{4E663909-18FC-4342-A0ED-FF13BD870BEF}" presName="compNode" presStyleCnt="0"/>
      <dgm:spPr/>
    </dgm:pt>
    <dgm:pt modelId="{84F1C970-723B-4E41-8316-B5716391DD62}" type="pres">
      <dgm:prSet presAssocID="{4E663909-18FC-4342-A0ED-FF13BD870BEF}" presName="bgRect" presStyleLbl="bgShp" presStyleIdx="2" presStyleCnt="4"/>
      <dgm:spPr/>
    </dgm:pt>
    <dgm:pt modelId="{8888F301-4DA5-4932-8459-E52AC9501EBD}" type="pres">
      <dgm:prSet presAssocID="{4E663909-18FC-4342-A0ED-FF13BD870B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31609147-36A7-4293-BB40-C4FE1A814962}" type="pres">
      <dgm:prSet presAssocID="{4E663909-18FC-4342-A0ED-FF13BD870BEF}" presName="spaceRect" presStyleCnt="0"/>
      <dgm:spPr/>
    </dgm:pt>
    <dgm:pt modelId="{B305D8A2-34B4-41E8-A03B-8EAEBA8D8FA3}" type="pres">
      <dgm:prSet presAssocID="{4E663909-18FC-4342-A0ED-FF13BD870BEF}" presName="parTx" presStyleLbl="revTx" presStyleIdx="2" presStyleCnt="4">
        <dgm:presLayoutVars>
          <dgm:chMax val="0"/>
          <dgm:chPref val="0"/>
        </dgm:presLayoutVars>
      </dgm:prSet>
      <dgm:spPr/>
    </dgm:pt>
    <dgm:pt modelId="{7441750B-847A-4D8A-96D8-DD436051E949}" type="pres">
      <dgm:prSet presAssocID="{D8A4574B-B6A6-45A1-B263-1B13B3FFD195}" presName="sibTrans" presStyleCnt="0"/>
      <dgm:spPr/>
    </dgm:pt>
    <dgm:pt modelId="{2DE59434-7E3E-4DA1-8107-B55AB03B755A}" type="pres">
      <dgm:prSet presAssocID="{93285430-9586-4133-9574-6C6DEF2FEA7A}" presName="compNode" presStyleCnt="0"/>
      <dgm:spPr/>
    </dgm:pt>
    <dgm:pt modelId="{CF508DFB-870D-4ECD-A585-796631B5D67B}" type="pres">
      <dgm:prSet presAssocID="{93285430-9586-4133-9574-6C6DEF2FEA7A}" presName="bgRect" presStyleLbl="bgShp" presStyleIdx="3" presStyleCnt="4"/>
      <dgm:spPr/>
    </dgm:pt>
    <dgm:pt modelId="{C5216C87-0739-4B04-AC7A-B219A6761E29}" type="pres">
      <dgm:prSet presAssocID="{93285430-9586-4133-9574-6C6DEF2FEA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1D2F583-3FDC-4D06-8570-6E0A189C3FE5}" type="pres">
      <dgm:prSet presAssocID="{93285430-9586-4133-9574-6C6DEF2FEA7A}" presName="spaceRect" presStyleCnt="0"/>
      <dgm:spPr/>
    </dgm:pt>
    <dgm:pt modelId="{80F22EE2-C72F-4613-B7BC-739F38A605C4}" type="pres">
      <dgm:prSet presAssocID="{93285430-9586-4133-9574-6C6DEF2FEA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8E0C1F-B3C1-423D-8310-7EDF82F7C826}" srcId="{08DD7087-7C82-4D38-B2A8-B56D33F1FBA1}" destId="{4E663909-18FC-4342-A0ED-FF13BD870BEF}" srcOrd="2" destOrd="0" parTransId="{4DB9A2C7-BDAE-4090-AFC8-4CA06AAD91D0}" sibTransId="{D8A4574B-B6A6-45A1-B263-1B13B3FFD195}"/>
    <dgm:cxn modelId="{6E436036-B159-47A1-AA9D-A672702736A1}" type="presOf" srcId="{26324F04-A665-46B3-A6F9-D7C8BB5D7DF6}" destId="{6BD4FAC8-A6C2-4044-B1AA-A6DCA7E13880}" srcOrd="0" destOrd="0" presId="urn:microsoft.com/office/officeart/2018/2/layout/IconVerticalSolidList"/>
    <dgm:cxn modelId="{4F3A867D-B678-4BA9-915F-5F51ED1B1752}" srcId="{08DD7087-7C82-4D38-B2A8-B56D33F1FBA1}" destId="{93285430-9586-4133-9574-6C6DEF2FEA7A}" srcOrd="3" destOrd="0" parTransId="{64F9DC1E-5562-4990-9814-DCF69F9A5625}" sibTransId="{3E5D5D5D-5D1F-4353-9FC8-20E5B8D29F8B}"/>
    <dgm:cxn modelId="{A766D38A-B618-46D5-897A-260504B614B0}" type="presOf" srcId="{93285430-9586-4133-9574-6C6DEF2FEA7A}" destId="{80F22EE2-C72F-4613-B7BC-739F38A605C4}" srcOrd="0" destOrd="0" presId="urn:microsoft.com/office/officeart/2018/2/layout/IconVerticalSolidList"/>
    <dgm:cxn modelId="{67C9A78E-2C24-4EC5-A98B-8C0B6953574F}" type="presOf" srcId="{4E663909-18FC-4342-A0ED-FF13BD870BEF}" destId="{B305D8A2-34B4-41E8-A03B-8EAEBA8D8FA3}" srcOrd="0" destOrd="0" presId="urn:microsoft.com/office/officeart/2018/2/layout/IconVerticalSolidList"/>
    <dgm:cxn modelId="{19FEC7B5-C506-42E4-BD48-0E0C4FCBCDED}" srcId="{08DD7087-7C82-4D38-B2A8-B56D33F1FBA1}" destId="{F7906F58-BE43-4865-AF7F-0E4882B35622}" srcOrd="0" destOrd="0" parTransId="{A0DAF0C4-91AA-418C-BC2E-B5A4EAE48F9A}" sibTransId="{BD5AD4BD-529A-4AE3-BBB7-35471996E851}"/>
    <dgm:cxn modelId="{A7D5F5D8-CC17-4A5C-B34F-F34CE73D674E}" type="presOf" srcId="{08DD7087-7C82-4D38-B2A8-B56D33F1FBA1}" destId="{C7919CBF-3955-42BA-ABC4-DCD7E6EF5C50}" srcOrd="0" destOrd="0" presId="urn:microsoft.com/office/officeart/2018/2/layout/IconVerticalSolidList"/>
    <dgm:cxn modelId="{169306EB-9492-4B1A-820D-16CF692DE213}" srcId="{08DD7087-7C82-4D38-B2A8-B56D33F1FBA1}" destId="{26324F04-A665-46B3-A6F9-D7C8BB5D7DF6}" srcOrd="1" destOrd="0" parTransId="{4AE5D09C-CDC1-4A03-AE2B-D76BF16ADD3E}" sibTransId="{44D858A4-39BC-4A62-B22F-1D80813C4E08}"/>
    <dgm:cxn modelId="{F653C9F8-D031-42EB-8F9F-5E7B19BB3C3C}" type="presOf" srcId="{F7906F58-BE43-4865-AF7F-0E4882B35622}" destId="{5C08F10B-C26C-4B41-BB72-217CB5B072B8}" srcOrd="0" destOrd="0" presId="urn:microsoft.com/office/officeart/2018/2/layout/IconVerticalSolidList"/>
    <dgm:cxn modelId="{01C533F1-7796-4497-A8BE-EDFF8147F4A0}" type="presParOf" srcId="{C7919CBF-3955-42BA-ABC4-DCD7E6EF5C50}" destId="{70480488-BA0B-4969-9BE9-037EE67E3409}" srcOrd="0" destOrd="0" presId="urn:microsoft.com/office/officeart/2018/2/layout/IconVerticalSolidList"/>
    <dgm:cxn modelId="{C1840D76-2CD9-45A7-933E-2DAB018EC99D}" type="presParOf" srcId="{70480488-BA0B-4969-9BE9-037EE67E3409}" destId="{6E71DFD7-A8D1-4A93-9E80-634840EEE169}" srcOrd="0" destOrd="0" presId="urn:microsoft.com/office/officeart/2018/2/layout/IconVerticalSolidList"/>
    <dgm:cxn modelId="{9C5884C1-7A19-461E-8112-C339DCEBC54F}" type="presParOf" srcId="{70480488-BA0B-4969-9BE9-037EE67E3409}" destId="{4677F7D0-9B76-4383-8F11-899010E079B5}" srcOrd="1" destOrd="0" presId="urn:microsoft.com/office/officeart/2018/2/layout/IconVerticalSolidList"/>
    <dgm:cxn modelId="{253FD38A-470F-4866-9B78-830B4FE6E390}" type="presParOf" srcId="{70480488-BA0B-4969-9BE9-037EE67E3409}" destId="{2DB08CED-C401-4F51-BB64-4C50B44A8A36}" srcOrd="2" destOrd="0" presId="urn:microsoft.com/office/officeart/2018/2/layout/IconVerticalSolidList"/>
    <dgm:cxn modelId="{22188367-CF4B-4FA4-A4E4-97A5FC602B23}" type="presParOf" srcId="{70480488-BA0B-4969-9BE9-037EE67E3409}" destId="{5C08F10B-C26C-4B41-BB72-217CB5B072B8}" srcOrd="3" destOrd="0" presId="urn:microsoft.com/office/officeart/2018/2/layout/IconVerticalSolidList"/>
    <dgm:cxn modelId="{90156A9E-073A-4088-8E13-686FFBE32A7F}" type="presParOf" srcId="{C7919CBF-3955-42BA-ABC4-DCD7E6EF5C50}" destId="{B2207770-8174-492A-867E-69037A11E98B}" srcOrd="1" destOrd="0" presId="urn:microsoft.com/office/officeart/2018/2/layout/IconVerticalSolidList"/>
    <dgm:cxn modelId="{316356AB-F5A0-4AAB-ADB8-A8228FEB617D}" type="presParOf" srcId="{C7919CBF-3955-42BA-ABC4-DCD7E6EF5C50}" destId="{02E2EC8C-7F65-4AB3-A9AF-47F5520B8864}" srcOrd="2" destOrd="0" presId="urn:microsoft.com/office/officeart/2018/2/layout/IconVerticalSolidList"/>
    <dgm:cxn modelId="{3E889D32-8AAD-4FED-8967-AF7C43539246}" type="presParOf" srcId="{02E2EC8C-7F65-4AB3-A9AF-47F5520B8864}" destId="{545B425C-8FAD-4323-877F-A2EB9BA3DEE6}" srcOrd="0" destOrd="0" presId="urn:microsoft.com/office/officeart/2018/2/layout/IconVerticalSolidList"/>
    <dgm:cxn modelId="{8E444738-FB6D-4B68-82BE-8AEB183A6507}" type="presParOf" srcId="{02E2EC8C-7F65-4AB3-A9AF-47F5520B8864}" destId="{AFE3BE00-2275-4FEB-9C04-CC3E1AC7CD93}" srcOrd="1" destOrd="0" presId="urn:microsoft.com/office/officeart/2018/2/layout/IconVerticalSolidList"/>
    <dgm:cxn modelId="{286EFA11-A5B7-4B0F-B331-4983524CE24F}" type="presParOf" srcId="{02E2EC8C-7F65-4AB3-A9AF-47F5520B8864}" destId="{9A82043B-F9CD-427F-9284-D7F8C51FDF80}" srcOrd="2" destOrd="0" presId="urn:microsoft.com/office/officeart/2018/2/layout/IconVerticalSolidList"/>
    <dgm:cxn modelId="{D6EFB5A9-84D5-4280-9FC5-FF51F10FFEA6}" type="presParOf" srcId="{02E2EC8C-7F65-4AB3-A9AF-47F5520B8864}" destId="{6BD4FAC8-A6C2-4044-B1AA-A6DCA7E13880}" srcOrd="3" destOrd="0" presId="urn:microsoft.com/office/officeart/2018/2/layout/IconVerticalSolidList"/>
    <dgm:cxn modelId="{30137F58-079E-49C9-841E-831F21249883}" type="presParOf" srcId="{C7919CBF-3955-42BA-ABC4-DCD7E6EF5C50}" destId="{F94F94F3-1B6F-430C-966F-37BAEB23CC77}" srcOrd="3" destOrd="0" presId="urn:microsoft.com/office/officeart/2018/2/layout/IconVerticalSolidList"/>
    <dgm:cxn modelId="{4919C943-557F-411F-94D6-2C5DF94735B8}" type="presParOf" srcId="{C7919CBF-3955-42BA-ABC4-DCD7E6EF5C50}" destId="{644FFF55-5069-4F93-B3E4-553FF58B50B4}" srcOrd="4" destOrd="0" presId="urn:microsoft.com/office/officeart/2018/2/layout/IconVerticalSolidList"/>
    <dgm:cxn modelId="{602F8B69-E6D2-453E-B8B8-EC030C6F821E}" type="presParOf" srcId="{644FFF55-5069-4F93-B3E4-553FF58B50B4}" destId="{84F1C970-723B-4E41-8316-B5716391DD62}" srcOrd="0" destOrd="0" presId="urn:microsoft.com/office/officeart/2018/2/layout/IconVerticalSolidList"/>
    <dgm:cxn modelId="{4A695CED-1AF1-4AE5-99D9-CBE7B5AA2D25}" type="presParOf" srcId="{644FFF55-5069-4F93-B3E4-553FF58B50B4}" destId="{8888F301-4DA5-4932-8459-E52AC9501EBD}" srcOrd="1" destOrd="0" presId="urn:microsoft.com/office/officeart/2018/2/layout/IconVerticalSolidList"/>
    <dgm:cxn modelId="{B360FAF8-BF70-4FF6-BB04-E3DCE6E6ECFC}" type="presParOf" srcId="{644FFF55-5069-4F93-B3E4-553FF58B50B4}" destId="{31609147-36A7-4293-BB40-C4FE1A814962}" srcOrd="2" destOrd="0" presId="urn:microsoft.com/office/officeart/2018/2/layout/IconVerticalSolidList"/>
    <dgm:cxn modelId="{945C1020-2DBE-4FAD-B5F8-FB9679B03DD5}" type="presParOf" srcId="{644FFF55-5069-4F93-B3E4-553FF58B50B4}" destId="{B305D8A2-34B4-41E8-A03B-8EAEBA8D8FA3}" srcOrd="3" destOrd="0" presId="urn:microsoft.com/office/officeart/2018/2/layout/IconVerticalSolidList"/>
    <dgm:cxn modelId="{5DB95559-5D7B-434F-9822-E07FF95C8CF2}" type="presParOf" srcId="{C7919CBF-3955-42BA-ABC4-DCD7E6EF5C50}" destId="{7441750B-847A-4D8A-96D8-DD436051E949}" srcOrd="5" destOrd="0" presId="urn:microsoft.com/office/officeart/2018/2/layout/IconVerticalSolidList"/>
    <dgm:cxn modelId="{8E671AB1-3E70-420B-820E-533544B2A3BD}" type="presParOf" srcId="{C7919CBF-3955-42BA-ABC4-DCD7E6EF5C50}" destId="{2DE59434-7E3E-4DA1-8107-B55AB03B755A}" srcOrd="6" destOrd="0" presId="urn:microsoft.com/office/officeart/2018/2/layout/IconVerticalSolidList"/>
    <dgm:cxn modelId="{8305AB42-1691-4AE9-969C-CEB41FE989AD}" type="presParOf" srcId="{2DE59434-7E3E-4DA1-8107-B55AB03B755A}" destId="{CF508DFB-870D-4ECD-A585-796631B5D67B}" srcOrd="0" destOrd="0" presId="urn:microsoft.com/office/officeart/2018/2/layout/IconVerticalSolidList"/>
    <dgm:cxn modelId="{E1CB7BB1-AAC3-4744-BBF9-3901C72E98FB}" type="presParOf" srcId="{2DE59434-7E3E-4DA1-8107-B55AB03B755A}" destId="{C5216C87-0739-4B04-AC7A-B219A6761E29}" srcOrd="1" destOrd="0" presId="urn:microsoft.com/office/officeart/2018/2/layout/IconVerticalSolidList"/>
    <dgm:cxn modelId="{9092DB5E-0A7A-4210-B052-A26F114477A8}" type="presParOf" srcId="{2DE59434-7E3E-4DA1-8107-B55AB03B755A}" destId="{E1D2F583-3FDC-4D06-8570-6E0A189C3FE5}" srcOrd="2" destOrd="0" presId="urn:microsoft.com/office/officeart/2018/2/layout/IconVerticalSolidList"/>
    <dgm:cxn modelId="{4F2FCE91-B55E-4E6C-AA9F-3B01B5A20FB5}" type="presParOf" srcId="{2DE59434-7E3E-4DA1-8107-B55AB03B755A}" destId="{80F22EE2-C72F-4613-B7BC-739F38A605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FCD80C-2D91-45CE-AA7F-40759B3A2D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1A5BEC-FA63-3645-BC72-BE79BF1C7D8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</a:t>
          </a:r>
          <a:r>
            <a:rPr lang="en-US" dirty="0" err="1"/>
            <a:t>AfterLogin.fxml</a:t>
          </a:r>
          <a:r>
            <a:rPr lang="en-US" dirty="0"/>
            <a:t> page has an Add Plan button that leads to the </a:t>
          </a:r>
          <a:r>
            <a:rPr lang="en-US" dirty="0" err="1"/>
            <a:t>planadd.fxml</a:t>
          </a:r>
          <a:r>
            <a:rPr lang="en-US" dirty="0"/>
            <a:t> page for first-time users to add a new insurance plan.</a:t>
          </a:r>
        </a:p>
      </dgm:t>
    </dgm:pt>
    <dgm:pt modelId="{9E1123C7-14E2-504D-B085-42D5C9439889}" type="parTrans" cxnId="{DD7526FB-4D4D-0C4F-8F12-01169367D2F7}">
      <dgm:prSet/>
      <dgm:spPr/>
      <dgm:t>
        <a:bodyPr/>
        <a:lstStyle/>
        <a:p>
          <a:endParaRPr lang="en-US"/>
        </a:p>
      </dgm:t>
    </dgm:pt>
    <dgm:pt modelId="{8A88EF21-F6E0-0448-981F-A507E411869F}" type="sibTrans" cxnId="{DD7526FB-4D4D-0C4F-8F12-01169367D2F7}">
      <dgm:prSet/>
      <dgm:spPr/>
      <dgm:t>
        <a:bodyPr/>
        <a:lstStyle/>
        <a:p>
          <a:endParaRPr lang="en-US"/>
        </a:p>
      </dgm:t>
    </dgm:pt>
    <dgm:pt modelId="{864CF352-CD50-BA4C-9DDD-C6D0AB4F537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Alerts prevent the user from submitting the plan without selecting all required fields.</a:t>
          </a:r>
        </a:p>
      </dgm:t>
    </dgm:pt>
    <dgm:pt modelId="{8C71BC89-2EE0-7D4E-87F5-A4D983AAB02B}" type="parTrans" cxnId="{A5D1C0F3-4881-474C-840A-D3F1F89AA14E}">
      <dgm:prSet/>
      <dgm:spPr/>
      <dgm:t>
        <a:bodyPr/>
        <a:lstStyle/>
        <a:p>
          <a:endParaRPr lang="en-US"/>
        </a:p>
      </dgm:t>
    </dgm:pt>
    <dgm:pt modelId="{67F97BBB-E60F-3C4A-B8B2-05622F66B308}" type="sibTrans" cxnId="{A5D1C0F3-4881-474C-840A-D3F1F89AA14E}">
      <dgm:prSet/>
      <dgm:spPr/>
      <dgm:t>
        <a:bodyPr/>
        <a:lstStyle/>
        <a:p>
          <a:endParaRPr lang="en-US"/>
        </a:p>
      </dgm:t>
    </dgm:pt>
    <dgm:pt modelId="{61604261-0C66-1D4E-9192-DDFCEB90F7F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Submit button triggers a Java file to add insurance information to the database.</a:t>
          </a:r>
        </a:p>
      </dgm:t>
    </dgm:pt>
    <dgm:pt modelId="{DE1543E7-2451-F546-ABEB-EB13536EF8D9}" type="parTrans" cxnId="{BDA3C540-13E1-BB47-9691-5F829435DF6D}">
      <dgm:prSet/>
      <dgm:spPr/>
      <dgm:t>
        <a:bodyPr/>
        <a:lstStyle/>
        <a:p>
          <a:endParaRPr lang="en-US"/>
        </a:p>
      </dgm:t>
    </dgm:pt>
    <dgm:pt modelId="{80E89707-08D7-1141-8913-CDAA6794445A}" type="sibTrans" cxnId="{BDA3C540-13E1-BB47-9691-5F829435DF6D}">
      <dgm:prSet/>
      <dgm:spPr/>
      <dgm:t>
        <a:bodyPr/>
        <a:lstStyle/>
        <a:p>
          <a:endParaRPr lang="en-US"/>
        </a:p>
      </dgm:t>
    </dgm:pt>
    <dgm:pt modelId="{CBE1798A-A4A5-FF40-8838-F5FEA96568D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After adding or updating the plan, customer is redirected to the </a:t>
          </a:r>
          <a:r>
            <a:rPr lang="en-US" dirty="0" err="1"/>
            <a:t>AfterLogin.fxml</a:t>
          </a:r>
          <a:r>
            <a:rPr lang="en-US" dirty="0"/>
            <a:t> page</a:t>
          </a:r>
        </a:p>
      </dgm:t>
    </dgm:pt>
    <dgm:pt modelId="{2B6405ED-FEC5-8F4A-A751-D4875407466C}" type="parTrans" cxnId="{B04C357D-9543-1E41-9FC0-AB2840BE5307}">
      <dgm:prSet/>
      <dgm:spPr/>
      <dgm:t>
        <a:bodyPr/>
        <a:lstStyle/>
        <a:p>
          <a:endParaRPr lang="en-US"/>
        </a:p>
      </dgm:t>
    </dgm:pt>
    <dgm:pt modelId="{B52E0A01-D288-6644-9003-C4790BED97BC}" type="sibTrans" cxnId="{B04C357D-9543-1E41-9FC0-AB2840BE5307}">
      <dgm:prSet/>
      <dgm:spPr/>
      <dgm:t>
        <a:bodyPr/>
        <a:lstStyle/>
        <a:p>
          <a:endParaRPr lang="en-US"/>
        </a:p>
      </dgm:t>
    </dgm:pt>
    <dgm:pt modelId="{A1F4CECF-45C3-454D-997F-0F2AC344CD9E}" type="pres">
      <dgm:prSet presAssocID="{72FCD80C-2D91-45CE-AA7F-40759B3A2DAF}" presName="linear" presStyleCnt="0">
        <dgm:presLayoutVars>
          <dgm:animLvl val="lvl"/>
          <dgm:resizeHandles val="exact"/>
        </dgm:presLayoutVars>
      </dgm:prSet>
      <dgm:spPr/>
    </dgm:pt>
    <dgm:pt modelId="{0D3F0935-0810-8D4E-AB81-D790AA170678}" type="pres">
      <dgm:prSet presAssocID="{451A5BEC-FA63-3645-BC72-BE79BF1C7D8F}" presName="parentText" presStyleLbl="node1" presStyleIdx="0" presStyleCnt="4" custLinFactY="-2062" custLinFactNeighborX="22532" custLinFactNeighborY="-100000">
        <dgm:presLayoutVars>
          <dgm:chMax val="0"/>
          <dgm:bulletEnabled val="1"/>
        </dgm:presLayoutVars>
      </dgm:prSet>
      <dgm:spPr/>
    </dgm:pt>
    <dgm:pt modelId="{DFCBA7CA-5C89-E842-8A3C-0A2F4DEDF331}" type="pres">
      <dgm:prSet presAssocID="{8A88EF21-F6E0-0448-981F-A507E411869F}" presName="spacer" presStyleCnt="0"/>
      <dgm:spPr/>
    </dgm:pt>
    <dgm:pt modelId="{00BDA5D2-7486-0246-BFCF-C176DEE39F69}" type="pres">
      <dgm:prSet presAssocID="{864CF352-CD50-BA4C-9DDD-C6D0AB4F53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31B004-8EB2-0547-BC9E-E534EF1F364D}" type="pres">
      <dgm:prSet presAssocID="{67F97BBB-E60F-3C4A-B8B2-05622F66B308}" presName="spacer" presStyleCnt="0"/>
      <dgm:spPr/>
    </dgm:pt>
    <dgm:pt modelId="{D1621F5F-A540-B347-A560-6C9096E57ED8}" type="pres">
      <dgm:prSet presAssocID="{61604261-0C66-1D4E-9192-DDFCEB90F7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97F886-239E-E149-8792-3EF1507DDA66}" type="pres">
      <dgm:prSet presAssocID="{80E89707-08D7-1141-8913-CDAA6794445A}" presName="spacer" presStyleCnt="0"/>
      <dgm:spPr/>
    </dgm:pt>
    <dgm:pt modelId="{5BBE8F77-9B9F-934C-AB4F-0FE4D09A6465}" type="pres">
      <dgm:prSet presAssocID="{CBE1798A-A4A5-FF40-8838-F5FEA96568D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285E703-6414-9A49-9C0C-53049F1B6935}" type="presOf" srcId="{451A5BEC-FA63-3645-BC72-BE79BF1C7D8F}" destId="{0D3F0935-0810-8D4E-AB81-D790AA170678}" srcOrd="0" destOrd="0" presId="urn:microsoft.com/office/officeart/2005/8/layout/vList2"/>
    <dgm:cxn modelId="{FA732518-DCB5-AA44-8EB4-0E92927FA513}" type="presOf" srcId="{72FCD80C-2D91-45CE-AA7F-40759B3A2DAF}" destId="{A1F4CECF-45C3-454D-997F-0F2AC344CD9E}" srcOrd="0" destOrd="0" presId="urn:microsoft.com/office/officeart/2005/8/layout/vList2"/>
    <dgm:cxn modelId="{BDA3C540-13E1-BB47-9691-5F829435DF6D}" srcId="{72FCD80C-2D91-45CE-AA7F-40759B3A2DAF}" destId="{61604261-0C66-1D4E-9192-DDFCEB90F7F8}" srcOrd="2" destOrd="0" parTransId="{DE1543E7-2451-F546-ABEB-EB13536EF8D9}" sibTransId="{80E89707-08D7-1141-8913-CDAA6794445A}"/>
    <dgm:cxn modelId="{DE269F51-7284-1542-96ED-82CE7154C130}" type="presOf" srcId="{CBE1798A-A4A5-FF40-8838-F5FEA96568D2}" destId="{5BBE8F77-9B9F-934C-AB4F-0FE4D09A6465}" srcOrd="0" destOrd="0" presId="urn:microsoft.com/office/officeart/2005/8/layout/vList2"/>
    <dgm:cxn modelId="{B04C357D-9543-1E41-9FC0-AB2840BE5307}" srcId="{72FCD80C-2D91-45CE-AA7F-40759B3A2DAF}" destId="{CBE1798A-A4A5-FF40-8838-F5FEA96568D2}" srcOrd="3" destOrd="0" parTransId="{2B6405ED-FEC5-8F4A-A751-D4875407466C}" sibTransId="{B52E0A01-D288-6644-9003-C4790BED97BC}"/>
    <dgm:cxn modelId="{E571ABAB-D67E-7E4C-9954-C9C37D77E55F}" type="presOf" srcId="{864CF352-CD50-BA4C-9DDD-C6D0AB4F5375}" destId="{00BDA5D2-7486-0246-BFCF-C176DEE39F69}" srcOrd="0" destOrd="0" presId="urn:microsoft.com/office/officeart/2005/8/layout/vList2"/>
    <dgm:cxn modelId="{0E02ACE7-FC14-AF42-A7B8-25E75755B0C6}" type="presOf" srcId="{61604261-0C66-1D4E-9192-DDFCEB90F7F8}" destId="{D1621F5F-A540-B347-A560-6C9096E57ED8}" srcOrd="0" destOrd="0" presId="urn:microsoft.com/office/officeart/2005/8/layout/vList2"/>
    <dgm:cxn modelId="{A5D1C0F3-4881-474C-840A-D3F1F89AA14E}" srcId="{72FCD80C-2D91-45CE-AA7F-40759B3A2DAF}" destId="{864CF352-CD50-BA4C-9DDD-C6D0AB4F5375}" srcOrd="1" destOrd="0" parTransId="{8C71BC89-2EE0-7D4E-87F5-A4D983AAB02B}" sibTransId="{67F97BBB-E60F-3C4A-B8B2-05622F66B308}"/>
    <dgm:cxn modelId="{DD7526FB-4D4D-0C4F-8F12-01169367D2F7}" srcId="{72FCD80C-2D91-45CE-AA7F-40759B3A2DAF}" destId="{451A5BEC-FA63-3645-BC72-BE79BF1C7D8F}" srcOrd="0" destOrd="0" parTransId="{9E1123C7-14E2-504D-B085-42D5C9439889}" sibTransId="{8A88EF21-F6E0-0448-981F-A507E411869F}"/>
    <dgm:cxn modelId="{D5F76913-0E12-5147-B5A3-252EAE070DDD}" type="presParOf" srcId="{A1F4CECF-45C3-454D-997F-0F2AC344CD9E}" destId="{0D3F0935-0810-8D4E-AB81-D790AA170678}" srcOrd="0" destOrd="0" presId="urn:microsoft.com/office/officeart/2005/8/layout/vList2"/>
    <dgm:cxn modelId="{41E5C017-F31E-7249-B2DC-C19F6CB4E963}" type="presParOf" srcId="{A1F4CECF-45C3-454D-997F-0F2AC344CD9E}" destId="{DFCBA7CA-5C89-E842-8A3C-0A2F4DEDF331}" srcOrd="1" destOrd="0" presId="urn:microsoft.com/office/officeart/2005/8/layout/vList2"/>
    <dgm:cxn modelId="{96D38DAD-017C-2347-86E3-54BF14CCC10E}" type="presParOf" srcId="{A1F4CECF-45C3-454D-997F-0F2AC344CD9E}" destId="{00BDA5D2-7486-0246-BFCF-C176DEE39F69}" srcOrd="2" destOrd="0" presId="urn:microsoft.com/office/officeart/2005/8/layout/vList2"/>
    <dgm:cxn modelId="{CF4BF4CE-CFCA-374F-8F0E-5D7C8BBDFB30}" type="presParOf" srcId="{A1F4CECF-45C3-454D-997F-0F2AC344CD9E}" destId="{A331B004-8EB2-0547-BC9E-E534EF1F364D}" srcOrd="3" destOrd="0" presId="urn:microsoft.com/office/officeart/2005/8/layout/vList2"/>
    <dgm:cxn modelId="{FA7D2346-4137-C84D-A55D-D554F1F54C99}" type="presParOf" srcId="{A1F4CECF-45C3-454D-997F-0F2AC344CD9E}" destId="{D1621F5F-A540-B347-A560-6C9096E57ED8}" srcOrd="4" destOrd="0" presId="urn:microsoft.com/office/officeart/2005/8/layout/vList2"/>
    <dgm:cxn modelId="{D95E3FD7-DBC6-E64F-A9C6-7432B5FCCF1B}" type="presParOf" srcId="{A1F4CECF-45C3-454D-997F-0F2AC344CD9E}" destId="{8497F886-239E-E149-8792-3EF1507DDA66}" srcOrd="5" destOrd="0" presId="urn:microsoft.com/office/officeart/2005/8/layout/vList2"/>
    <dgm:cxn modelId="{A8A8FC01-776F-A64D-BF31-969667E897A4}" type="presParOf" srcId="{A1F4CECF-45C3-454D-997F-0F2AC344CD9E}" destId="{5BBE8F77-9B9F-934C-AB4F-0FE4D09A646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FCD80C-2D91-45CE-AA7F-40759B3A2D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1A5BEC-FA63-3645-BC72-BE79BF1C7D8F}">
      <dgm:prSet/>
      <dgm:spPr/>
      <dgm:t>
        <a:bodyPr/>
        <a:lstStyle/>
        <a:p>
          <a:pPr>
            <a:buChar char="•"/>
          </a:pPr>
          <a:r>
            <a:rPr lang="en-US" dirty="0"/>
            <a:t>Update button is visible only if the customer has an existing plan in the database.</a:t>
          </a:r>
        </a:p>
      </dgm:t>
    </dgm:pt>
    <dgm:pt modelId="{9E1123C7-14E2-504D-B085-42D5C9439889}" type="parTrans" cxnId="{DD7526FB-4D4D-0C4F-8F12-01169367D2F7}">
      <dgm:prSet/>
      <dgm:spPr/>
      <dgm:t>
        <a:bodyPr/>
        <a:lstStyle/>
        <a:p>
          <a:endParaRPr lang="en-US"/>
        </a:p>
      </dgm:t>
    </dgm:pt>
    <dgm:pt modelId="{8A88EF21-F6E0-0448-981F-A507E411869F}" type="sibTrans" cxnId="{DD7526FB-4D4D-0C4F-8F12-01169367D2F7}">
      <dgm:prSet/>
      <dgm:spPr/>
      <dgm:t>
        <a:bodyPr/>
        <a:lstStyle/>
        <a:p>
          <a:endParaRPr lang="en-US"/>
        </a:p>
      </dgm:t>
    </dgm:pt>
    <dgm:pt modelId="{864CF352-CD50-BA4C-9DDD-C6D0AB4F5375}">
      <dgm:prSet/>
      <dgm:spPr/>
      <dgm:t>
        <a:bodyPr/>
        <a:lstStyle/>
        <a:p>
          <a:pPr>
            <a:buChar char="•"/>
          </a:pPr>
          <a:r>
            <a:rPr lang="en-US" dirty="0"/>
            <a:t>Update button retrieves the data from Database and shows it in a </a:t>
          </a:r>
          <a:r>
            <a:rPr lang="en-US" dirty="0" err="1"/>
            <a:t>ComboBox</a:t>
          </a:r>
          <a:r>
            <a:rPr lang="en-US" dirty="0"/>
            <a:t> in  </a:t>
          </a:r>
          <a:r>
            <a:rPr lang="en-US" dirty="0" err="1"/>
            <a:t>planadd.fxml</a:t>
          </a:r>
          <a:endParaRPr lang="en-US" dirty="0"/>
        </a:p>
      </dgm:t>
    </dgm:pt>
    <dgm:pt modelId="{8C71BC89-2EE0-7D4E-87F5-A4D983AAB02B}" type="parTrans" cxnId="{A5D1C0F3-4881-474C-840A-D3F1F89AA14E}">
      <dgm:prSet/>
      <dgm:spPr/>
      <dgm:t>
        <a:bodyPr/>
        <a:lstStyle/>
        <a:p>
          <a:endParaRPr lang="en-US"/>
        </a:p>
      </dgm:t>
    </dgm:pt>
    <dgm:pt modelId="{67F97BBB-E60F-3C4A-B8B2-05622F66B308}" type="sibTrans" cxnId="{A5D1C0F3-4881-474C-840A-D3F1F89AA14E}">
      <dgm:prSet/>
      <dgm:spPr/>
      <dgm:t>
        <a:bodyPr/>
        <a:lstStyle/>
        <a:p>
          <a:endParaRPr lang="en-US"/>
        </a:p>
      </dgm:t>
    </dgm:pt>
    <dgm:pt modelId="{61604261-0C66-1D4E-9192-DDFCEB90F7F8}">
      <dgm:prSet/>
      <dgm:spPr/>
      <dgm:t>
        <a:bodyPr/>
        <a:lstStyle/>
        <a:p>
          <a:pPr>
            <a:buChar char="•"/>
          </a:pPr>
          <a:r>
            <a:rPr lang="en-US" dirty="0"/>
            <a:t>Update</a:t>
          </a:r>
          <a:r>
            <a:rPr lang="en-US" dirty="0">
              <a:ea typeface="+mn-lt"/>
              <a:cs typeface="+mn-lt"/>
            </a:rPr>
            <a:t> button prompts java file to update current Insurance information in the database </a:t>
          </a:r>
          <a:endParaRPr lang="en-US" dirty="0"/>
        </a:p>
      </dgm:t>
    </dgm:pt>
    <dgm:pt modelId="{DE1543E7-2451-F546-ABEB-EB13536EF8D9}" type="parTrans" cxnId="{BDA3C540-13E1-BB47-9691-5F829435DF6D}">
      <dgm:prSet/>
      <dgm:spPr/>
      <dgm:t>
        <a:bodyPr/>
        <a:lstStyle/>
        <a:p>
          <a:endParaRPr lang="en-US"/>
        </a:p>
      </dgm:t>
    </dgm:pt>
    <dgm:pt modelId="{80E89707-08D7-1141-8913-CDAA6794445A}" type="sibTrans" cxnId="{BDA3C540-13E1-BB47-9691-5F829435DF6D}">
      <dgm:prSet/>
      <dgm:spPr/>
      <dgm:t>
        <a:bodyPr/>
        <a:lstStyle/>
        <a:p>
          <a:endParaRPr lang="en-US"/>
        </a:p>
      </dgm:t>
    </dgm:pt>
    <dgm:pt modelId="{CBE1798A-A4A5-FF40-8838-F5FEA96568D2}">
      <dgm:prSet/>
      <dgm:spPr/>
      <dgm:t>
        <a:bodyPr/>
        <a:lstStyle/>
        <a:p>
          <a:pPr>
            <a:buChar char="•"/>
          </a:pPr>
          <a:r>
            <a:rPr lang="en-US" dirty="0">
              <a:ea typeface="+mn-lt"/>
              <a:cs typeface="+mn-lt"/>
            </a:rPr>
            <a:t>On updating the plan , the customer is redirected to </a:t>
          </a:r>
          <a:r>
            <a:rPr lang="en-US" dirty="0" err="1">
              <a:ea typeface="+mn-lt"/>
              <a:cs typeface="+mn-lt"/>
            </a:rPr>
            <a:t>AfterLogin.fxml</a:t>
          </a:r>
          <a:r>
            <a:rPr lang="en-US" dirty="0">
              <a:ea typeface="+mn-lt"/>
              <a:cs typeface="+mn-lt"/>
            </a:rPr>
            <a:t> and the updated information of the insurance plan is shown in </a:t>
          </a:r>
          <a:r>
            <a:rPr lang="en-US" dirty="0" err="1">
              <a:ea typeface="+mn-lt"/>
              <a:cs typeface="+mn-lt"/>
            </a:rPr>
            <a:t>AfterLogin.fxml</a:t>
          </a:r>
          <a:endParaRPr lang="en-US" dirty="0"/>
        </a:p>
      </dgm:t>
    </dgm:pt>
    <dgm:pt modelId="{2B6405ED-FEC5-8F4A-A751-D4875407466C}" type="parTrans" cxnId="{B04C357D-9543-1E41-9FC0-AB2840BE5307}">
      <dgm:prSet/>
      <dgm:spPr/>
      <dgm:t>
        <a:bodyPr/>
        <a:lstStyle/>
        <a:p>
          <a:endParaRPr lang="en-US"/>
        </a:p>
      </dgm:t>
    </dgm:pt>
    <dgm:pt modelId="{B52E0A01-D288-6644-9003-C4790BED97BC}" type="sibTrans" cxnId="{B04C357D-9543-1E41-9FC0-AB2840BE5307}">
      <dgm:prSet/>
      <dgm:spPr/>
      <dgm:t>
        <a:bodyPr/>
        <a:lstStyle/>
        <a:p>
          <a:endParaRPr lang="en-US"/>
        </a:p>
      </dgm:t>
    </dgm:pt>
    <dgm:pt modelId="{A1F4CECF-45C3-454D-997F-0F2AC344CD9E}" type="pres">
      <dgm:prSet presAssocID="{72FCD80C-2D91-45CE-AA7F-40759B3A2DAF}" presName="linear" presStyleCnt="0">
        <dgm:presLayoutVars>
          <dgm:animLvl val="lvl"/>
          <dgm:resizeHandles val="exact"/>
        </dgm:presLayoutVars>
      </dgm:prSet>
      <dgm:spPr/>
    </dgm:pt>
    <dgm:pt modelId="{0D3F0935-0810-8D4E-AB81-D790AA170678}" type="pres">
      <dgm:prSet presAssocID="{451A5BEC-FA63-3645-BC72-BE79BF1C7D8F}" presName="parentText" presStyleLbl="node1" presStyleIdx="0" presStyleCnt="4" custLinFactY="-2062" custLinFactNeighborX="22532" custLinFactNeighborY="-100000">
        <dgm:presLayoutVars>
          <dgm:chMax val="0"/>
          <dgm:bulletEnabled val="1"/>
        </dgm:presLayoutVars>
      </dgm:prSet>
      <dgm:spPr/>
    </dgm:pt>
    <dgm:pt modelId="{DFCBA7CA-5C89-E842-8A3C-0A2F4DEDF331}" type="pres">
      <dgm:prSet presAssocID="{8A88EF21-F6E0-0448-981F-A507E411869F}" presName="spacer" presStyleCnt="0"/>
      <dgm:spPr/>
    </dgm:pt>
    <dgm:pt modelId="{00BDA5D2-7486-0246-BFCF-C176DEE39F69}" type="pres">
      <dgm:prSet presAssocID="{864CF352-CD50-BA4C-9DDD-C6D0AB4F53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31B004-8EB2-0547-BC9E-E534EF1F364D}" type="pres">
      <dgm:prSet presAssocID="{67F97BBB-E60F-3C4A-B8B2-05622F66B308}" presName="spacer" presStyleCnt="0"/>
      <dgm:spPr/>
    </dgm:pt>
    <dgm:pt modelId="{D1621F5F-A540-B347-A560-6C9096E57ED8}" type="pres">
      <dgm:prSet presAssocID="{61604261-0C66-1D4E-9192-DDFCEB90F7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97F886-239E-E149-8792-3EF1507DDA66}" type="pres">
      <dgm:prSet presAssocID="{80E89707-08D7-1141-8913-CDAA6794445A}" presName="spacer" presStyleCnt="0"/>
      <dgm:spPr/>
    </dgm:pt>
    <dgm:pt modelId="{5BBE8F77-9B9F-934C-AB4F-0FE4D09A6465}" type="pres">
      <dgm:prSet presAssocID="{CBE1798A-A4A5-FF40-8838-F5FEA96568D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285E703-6414-9A49-9C0C-53049F1B6935}" type="presOf" srcId="{451A5BEC-FA63-3645-BC72-BE79BF1C7D8F}" destId="{0D3F0935-0810-8D4E-AB81-D790AA170678}" srcOrd="0" destOrd="0" presId="urn:microsoft.com/office/officeart/2005/8/layout/vList2"/>
    <dgm:cxn modelId="{FA732518-DCB5-AA44-8EB4-0E92927FA513}" type="presOf" srcId="{72FCD80C-2D91-45CE-AA7F-40759B3A2DAF}" destId="{A1F4CECF-45C3-454D-997F-0F2AC344CD9E}" srcOrd="0" destOrd="0" presId="urn:microsoft.com/office/officeart/2005/8/layout/vList2"/>
    <dgm:cxn modelId="{BDA3C540-13E1-BB47-9691-5F829435DF6D}" srcId="{72FCD80C-2D91-45CE-AA7F-40759B3A2DAF}" destId="{61604261-0C66-1D4E-9192-DDFCEB90F7F8}" srcOrd="2" destOrd="0" parTransId="{DE1543E7-2451-F546-ABEB-EB13536EF8D9}" sibTransId="{80E89707-08D7-1141-8913-CDAA6794445A}"/>
    <dgm:cxn modelId="{DE269F51-7284-1542-96ED-82CE7154C130}" type="presOf" srcId="{CBE1798A-A4A5-FF40-8838-F5FEA96568D2}" destId="{5BBE8F77-9B9F-934C-AB4F-0FE4D09A6465}" srcOrd="0" destOrd="0" presId="urn:microsoft.com/office/officeart/2005/8/layout/vList2"/>
    <dgm:cxn modelId="{B04C357D-9543-1E41-9FC0-AB2840BE5307}" srcId="{72FCD80C-2D91-45CE-AA7F-40759B3A2DAF}" destId="{CBE1798A-A4A5-FF40-8838-F5FEA96568D2}" srcOrd="3" destOrd="0" parTransId="{2B6405ED-FEC5-8F4A-A751-D4875407466C}" sibTransId="{B52E0A01-D288-6644-9003-C4790BED97BC}"/>
    <dgm:cxn modelId="{E571ABAB-D67E-7E4C-9954-C9C37D77E55F}" type="presOf" srcId="{864CF352-CD50-BA4C-9DDD-C6D0AB4F5375}" destId="{00BDA5D2-7486-0246-BFCF-C176DEE39F69}" srcOrd="0" destOrd="0" presId="urn:microsoft.com/office/officeart/2005/8/layout/vList2"/>
    <dgm:cxn modelId="{0E02ACE7-FC14-AF42-A7B8-25E75755B0C6}" type="presOf" srcId="{61604261-0C66-1D4E-9192-DDFCEB90F7F8}" destId="{D1621F5F-A540-B347-A560-6C9096E57ED8}" srcOrd="0" destOrd="0" presId="urn:microsoft.com/office/officeart/2005/8/layout/vList2"/>
    <dgm:cxn modelId="{A5D1C0F3-4881-474C-840A-D3F1F89AA14E}" srcId="{72FCD80C-2D91-45CE-AA7F-40759B3A2DAF}" destId="{864CF352-CD50-BA4C-9DDD-C6D0AB4F5375}" srcOrd="1" destOrd="0" parTransId="{8C71BC89-2EE0-7D4E-87F5-A4D983AAB02B}" sibTransId="{67F97BBB-E60F-3C4A-B8B2-05622F66B308}"/>
    <dgm:cxn modelId="{DD7526FB-4D4D-0C4F-8F12-01169367D2F7}" srcId="{72FCD80C-2D91-45CE-AA7F-40759B3A2DAF}" destId="{451A5BEC-FA63-3645-BC72-BE79BF1C7D8F}" srcOrd="0" destOrd="0" parTransId="{9E1123C7-14E2-504D-B085-42D5C9439889}" sibTransId="{8A88EF21-F6E0-0448-981F-A507E411869F}"/>
    <dgm:cxn modelId="{D5F76913-0E12-5147-B5A3-252EAE070DDD}" type="presParOf" srcId="{A1F4CECF-45C3-454D-997F-0F2AC344CD9E}" destId="{0D3F0935-0810-8D4E-AB81-D790AA170678}" srcOrd="0" destOrd="0" presId="urn:microsoft.com/office/officeart/2005/8/layout/vList2"/>
    <dgm:cxn modelId="{41E5C017-F31E-7249-B2DC-C19F6CB4E963}" type="presParOf" srcId="{A1F4CECF-45C3-454D-997F-0F2AC344CD9E}" destId="{DFCBA7CA-5C89-E842-8A3C-0A2F4DEDF331}" srcOrd="1" destOrd="0" presId="urn:microsoft.com/office/officeart/2005/8/layout/vList2"/>
    <dgm:cxn modelId="{96D38DAD-017C-2347-86E3-54BF14CCC10E}" type="presParOf" srcId="{A1F4CECF-45C3-454D-997F-0F2AC344CD9E}" destId="{00BDA5D2-7486-0246-BFCF-C176DEE39F69}" srcOrd="2" destOrd="0" presId="urn:microsoft.com/office/officeart/2005/8/layout/vList2"/>
    <dgm:cxn modelId="{CF4BF4CE-CFCA-374F-8F0E-5D7C8BBDFB30}" type="presParOf" srcId="{A1F4CECF-45C3-454D-997F-0F2AC344CD9E}" destId="{A331B004-8EB2-0547-BC9E-E534EF1F364D}" srcOrd="3" destOrd="0" presId="urn:microsoft.com/office/officeart/2005/8/layout/vList2"/>
    <dgm:cxn modelId="{FA7D2346-4137-C84D-A55D-D554F1F54C99}" type="presParOf" srcId="{A1F4CECF-45C3-454D-997F-0F2AC344CD9E}" destId="{D1621F5F-A540-B347-A560-6C9096E57ED8}" srcOrd="4" destOrd="0" presId="urn:microsoft.com/office/officeart/2005/8/layout/vList2"/>
    <dgm:cxn modelId="{D95E3FD7-DBC6-E64F-A9C6-7432B5FCCF1B}" type="presParOf" srcId="{A1F4CECF-45C3-454D-997F-0F2AC344CD9E}" destId="{8497F886-239E-E149-8792-3EF1507DDA66}" srcOrd="5" destOrd="0" presId="urn:microsoft.com/office/officeart/2005/8/layout/vList2"/>
    <dgm:cxn modelId="{A8A8FC01-776F-A64D-BF31-969667E897A4}" type="presParOf" srcId="{A1F4CECF-45C3-454D-997F-0F2AC344CD9E}" destId="{5BBE8F77-9B9F-934C-AB4F-0FE4D09A646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FD162-5750-5D44-ACA9-6FDEBC9DF5DA}">
      <dsp:nvSpPr>
        <dsp:cNvPr id="0" name=""/>
        <dsp:cNvSpPr/>
      </dsp:nvSpPr>
      <dsp:spPr>
        <a:xfrm>
          <a:off x="0" y="0"/>
          <a:ext cx="4964065" cy="23750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To develop an Insurance Management System that offers varying features for 2 roles :</a:t>
          </a:r>
          <a:endParaRPr lang="en-US" sz="3500" kern="1200" dirty="0"/>
        </a:p>
      </dsp:txBody>
      <dsp:txXfrm>
        <a:off x="115943" y="115943"/>
        <a:ext cx="4732179" cy="2143213"/>
      </dsp:txXfrm>
    </dsp:sp>
    <dsp:sp modelId="{A61A06C0-187F-2B46-996F-DD57760C37AA}">
      <dsp:nvSpPr>
        <dsp:cNvPr id="0" name=""/>
        <dsp:cNvSpPr/>
      </dsp:nvSpPr>
      <dsp:spPr>
        <a:xfrm>
          <a:off x="0" y="2504046"/>
          <a:ext cx="4964065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0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2504046"/>
        <a:ext cx="4964065" cy="579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F0935-0810-8D4E-AB81-D790AA170678}">
      <dsp:nvSpPr>
        <dsp:cNvPr id="0" name=""/>
        <dsp:cNvSpPr/>
      </dsp:nvSpPr>
      <dsp:spPr>
        <a:xfrm>
          <a:off x="0" y="268812"/>
          <a:ext cx="564023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a typeface="+mn-lt"/>
              <a:cs typeface="+mn-lt"/>
            </a:rPr>
            <a:t>For every DB action performed, data is pushed into a stack instance.</a:t>
          </a:r>
          <a:endParaRPr lang="en-US" sz="1800" kern="1200" dirty="0"/>
        </a:p>
      </dsp:txBody>
      <dsp:txXfrm>
        <a:off x="33926" y="302738"/>
        <a:ext cx="5572386" cy="627128"/>
      </dsp:txXfrm>
    </dsp:sp>
    <dsp:sp modelId="{00BDA5D2-7486-0246-BFCF-C176DEE39F69}">
      <dsp:nvSpPr>
        <dsp:cNvPr id="0" name=""/>
        <dsp:cNvSpPr/>
      </dsp:nvSpPr>
      <dsp:spPr>
        <a:xfrm>
          <a:off x="0" y="1081803"/>
          <a:ext cx="564023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button will  the all display the actions performed by customer </a:t>
          </a:r>
        </a:p>
      </dsp:txBody>
      <dsp:txXfrm>
        <a:off x="33926" y="1115729"/>
        <a:ext cx="5572386" cy="627128"/>
      </dsp:txXfrm>
    </dsp:sp>
    <dsp:sp modelId="{B12935F9-9598-48FB-835C-AB3AD0BB0F18}">
      <dsp:nvSpPr>
        <dsp:cNvPr id="0" name=""/>
        <dsp:cNvSpPr/>
      </dsp:nvSpPr>
      <dsp:spPr>
        <a:xfrm>
          <a:off x="0" y="1828623"/>
          <a:ext cx="564023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print the log, stack is emptied using pop() and to store the order of actions after printing dequeue is used</a:t>
          </a:r>
        </a:p>
      </dsp:txBody>
      <dsp:txXfrm>
        <a:off x="33926" y="1862549"/>
        <a:ext cx="5572386" cy="627128"/>
      </dsp:txXfrm>
    </dsp:sp>
    <dsp:sp modelId="{00B55732-C2B0-41C7-88B4-9E4E2408A4CD}">
      <dsp:nvSpPr>
        <dsp:cNvPr id="0" name=""/>
        <dsp:cNvSpPr/>
      </dsp:nvSpPr>
      <dsp:spPr>
        <a:xfrm>
          <a:off x="0" y="2575442"/>
          <a:ext cx="564023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 button we redirect the page into </a:t>
          </a:r>
          <a:r>
            <a:rPr lang="en-US" sz="1800" kern="1200" dirty="0" err="1"/>
            <a:t>AfterLogin.fxml</a:t>
          </a:r>
          <a:endParaRPr lang="en-US" sz="1800" kern="1200" dirty="0"/>
        </a:p>
      </dsp:txBody>
      <dsp:txXfrm>
        <a:off x="33926" y="2609368"/>
        <a:ext cx="5572386" cy="627128"/>
      </dsp:txXfrm>
    </dsp:sp>
    <dsp:sp modelId="{946A93E0-FB79-4CEE-9F43-9026AF94970B}">
      <dsp:nvSpPr>
        <dsp:cNvPr id="0" name=""/>
        <dsp:cNvSpPr/>
      </dsp:nvSpPr>
      <dsp:spPr>
        <a:xfrm>
          <a:off x="0" y="3322262"/>
          <a:ext cx="5640238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When user hits on back button, all data get pushed back to the stack retaining its original order from dequeue</a:t>
          </a:r>
        </a:p>
      </dsp:txBody>
      <dsp:txXfrm>
        <a:off x="33926" y="3356188"/>
        <a:ext cx="5572386" cy="6271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D8E88-10DB-6A4F-9829-43D5D2510DC2}">
      <dsp:nvSpPr>
        <dsp:cNvPr id="0" name=""/>
        <dsp:cNvSpPr/>
      </dsp:nvSpPr>
      <dsp:spPr>
        <a:xfrm>
          <a:off x="1188041" y="0"/>
          <a:ext cx="3930227" cy="393022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7FE5A-5971-5643-AC76-AA10C484A80F}">
      <dsp:nvSpPr>
        <dsp:cNvPr id="0" name=""/>
        <dsp:cNvSpPr/>
      </dsp:nvSpPr>
      <dsp:spPr>
        <a:xfrm>
          <a:off x="1561412" y="373371"/>
          <a:ext cx="1532788" cy="1532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Admin account does not require an "@northeastern.edu" email address.</a:t>
          </a:r>
        </a:p>
      </dsp:txBody>
      <dsp:txXfrm>
        <a:off x="1636237" y="448196"/>
        <a:ext cx="1383138" cy="1383138"/>
      </dsp:txXfrm>
    </dsp:sp>
    <dsp:sp modelId="{94D9031C-1322-0B41-89EC-382136599799}">
      <dsp:nvSpPr>
        <dsp:cNvPr id="0" name=""/>
        <dsp:cNvSpPr/>
      </dsp:nvSpPr>
      <dsp:spPr>
        <a:xfrm>
          <a:off x="3212107" y="373371"/>
          <a:ext cx="1532788" cy="1532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 Admin accounts can be created by hardcoding them into </a:t>
          </a:r>
          <a:r>
            <a:rPr lang="en-US" sz="1100" kern="1200"/>
            <a:t>the DB.</a:t>
          </a:r>
          <a:r>
            <a:rPr lang="en-US" sz="1100" kern="1200" dirty="0" err="1"/>
            <a:t>java</a:t>
          </a:r>
          <a:r>
            <a:rPr lang="en-US" sz="1100" kern="1200" dirty="0"/>
            <a:t> file or by adding them to the database.</a:t>
          </a:r>
        </a:p>
      </dsp:txBody>
      <dsp:txXfrm>
        <a:off x="3286932" y="448196"/>
        <a:ext cx="1383138" cy="1383138"/>
      </dsp:txXfrm>
    </dsp:sp>
    <dsp:sp modelId="{F91E7739-9C7C-284A-BD5D-67B5F304EB05}">
      <dsp:nvSpPr>
        <dsp:cNvPr id="0" name=""/>
        <dsp:cNvSpPr/>
      </dsp:nvSpPr>
      <dsp:spPr>
        <a:xfrm>
          <a:off x="1561412" y="2024066"/>
          <a:ext cx="1532788" cy="1532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Admin can search for insurance plan records in the database using a SQL query.</a:t>
          </a:r>
        </a:p>
      </dsp:txBody>
      <dsp:txXfrm>
        <a:off x="1636237" y="2098891"/>
        <a:ext cx="1383138" cy="1383138"/>
      </dsp:txXfrm>
    </dsp:sp>
    <dsp:sp modelId="{9ED72A18-5DA1-5440-9EE8-3342D74C7959}">
      <dsp:nvSpPr>
        <dsp:cNvPr id="0" name=""/>
        <dsp:cNvSpPr/>
      </dsp:nvSpPr>
      <dsp:spPr>
        <a:xfrm>
          <a:off x="3212107" y="2024066"/>
          <a:ext cx="1532788" cy="1532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</a:t>
          </a:r>
          <a:r>
            <a:rPr lang="en-US" sz="1100" kern="1200" dirty="0" err="1"/>
            <a:t>deleteRecord</a:t>
          </a:r>
          <a:r>
            <a:rPr lang="en-US" sz="1100" kern="1200" dirty="0"/>
            <a:t> instance can be used to remove a user’s plan from the database, and the </a:t>
          </a:r>
          <a:r>
            <a:rPr lang="en-US" sz="1100" kern="1200" dirty="0" err="1"/>
            <a:t>Signout</a:t>
          </a:r>
          <a:r>
            <a:rPr lang="en-US" sz="1100" kern="1200" dirty="0"/>
            <a:t> button redirects to the </a:t>
          </a:r>
          <a:r>
            <a:rPr lang="en-US" sz="1100" kern="1200" dirty="0" err="1"/>
            <a:t>Logininto.fxml</a:t>
          </a:r>
          <a:r>
            <a:rPr lang="en-US" sz="1100" kern="1200" dirty="0"/>
            <a:t> page.</a:t>
          </a:r>
        </a:p>
      </dsp:txBody>
      <dsp:txXfrm>
        <a:off x="3286932" y="2098891"/>
        <a:ext cx="1383138" cy="13831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94F81-4A97-5245-A0DB-5F6214AD3A94}">
      <dsp:nvSpPr>
        <dsp:cNvPr id="0" name=""/>
        <dsp:cNvSpPr/>
      </dsp:nvSpPr>
      <dsp:spPr>
        <a:xfrm>
          <a:off x="5" y="0"/>
          <a:ext cx="10318119" cy="40330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B31C6-3F00-9442-AE05-80384D6F4DC7}">
      <dsp:nvSpPr>
        <dsp:cNvPr id="0" name=""/>
        <dsp:cNvSpPr/>
      </dsp:nvSpPr>
      <dsp:spPr>
        <a:xfrm>
          <a:off x="11083" y="1209918"/>
          <a:ext cx="3321146" cy="161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 a chat box to communicate with administrators</a:t>
          </a:r>
        </a:p>
      </dsp:txBody>
      <dsp:txXfrm>
        <a:off x="89834" y="1288669"/>
        <a:ext cx="3163644" cy="1455723"/>
      </dsp:txXfrm>
    </dsp:sp>
    <dsp:sp modelId="{712C1B22-FB59-9040-8FAE-2C2A964831A6}">
      <dsp:nvSpPr>
        <dsp:cNvPr id="0" name=""/>
        <dsp:cNvSpPr/>
      </dsp:nvSpPr>
      <dsp:spPr>
        <a:xfrm>
          <a:off x="3498489" y="1209918"/>
          <a:ext cx="3321146" cy="161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Offering an online payment option</a:t>
          </a:r>
        </a:p>
      </dsp:txBody>
      <dsp:txXfrm>
        <a:off x="3577240" y="1288669"/>
        <a:ext cx="3163644" cy="1455723"/>
      </dsp:txXfrm>
    </dsp:sp>
    <dsp:sp modelId="{8A8836BD-2128-9D48-91AF-3EF19BF0B371}">
      <dsp:nvSpPr>
        <dsp:cNvPr id="0" name=""/>
        <dsp:cNvSpPr/>
      </dsp:nvSpPr>
      <dsp:spPr>
        <a:xfrm>
          <a:off x="6985894" y="1209918"/>
          <a:ext cx="3321146" cy="161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Allowing customers to add multiple insurance plans and upgrading the user interface with dynamic content on FXML pages to enhance user experience.</a:t>
          </a:r>
        </a:p>
      </dsp:txBody>
      <dsp:txXfrm>
        <a:off x="7064645" y="1288669"/>
        <a:ext cx="3163644" cy="1455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82A08-90BF-0749-8AE2-4DF1D0006C09}">
      <dsp:nvSpPr>
        <dsp:cNvPr id="0" name=""/>
        <dsp:cNvSpPr/>
      </dsp:nvSpPr>
      <dsp:spPr>
        <a:xfrm>
          <a:off x="0" y="1313"/>
          <a:ext cx="3807898" cy="1341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Insurance Management System using Eclipse with Java, Java FX and FXML</a:t>
          </a:r>
        </a:p>
      </dsp:txBody>
      <dsp:txXfrm>
        <a:off x="65492" y="66805"/>
        <a:ext cx="3676914" cy="1210631"/>
      </dsp:txXfrm>
    </dsp:sp>
    <dsp:sp modelId="{F9790428-0311-7C49-929E-67717C1D474D}">
      <dsp:nvSpPr>
        <dsp:cNvPr id="0" name=""/>
        <dsp:cNvSpPr/>
      </dsp:nvSpPr>
      <dsp:spPr>
        <a:xfrm>
          <a:off x="1767982" y="1445509"/>
          <a:ext cx="4537567" cy="1341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Maven dependencies used to manage the external libraries and dependencies of </a:t>
          </a:r>
          <a:r>
            <a:rPr lang="en-US" sz="1600" kern="1200" dirty="0" err="1"/>
            <a:t>fxml</a:t>
          </a:r>
          <a:r>
            <a:rPr lang="en-US" sz="1600" kern="1200" dirty="0"/>
            <a:t> and </a:t>
          </a:r>
          <a:r>
            <a:rPr lang="en-US" sz="1600" kern="1200" dirty="0" err="1"/>
            <a:t>mysql</a:t>
          </a:r>
          <a:r>
            <a:rPr lang="en-US" sz="1600" kern="1200" dirty="0"/>
            <a:t> jar files </a:t>
          </a:r>
        </a:p>
      </dsp:txBody>
      <dsp:txXfrm>
        <a:off x="1833474" y="1511001"/>
        <a:ext cx="4406583" cy="1210631"/>
      </dsp:txXfrm>
    </dsp:sp>
    <dsp:sp modelId="{BC2E60F3-D615-5B4E-AB07-212B62F95574}">
      <dsp:nvSpPr>
        <dsp:cNvPr id="0" name=""/>
        <dsp:cNvSpPr/>
      </dsp:nvSpPr>
      <dsp:spPr>
        <a:xfrm>
          <a:off x="88152" y="2836308"/>
          <a:ext cx="3742908" cy="1341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MVC Framework with Java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User and Insurance(Model)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.</a:t>
          </a:r>
          <a:r>
            <a:rPr lang="en-US" sz="1600" b="0" kern="1200" dirty="0" err="1"/>
            <a:t>fxml</a:t>
          </a:r>
          <a:r>
            <a:rPr lang="en-US" sz="1600" b="0" kern="1200" dirty="0"/>
            <a:t> files(View)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.java Files(Controller)</a:t>
          </a:r>
          <a:endParaRPr lang="en-US" sz="1600" kern="1200" dirty="0"/>
        </a:p>
      </dsp:txBody>
      <dsp:txXfrm>
        <a:off x="153644" y="2901800"/>
        <a:ext cx="3611924" cy="1210631"/>
      </dsp:txXfrm>
    </dsp:sp>
    <dsp:sp modelId="{251E83E3-23FD-064C-9BB5-08DB9BCE844B}">
      <dsp:nvSpPr>
        <dsp:cNvPr id="0" name=""/>
        <dsp:cNvSpPr/>
      </dsp:nvSpPr>
      <dsp:spPr>
        <a:xfrm>
          <a:off x="1872629" y="4231320"/>
          <a:ext cx="4432920" cy="1341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Connection with database – DB.java</a:t>
          </a:r>
        </a:p>
      </dsp:txBody>
      <dsp:txXfrm>
        <a:off x="1938121" y="4296812"/>
        <a:ext cx="4301936" cy="1210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8119D-9D61-7D46-AF9B-38D09F44C855}">
      <dsp:nvSpPr>
        <dsp:cNvPr id="0" name=""/>
        <dsp:cNvSpPr/>
      </dsp:nvSpPr>
      <dsp:spPr>
        <a:xfrm>
          <a:off x="668000" y="805"/>
          <a:ext cx="2763453" cy="16580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MySQL DB Tables: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user_registration</a:t>
          </a:r>
          <a:r>
            <a:rPr lang="en-US" sz="1200" kern="1200" dirty="0"/>
            <a:t> 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insurance_plan</a:t>
          </a:r>
          <a:r>
            <a:rPr lang="en-US" sz="1200" kern="1200" dirty="0"/>
            <a:t> </a:t>
          </a:r>
        </a:p>
      </dsp:txBody>
      <dsp:txXfrm>
        <a:off x="668000" y="805"/>
        <a:ext cx="2763453" cy="1658071"/>
      </dsp:txXfrm>
    </dsp:sp>
    <dsp:sp modelId="{054E167B-1988-E44D-9718-ACF19185C454}">
      <dsp:nvSpPr>
        <dsp:cNvPr id="0" name=""/>
        <dsp:cNvSpPr/>
      </dsp:nvSpPr>
      <dsp:spPr>
        <a:xfrm>
          <a:off x="3707798" y="805"/>
          <a:ext cx="2763453" cy="16580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JDBC to establish connection to </a:t>
          </a:r>
          <a:r>
            <a:rPr lang="en-US" sz="1500" kern="1200" dirty="0" err="1"/>
            <a:t>Mysql</a:t>
          </a:r>
          <a:r>
            <a:rPr lang="en-US" sz="1500" kern="1200" dirty="0"/>
            <a:t> database, execute SQL statements, and retrieve and update data.</a:t>
          </a:r>
        </a:p>
      </dsp:txBody>
      <dsp:txXfrm>
        <a:off x="3707798" y="805"/>
        <a:ext cx="2763453" cy="1658071"/>
      </dsp:txXfrm>
    </dsp:sp>
    <dsp:sp modelId="{C6E56F1C-035E-D145-8146-18CFC50A76F8}">
      <dsp:nvSpPr>
        <dsp:cNvPr id="0" name=""/>
        <dsp:cNvSpPr/>
      </dsp:nvSpPr>
      <dsp:spPr>
        <a:xfrm>
          <a:off x="6747596" y="805"/>
          <a:ext cx="2763453" cy="16580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Create/Add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Read, Update, and Delete records of users having plans by </a:t>
          </a:r>
          <a:r>
            <a:rPr lang="en-US" sz="1500" kern="1200" dirty="0" err="1"/>
            <a:t>insertRecord</a:t>
          </a:r>
          <a:r>
            <a:rPr lang="en-US" sz="1500" kern="1200" dirty="0"/>
            <a:t>(), </a:t>
          </a:r>
          <a:r>
            <a:rPr lang="en-US" sz="1500" kern="1200" dirty="0" err="1"/>
            <a:t>addRecord</a:t>
          </a:r>
          <a:r>
            <a:rPr lang="en-US" sz="1500" kern="1200" dirty="0"/>
            <a:t>(), </a:t>
          </a:r>
          <a:r>
            <a:rPr lang="en-US" sz="1500" kern="1200" dirty="0" err="1"/>
            <a:t>setRecord</a:t>
          </a:r>
          <a:r>
            <a:rPr lang="en-US" sz="1500" kern="1200" dirty="0"/>
            <a:t>(), </a:t>
          </a:r>
          <a:r>
            <a:rPr lang="en-US" sz="1500" kern="1200" dirty="0" err="1"/>
            <a:t>getRecord</a:t>
          </a:r>
          <a:r>
            <a:rPr lang="en-US" sz="1500" kern="1200" dirty="0"/>
            <a:t>(), </a:t>
          </a:r>
          <a:r>
            <a:rPr lang="en-US" sz="1500" kern="1200" dirty="0" err="1"/>
            <a:t>searchRecord</a:t>
          </a:r>
          <a:r>
            <a:rPr lang="en-US" sz="1500" kern="1200" dirty="0"/>
            <a:t> and </a:t>
          </a:r>
          <a:r>
            <a:rPr lang="en-US" sz="1500" kern="1200" dirty="0" err="1"/>
            <a:t>deleteRecord</a:t>
          </a:r>
          <a:r>
            <a:rPr lang="en-US" sz="1500" kern="1200" dirty="0"/>
            <a:t>()</a:t>
          </a:r>
        </a:p>
      </dsp:txBody>
      <dsp:txXfrm>
        <a:off x="6747596" y="805"/>
        <a:ext cx="2763453" cy="1658071"/>
      </dsp:txXfrm>
    </dsp:sp>
    <dsp:sp modelId="{915C537D-870C-9D43-913A-3288ADDB647F}">
      <dsp:nvSpPr>
        <dsp:cNvPr id="0" name=""/>
        <dsp:cNvSpPr/>
      </dsp:nvSpPr>
      <dsp:spPr>
        <a:xfrm>
          <a:off x="668000" y="1935222"/>
          <a:ext cx="2763453" cy="16580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DAO to encapsulate the details of database access, and to provide a simple and consistent interface for accessing data from MySQL</a:t>
          </a:r>
        </a:p>
      </dsp:txBody>
      <dsp:txXfrm>
        <a:off x="668000" y="1935222"/>
        <a:ext cx="2763453" cy="1658071"/>
      </dsp:txXfrm>
    </dsp:sp>
    <dsp:sp modelId="{D32628F2-DFD8-424A-84F9-0A8FA5A7EFFB}">
      <dsp:nvSpPr>
        <dsp:cNvPr id="0" name=""/>
        <dsp:cNvSpPr/>
      </dsp:nvSpPr>
      <dsp:spPr>
        <a:xfrm>
          <a:off x="3707798" y="1935222"/>
          <a:ext cx="2763453" cy="16580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 </a:t>
          </a:r>
          <a:r>
            <a:rPr lang="en-US" sz="1500" kern="1200" dirty="0" err="1"/>
            <a:t>UserSession.java</a:t>
          </a:r>
          <a:r>
            <a:rPr lang="en-US" sz="1500" kern="1200" dirty="0"/>
            <a:t> - To keep track of the user information till the end of session.</a:t>
          </a:r>
        </a:p>
      </dsp:txBody>
      <dsp:txXfrm>
        <a:off x="3707798" y="1935222"/>
        <a:ext cx="2763453" cy="1658071"/>
      </dsp:txXfrm>
    </dsp:sp>
    <dsp:sp modelId="{B7D3975A-3C32-9647-9917-4556E7BAA12F}">
      <dsp:nvSpPr>
        <dsp:cNvPr id="0" name=""/>
        <dsp:cNvSpPr/>
      </dsp:nvSpPr>
      <dsp:spPr>
        <a:xfrm>
          <a:off x="6747596" y="1935222"/>
          <a:ext cx="2763453" cy="16580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InsuranceOfPerson.java</a:t>
          </a:r>
          <a:r>
            <a:rPr lang="en-US" sz="1500" kern="1200" dirty="0"/>
            <a:t>  -  Model to retrieve all insurance data of an individual</a:t>
          </a:r>
        </a:p>
      </dsp:txBody>
      <dsp:txXfrm>
        <a:off x="6747596" y="1935222"/>
        <a:ext cx="2763453" cy="1658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43F36-F72D-0340-9787-64F8E6584DE4}">
      <dsp:nvSpPr>
        <dsp:cNvPr id="0" name=""/>
        <dsp:cNvSpPr/>
      </dsp:nvSpPr>
      <dsp:spPr>
        <a:xfrm>
          <a:off x="2785758" y="0"/>
          <a:ext cx="4361380" cy="436138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7E4FC-9E5B-6840-8340-80D03CFB4E62}">
      <dsp:nvSpPr>
        <dsp:cNvPr id="0" name=""/>
        <dsp:cNvSpPr/>
      </dsp:nvSpPr>
      <dsp:spPr>
        <a:xfrm>
          <a:off x="3200089" y="414331"/>
          <a:ext cx="1700938" cy="1700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Registration/ login </a:t>
          </a:r>
          <a:endParaRPr lang="en-US" sz="1800" kern="1200"/>
        </a:p>
      </dsp:txBody>
      <dsp:txXfrm>
        <a:off x="3283122" y="497364"/>
        <a:ext cx="1534872" cy="1534872"/>
      </dsp:txXfrm>
    </dsp:sp>
    <dsp:sp modelId="{89202349-3878-7D4A-A69A-9EB667BD1C0F}">
      <dsp:nvSpPr>
        <dsp:cNvPr id="0" name=""/>
        <dsp:cNvSpPr/>
      </dsp:nvSpPr>
      <dsp:spPr>
        <a:xfrm>
          <a:off x="5031868" y="414331"/>
          <a:ext cx="1700938" cy="1700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Insurance planning (CRUD operations)</a:t>
          </a:r>
          <a:endParaRPr lang="en-US" sz="1800" kern="1200"/>
        </a:p>
      </dsp:txBody>
      <dsp:txXfrm>
        <a:off x="5114901" y="497364"/>
        <a:ext cx="1534872" cy="1534872"/>
      </dsp:txXfrm>
    </dsp:sp>
    <dsp:sp modelId="{25977F8C-151E-C448-8C46-1DF212052E75}">
      <dsp:nvSpPr>
        <dsp:cNvPr id="0" name=""/>
        <dsp:cNvSpPr/>
      </dsp:nvSpPr>
      <dsp:spPr>
        <a:xfrm>
          <a:off x="3200089" y="2246110"/>
          <a:ext cx="1700938" cy="1700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Activity Log</a:t>
          </a:r>
          <a:endParaRPr lang="en-US" sz="1800" kern="1200"/>
        </a:p>
      </dsp:txBody>
      <dsp:txXfrm>
        <a:off x="3283122" y="2329143"/>
        <a:ext cx="1534872" cy="1534872"/>
      </dsp:txXfrm>
    </dsp:sp>
    <dsp:sp modelId="{C2D982D5-E21F-5042-BB57-3ECDAB3F1DCE}">
      <dsp:nvSpPr>
        <dsp:cNvPr id="0" name=""/>
        <dsp:cNvSpPr/>
      </dsp:nvSpPr>
      <dsp:spPr>
        <a:xfrm>
          <a:off x="5031868" y="2246110"/>
          <a:ext cx="1700938" cy="1700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Admin (Search and Delete)</a:t>
          </a:r>
          <a:endParaRPr lang="en-US" sz="1800" kern="1200"/>
        </a:p>
      </dsp:txBody>
      <dsp:txXfrm>
        <a:off x="5114901" y="2329143"/>
        <a:ext cx="1534872" cy="1534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AE2C8-6AEE-854B-8913-CC4E55AD5B86}">
      <dsp:nvSpPr>
        <dsp:cNvPr id="0" name=""/>
        <dsp:cNvSpPr/>
      </dsp:nvSpPr>
      <dsp:spPr>
        <a:xfrm>
          <a:off x="0" y="70808"/>
          <a:ext cx="4561605" cy="7963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user starts on the </a:t>
          </a:r>
          <a:r>
            <a:rPr lang="en-US" sz="1500" kern="1200" dirty="0" err="1"/>
            <a:t>Home.fxml</a:t>
          </a:r>
          <a:r>
            <a:rPr lang="en-US" sz="1500" kern="1200" dirty="0"/>
            <a:t> page but can navigate to the registration page (</a:t>
          </a:r>
          <a:r>
            <a:rPr lang="en-US" sz="1500" kern="1200" dirty="0" err="1"/>
            <a:t>primaryview.fxml</a:t>
          </a:r>
          <a:r>
            <a:rPr lang="en-US" sz="1500" kern="1200" dirty="0"/>
            <a:t>).</a:t>
          </a:r>
        </a:p>
      </dsp:txBody>
      <dsp:txXfrm>
        <a:off x="38874" y="109682"/>
        <a:ext cx="4483857" cy="718583"/>
      </dsp:txXfrm>
    </dsp:sp>
    <dsp:sp modelId="{7C56AC70-1FB3-9445-8AD4-EE4AB597085D}">
      <dsp:nvSpPr>
        <dsp:cNvPr id="0" name=""/>
        <dsp:cNvSpPr/>
      </dsp:nvSpPr>
      <dsp:spPr>
        <a:xfrm>
          <a:off x="0" y="910339"/>
          <a:ext cx="4561605" cy="7963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the registration is successful, the user is redirected to the </a:t>
          </a:r>
          <a:r>
            <a:rPr lang="en-US" sz="1500" kern="1200" dirty="0" err="1"/>
            <a:t>Logininto.fxml</a:t>
          </a:r>
          <a:r>
            <a:rPr lang="en-US" sz="1500" kern="1200" dirty="0"/>
            <a:t> page.</a:t>
          </a:r>
        </a:p>
      </dsp:txBody>
      <dsp:txXfrm>
        <a:off x="38874" y="949213"/>
        <a:ext cx="4483857" cy="718583"/>
      </dsp:txXfrm>
    </dsp:sp>
    <dsp:sp modelId="{723790B6-A359-2343-8F1C-660CA05A4A69}">
      <dsp:nvSpPr>
        <dsp:cNvPr id="0" name=""/>
        <dsp:cNvSpPr/>
      </dsp:nvSpPr>
      <dsp:spPr>
        <a:xfrm>
          <a:off x="0" y="1749871"/>
          <a:ext cx="4561605" cy="7963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Alerts are used to ensure that the user enters all required data in the correct format before they can register.</a:t>
          </a:r>
        </a:p>
      </dsp:txBody>
      <dsp:txXfrm>
        <a:off x="38874" y="1788745"/>
        <a:ext cx="4483857" cy="718583"/>
      </dsp:txXfrm>
    </dsp:sp>
    <dsp:sp modelId="{CE980AC4-5C84-1E48-8966-C4EC4055A8E1}">
      <dsp:nvSpPr>
        <dsp:cNvPr id="0" name=""/>
        <dsp:cNvSpPr/>
      </dsp:nvSpPr>
      <dsp:spPr>
        <a:xfrm>
          <a:off x="0" y="2589402"/>
          <a:ext cx="4561605" cy="7963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When the user clicks the submit button, a Java file is prompted to connect to the database and add the customer's information to the User DB.</a:t>
          </a:r>
        </a:p>
      </dsp:txBody>
      <dsp:txXfrm>
        <a:off x="38874" y="2628276"/>
        <a:ext cx="4483857" cy="7185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2A217-E6DE-4E47-96D4-C90395C32C52}">
      <dsp:nvSpPr>
        <dsp:cNvPr id="0" name=""/>
        <dsp:cNvSpPr/>
      </dsp:nvSpPr>
      <dsp:spPr>
        <a:xfrm>
          <a:off x="0" y="34043"/>
          <a:ext cx="6217920" cy="11148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kern="1200" dirty="0"/>
            <a:t>The user can navigate from the registration page (</a:t>
          </a:r>
          <a:r>
            <a:rPr lang="en-US" sz="2100" kern="1200" dirty="0" err="1"/>
            <a:t>primaryview.fxml</a:t>
          </a:r>
          <a:r>
            <a:rPr lang="en-US" sz="2100" kern="1200" dirty="0"/>
            <a:t>) to the login page (</a:t>
          </a:r>
          <a:r>
            <a:rPr lang="en-US" sz="2100" kern="1200" dirty="0" err="1"/>
            <a:t>Logininto.fxml</a:t>
          </a:r>
          <a:r>
            <a:rPr lang="en-US" sz="2100" kern="1200" dirty="0"/>
            <a:t>).</a:t>
          </a:r>
        </a:p>
      </dsp:txBody>
      <dsp:txXfrm>
        <a:off x="54423" y="88466"/>
        <a:ext cx="6109074" cy="1006017"/>
      </dsp:txXfrm>
    </dsp:sp>
    <dsp:sp modelId="{CB12F412-CE3E-9249-8DB5-9CADB205CE7E}">
      <dsp:nvSpPr>
        <dsp:cNvPr id="0" name=""/>
        <dsp:cNvSpPr/>
      </dsp:nvSpPr>
      <dsp:spPr>
        <a:xfrm>
          <a:off x="0" y="1209386"/>
          <a:ext cx="6217920" cy="11148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kern="1200" dirty="0"/>
            <a:t>When the user clicks the submit button, the </a:t>
          </a:r>
          <a:r>
            <a:rPr lang="en-US" sz="2100" kern="1200" dirty="0" err="1"/>
            <a:t>searchAdminRecord</a:t>
          </a:r>
          <a:r>
            <a:rPr lang="en-US" sz="2100" kern="1200" dirty="0"/>
            <a:t> and </a:t>
          </a:r>
          <a:r>
            <a:rPr lang="en-US" sz="2100" kern="1200" dirty="0" err="1"/>
            <a:t>searchRecord</a:t>
          </a:r>
          <a:r>
            <a:rPr lang="en-US" sz="2100" kern="1200" dirty="0"/>
            <a:t> functions are prompted to authenticate the user's credentials.</a:t>
          </a:r>
        </a:p>
      </dsp:txBody>
      <dsp:txXfrm>
        <a:off x="54423" y="1263809"/>
        <a:ext cx="6109074" cy="1006017"/>
      </dsp:txXfrm>
    </dsp:sp>
    <dsp:sp modelId="{52369248-1A06-824C-B6FF-FD4C432A6749}">
      <dsp:nvSpPr>
        <dsp:cNvPr id="0" name=""/>
        <dsp:cNvSpPr/>
      </dsp:nvSpPr>
      <dsp:spPr>
        <a:xfrm>
          <a:off x="0" y="2384730"/>
          <a:ext cx="6217920" cy="11148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kern="1200"/>
            <a:t>Alerts are used to inform the user if they have entered incorrect login credentials.</a:t>
          </a:r>
        </a:p>
      </dsp:txBody>
      <dsp:txXfrm>
        <a:off x="54423" y="2439153"/>
        <a:ext cx="6109074" cy="1006017"/>
      </dsp:txXfrm>
    </dsp:sp>
    <dsp:sp modelId="{8A9A66F7-011D-AD4B-B737-81758558C962}">
      <dsp:nvSpPr>
        <dsp:cNvPr id="0" name=""/>
        <dsp:cNvSpPr/>
      </dsp:nvSpPr>
      <dsp:spPr>
        <a:xfrm>
          <a:off x="0" y="3560074"/>
          <a:ext cx="6217920" cy="11148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kern="1200" dirty="0"/>
            <a:t>If the login is successful, the user is redirected to the </a:t>
          </a:r>
          <a:r>
            <a:rPr lang="en-US" sz="2100" kern="1200" dirty="0" err="1"/>
            <a:t>UserHome</a:t>
          </a:r>
          <a:r>
            <a:rPr lang="en-US" sz="2100" kern="1200" dirty="0"/>
            <a:t> page (</a:t>
          </a:r>
          <a:r>
            <a:rPr lang="en-US" sz="2100" kern="1200" dirty="0" err="1"/>
            <a:t>AfterLogin.fxml</a:t>
          </a:r>
          <a:r>
            <a:rPr lang="en-US" sz="2100" kern="1200" dirty="0"/>
            <a:t>).</a:t>
          </a:r>
        </a:p>
      </dsp:txBody>
      <dsp:txXfrm>
        <a:off x="54423" y="3614497"/>
        <a:ext cx="6109074" cy="10060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1DFD7-A8D1-4A93-9E80-634840EEE169}">
      <dsp:nvSpPr>
        <dsp:cNvPr id="0" name=""/>
        <dsp:cNvSpPr/>
      </dsp:nvSpPr>
      <dsp:spPr>
        <a:xfrm>
          <a:off x="0" y="2084"/>
          <a:ext cx="4937633" cy="721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7F7D0-9B76-4383-8F11-899010E079B5}">
      <dsp:nvSpPr>
        <dsp:cNvPr id="0" name=""/>
        <dsp:cNvSpPr/>
      </dsp:nvSpPr>
      <dsp:spPr>
        <a:xfrm>
          <a:off x="218131" y="164331"/>
          <a:ext cx="396990" cy="396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8F10B-C26C-4B41-BB72-217CB5B072B8}">
      <dsp:nvSpPr>
        <dsp:cNvPr id="0" name=""/>
        <dsp:cNvSpPr/>
      </dsp:nvSpPr>
      <dsp:spPr>
        <a:xfrm>
          <a:off x="833253" y="2084"/>
          <a:ext cx="3919208" cy="721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91" tIns="76391" rIns="76391" bIns="76391" numCol="1" spcCol="1270" anchor="ctr" anchorCtr="0">
          <a:noAutofit/>
        </a:bodyPr>
        <a:lstStyle/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/>
            <a:t>The application then login to </a:t>
          </a:r>
          <a:r>
            <a:rPr lang="en-US" sz="1350" kern="1200" dirty="0" err="1"/>
            <a:t>AfterLogin.fxml</a:t>
          </a:r>
          <a:r>
            <a:rPr lang="en-US" sz="1350" kern="1200" dirty="0"/>
            <a:t> page where customer can be able to enter into his login system.</a:t>
          </a:r>
        </a:p>
      </dsp:txBody>
      <dsp:txXfrm>
        <a:off x="833253" y="2084"/>
        <a:ext cx="3919208" cy="721801"/>
      </dsp:txXfrm>
    </dsp:sp>
    <dsp:sp modelId="{545B425C-8FAD-4323-877F-A2EB9BA3DEE6}">
      <dsp:nvSpPr>
        <dsp:cNvPr id="0" name=""/>
        <dsp:cNvSpPr/>
      </dsp:nvSpPr>
      <dsp:spPr>
        <a:xfrm>
          <a:off x="0" y="898867"/>
          <a:ext cx="4937633" cy="721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3BE00-2275-4FEB-9C04-CC3E1AC7CD93}">
      <dsp:nvSpPr>
        <dsp:cNvPr id="0" name=""/>
        <dsp:cNvSpPr/>
      </dsp:nvSpPr>
      <dsp:spPr>
        <a:xfrm>
          <a:off x="218131" y="1061114"/>
          <a:ext cx="396990" cy="396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4FAC8-A6C2-4044-B1AA-A6DCA7E13880}">
      <dsp:nvSpPr>
        <dsp:cNvPr id="0" name=""/>
        <dsp:cNvSpPr/>
      </dsp:nvSpPr>
      <dsp:spPr>
        <a:xfrm>
          <a:off x="833253" y="898867"/>
          <a:ext cx="3919208" cy="721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91" tIns="76391" rIns="76391" bIns="763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Customer can be able to Add, update the plan and make claim to the existing plan </a:t>
          </a:r>
          <a:endParaRPr lang="en-US" sz="1400" kern="1200" dirty="0"/>
        </a:p>
      </dsp:txBody>
      <dsp:txXfrm>
        <a:off x="833253" y="898867"/>
        <a:ext cx="3919208" cy="721801"/>
      </dsp:txXfrm>
    </dsp:sp>
    <dsp:sp modelId="{84F1C970-723B-4E41-8316-B5716391DD62}">
      <dsp:nvSpPr>
        <dsp:cNvPr id="0" name=""/>
        <dsp:cNvSpPr/>
      </dsp:nvSpPr>
      <dsp:spPr>
        <a:xfrm>
          <a:off x="0" y="1795651"/>
          <a:ext cx="4937633" cy="721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8F301-4DA5-4932-8459-E52AC9501EBD}">
      <dsp:nvSpPr>
        <dsp:cNvPr id="0" name=""/>
        <dsp:cNvSpPr/>
      </dsp:nvSpPr>
      <dsp:spPr>
        <a:xfrm>
          <a:off x="218131" y="1957897"/>
          <a:ext cx="396990" cy="3966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5D8A2-34B4-41E8-A03B-8EAEBA8D8FA3}">
      <dsp:nvSpPr>
        <dsp:cNvPr id="0" name=""/>
        <dsp:cNvSpPr/>
      </dsp:nvSpPr>
      <dsp:spPr>
        <a:xfrm>
          <a:off x="833253" y="1795651"/>
          <a:ext cx="3919208" cy="721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91" tIns="76391" rIns="76391" bIns="763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400" kern="1200" dirty="0"/>
            <a:t>If the customer has no existing plan setup, the 'add plan' button is visible or else 'update plan' and 'delete plan' buttons are shown in the login page</a:t>
          </a:r>
        </a:p>
      </dsp:txBody>
      <dsp:txXfrm>
        <a:off x="833253" y="1795651"/>
        <a:ext cx="3919208" cy="721801"/>
      </dsp:txXfrm>
    </dsp:sp>
    <dsp:sp modelId="{CF508DFB-870D-4ECD-A585-796631B5D67B}">
      <dsp:nvSpPr>
        <dsp:cNvPr id="0" name=""/>
        <dsp:cNvSpPr/>
      </dsp:nvSpPr>
      <dsp:spPr>
        <a:xfrm>
          <a:off x="0" y="2692434"/>
          <a:ext cx="4937633" cy="721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16C87-0739-4B04-AC7A-B219A6761E29}">
      <dsp:nvSpPr>
        <dsp:cNvPr id="0" name=""/>
        <dsp:cNvSpPr/>
      </dsp:nvSpPr>
      <dsp:spPr>
        <a:xfrm>
          <a:off x="218131" y="2854680"/>
          <a:ext cx="396990" cy="3966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2EE2-C72F-4613-B7BC-739F38A605C4}">
      <dsp:nvSpPr>
        <dsp:cNvPr id="0" name=""/>
        <dsp:cNvSpPr/>
      </dsp:nvSpPr>
      <dsp:spPr>
        <a:xfrm>
          <a:off x="833253" y="2692434"/>
          <a:ext cx="3919208" cy="721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91" tIns="76391" rIns="76391" bIns="763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1400" kern="1200" dirty="0"/>
            <a:t>Clicking any of Add plan button leads to </a:t>
          </a:r>
          <a:r>
            <a:rPr lang="en-US" sz="1400" kern="1200" dirty="0" err="1"/>
            <a:t>planadd.fxml</a:t>
          </a:r>
          <a:r>
            <a:rPr lang="en-US" sz="1400" kern="1200" dirty="0"/>
            <a:t> page, delete button refreshes the page with your insurance plan removed from DB.</a:t>
          </a:r>
        </a:p>
      </dsp:txBody>
      <dsp:txXfrm>
        <a:off x="833253" y="2692434"/>
        <a:ext cx="3919208" cy="7218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F0935-0810-8D4E-AB81-D790AA170678}">
      <dsp:nvSpPr>
        <dsp:cNvPr id="0" name=""/>
        <dsp:cNvSpPr/>
      </dsp:nvSpPr>
      <dsp:spPr>
        <a:xfrm>
          <a:off x="0" y="17985"/>
          <a:ext cx="5640238" cy="1000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The </a:t>
          </a:r>
          <a:r>
            <a:rPr lang="en-US" sz="1900" kern="1200" dirty="0" err="1"/>
            <a:t>AfterLogin.fxml</a:t>
          </a:r>
          <a:r>
            <a:rPr lang="en-US" sz="1900" kern="1200" dirty="0"/>
            <a:t> page has an Add Plan button that leads to the </a:t>
          </a:r>
          <a:r>
            <a:rPr lang="en-US" sz="1900" kern="1200" dirty="0" err="1"/>
            <a:t>planadd.fxml</a:t>
          </a:r>
          <a:r>
            <a:rPr lang="en-US" sz="1900" kern="1200" dirty="0"/>
            <a:t> page for first-time users to add a new insurance plan.</a:t>
          </a:r>
        </a:p>
      </dsp:txBody>
      <dsp:txXfrm>
        <a:off x="48833" y="66818"/>
        <a:ext cx="5542572" cy="902684"/>
      </dsp:txXfrm>
    </dsp:sp>
    <dsp:sp modelId="{00BDA5D2-7486-0246-BFCF-C176DEE39F69}">
      <dsp:nvSpPr>
        <dsp:cNvPr id="0" name=""/>
        <dsp:cNvSpPr/>
      </dsp:nvSpPr>
      <dsp:spPr>
        <a:xfrm>
          <a:off x="0" y="1148403"/>
          <a:ext cx="5640238" cy="1000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Alerts prevent the user from submitting the plan without selecting all required fields.</a:t>
          </a:r>
        </a:p>
      </dsp:txBody>
      <dsp:txXfrm>
        <a:off x="48833" y="1197236"/>
        <a:ext cx="5542572" cy="902684"/>
      </dsp:txXfrm>
    </dsp:sp>
    <dsp:sp modelId="{D1621F5F-A540-B347-A560-6C9096E57ED8}">
      <dsp:nvSpPr>
        <dsp:cNvPr id="0" name=""/>
        <dsp:cNvSpPr/>
      </dsp:nvSpPr>
      <dsp:spPr>
        <a:xfrm>
          <a:off x="0" y="2203473"/>
          <a:ext cx="5640238" cy="1000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Submit button triggers a Java file to add insurance information to the database.</a:t>
          </a:r>
        </a:p>
      </dsp:txBody>
      <dsp:txXfrm>
        <a:off x="48833" y="2252306"/>
        <a:ext cx="5542572" cy="902684"/>
      </dsp:txXfrm>
    </dsp:sp>
    <dsp:sp modelId="{5BBE8F77-9B9F-934C-AB4F-0FE4D09A6465}">
      <dsp:nvSpPr>
        <dsp:cNvPr id="0" name=""/>
        <dsp:cNvSpPr/>
      </dsp:nvSpPr>
      <dsp:spPr>
        <a:xfrm>
          <a:off x="0" y="3258543"/>
          <a:ext cx="5640238" cy="1000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After adding or updating the plan, customer is redirected to the </a:t>
          </a:r>
          <a:r>
            <a:rPr lang="en-US" sz="1900" kern="1200" dirty="0" err="1"/>
            <a:t>AfterLogin.fxml</a:t>
          </a:r>
          <a:r>
            <a:rPr lang="en-US" sz="1900" kern="1200" dirty="0"/>
            <a:t> page</a:t>
          </a:r>
        </a:p>
      </dsp:txBody>
      <dsp:txXfrm>
        <a:off x="48833" y="3307376"/>
        <a:ext cx="5542572" cy="9026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F0935-0810-8D4E-AB81-D790AA170678}">
      <dsp:nvSpPr>
        <dsp:cNvPr id="0" name=""/>
        <dsp:cNvSpPr/>
      </dsp:nvSpPr>
      <dsp:spPr>
        <a:xfrm>
          <a:off x="0" y="1141"/>
          <a:ext cx="5640238" cy="100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 button is visible only if the customer has an existing plan in the database.</a:t>
          </a:r>
        </a:p>
      </dsp:txBody>
      <dsp:txXfrm>
        <a:off x="49240" y="50381"/>
        <a:ext cx="5541758" cy="910206"/>
      </dsp:txXfrm>
    </dsp:sp>
    <dsp:sp modelId="{00BDA5D2-7486-0246-BFCF-C176DEE39F69}">
      <dsp:nvSpPr>
        <dsp:cNvPr id="0" name=""/>
        <dsp:cNvSpPr/>
      </dsp:nvSpPr>
      <dsp:spPr>
        <a:xfrm>
          <a:off x="0" y="1140066"/>
          <a:ext cx="5640238" cy="100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 button retrieves the data from Database and shows it in a </a:t>
          </a:r>
          <a:r>
            <a:rPr lang="en-US" sz="1900" kern="1200" dirty="0" err="1"/>
            <a:t>ComboBox</a:t>
          </a:r>
          <a:r>
            <a:rPr lang="en-US" sz="1900" kern="1200" dirty="0"/>
            <a:t> in  </a:t>
          </a:r>
          <a:r>
            <a:rPr lang="en-US" sz="1900" kern="1200" dirty="0" err="1"/>
            <a:t>planadd.fxml</a:t>
          </a:r>
          <a:endParaRPr lang="en-US" sz="1900" kern="1200" dirty="0"/>
        </a:p>
      </dsp:txBody>
      <dsp:txXfrm>
        <a:off x="49240" y="1189306"/>
        <a:ext cx="5541758" cy="910206"/>
      </dsp:txXfrm>
    </dsp:sp>
    <dsp:sp modelId="{D1621F5F-A540-B347-A560-6C9096E57ED8}">
      <dsp:nvSpPr>
        <dsp:cNvPr id="0" name=""/>
        <dsp:cNvSpPr/>
      </dsp:nvSpPr>
      <dsp:spPr>
        <a:xfrm>
          <a:off x="0" y="2203473"/>
          <a:ext cx="5640238" cy="100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</a:t>
          </a:r>
          <a:r>
            <a:rPr lang="en-US" sz="1900" kern="1200" dirty="0">
              <a:ea typeface="+mn-lt"/>
              <a:cs typeface="+mn-lt"/>
            </a:rPr>
            <a:t> button prompts java file to update current Insurance information in the database </a:t>
          </a:r>
          <a:endParaRPr lang="en-US" sz="1900" kern="1200" dirty="0"/>
        </a:p>
      </dsp:txBody>
      <dsp:txXfrm>
        <a:off x="49240" y="2252713"/>
        <a:ext cx="5541758" cy="910206"/>
      </dsp:txXfrm>
    </dsp:sp>
    <dsp:sp modelId="{5BBE8F77-9B9F-934C-AB4F-0FE4D09A6465}">
      <dsp:nvSpPr>
        <dsp:cNvPr id="0" name=""/>
        <dsp:cNvSpPr/>
      </dsp:nvSpPr>
      <dsp:spPr>
        <a:xfrm>
          <a:off x="0" y="3266879"/>
          <a:ext cx="5640238" cy="100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a typeface="+mn-lt"/>
              <a:cs typeface="+mn-lt"/>
            </a:rPr>
            <a:t>On updating the plan , the customer is redirected to </a:t>
          </a:r>
          <a:r>
            <a:rPr lang="en-US" sz="1900" kern="1200" dirty="0" err="1">
              <a:ea typeface="+mn-lt"/>
              <a:cs typeface="+mn-lt"/>
            </a:rPr>
            <a:t>AfterLogin.fxml</a:t>
          </a:r>
          <a:r>
            <a:rPr lang="en-US" sz="1900" kern="1200" dirty="0">
              <a:ea typeface="+mn-lt"/>
              <a:cs typeface="+mn-lt"/>
            </a:rPr>
            <a:t> and the updated information of the insurance plan is shown in </a:t>
          </a:r>
          <a:r>
            <a:rPr lang="en-US" sz="1900" kern="1200" dirty="0" err="1">
              <a:ea typeface="+mn-lt"/>
              <a:cs typeface="+mn-lt"/>
            </a:rPr>
            <a:t>AfterLogin.fxml</a:t>
          </a:r>
          <a:endParaRPr lang="en-US" sz="1900" kern="1200" dirty="0"/>
        </a:p>
      </dsp:txBody>
      <dsp:txXfrm>
        <a:off x="49240" y="3316119"/>
        <a:ext cx="5541758" cy="910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120A6-2E2F-437B-A78C-A20494ED2B6C}" type="datetimeFigureOut"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8C139-0C80-4A82-8C6E-62B9B4DC3E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36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4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8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5509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04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90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268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1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88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8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423" y="3786187"/>
            <a:ext cx="10318418" cy="1972183"/>
          </a:xfrm>
        </p:spPr>
        <p:txBody>
          <a:bodyPr>
            <a:normAutofit/>
          </a:bodyPr>
          <a:lstStyle/>
          <a:p>
            <a:r>
              <a:rPr lang="en-US" sz="6800" dirty="0"/>
              <a:t>Insurance management system 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2718" y="5546557"/>
            <a:ext cx="3236493" cy="1046747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200" b="0" dirty="0">
                <a:solidFill>
                  <a:schemeClr val="bg2"/>
                </a:solidFill>
              </a:rPr>
              <a:t>By team ASR: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Aharoni" panose="020F0502020204030204" pitchFamily="34" charset="0"/>
                <a:cs typeface="Aharoni" panose="020F0502020204030204" pitchFamily="34" charset="0"/>
              </a:rPr>
              <a:t>RUCHA MANGALEKAR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Aharoni" panose="020F0502020204030204" pitchFamily="34" charset="0"/>
                <a:cs typeface="Aharoni" panose="020F0502020204030204" pitchFamily="34" charset="0"/>
              </a:rPr>
              <a:t>SARANYA MACHAVARAM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Aharoni" panose="020F0502020204030204" pitchFamily="34" charset="0"/>
                <a:cs typeface="Aharoni" panose="020F0502020204030204" pitchFamily="34" charset="0"/>
              </a:rPr>
              <a:t>ANANTHAKRISHNA KALLE</a:t>
            </a:r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F824B2B4-8EEB-8B44-4BC8-4D5B7C3CE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14" b="27562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3D04BF57-B001-8792-00F5-C79BA0BCE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828" y="1550739"/>
            <a:ext cx="2992753" cy="23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E00B-3C22-0467-2D98-CA60F705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" y="358815"/>
            <a:ext cx="9491242" cy="1333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PLAN</a:t>
            </a: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72AB9E07-7C31-F6E0-2272-CD8331553403}"/>
              </a:ext>
            </a:extLst>
          </p:cNvPr>
          <p:cNvGraphicFramePr/>
          <p:nvPr/>
        </p:nvGraphicFramePr>
        <p:xfrm>
          <a:off x="5662377" y="1692113"/>
          <a:ext cx="5640238" cy="435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E5392B7-32C7-E577-3ECF-8F7C1E628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987" y="1546768"/>
            <a:ext cx="4728341" cy="44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5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E00B-3C22-0467-2D98-CA60F705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" y="358815"/>
            <a:ext cx="9491242" cy="1333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UPDATE Plan</a:t>
            </a: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72AB9E07-7C31-F6E0-2272-CD8331553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994064"/>
              </p:ext>
            </p:extLst>
          </p:nvPr>
        </p:nvGraphicFramePr>
        <p:xfrm>
          <a:off x="5662377" y="1692113"/>
          <a:ext cx="5640238" cy="435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CD7345C-C3DD-C011-0210-ECDC97297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7" y="1692112"/>
            <a:ext cx="4553679" cy="42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3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E00B-3C22-0467-2D98-CA60F705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" y="358815"/>
            <a:ext cx="9491242" cy="1333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ACTION LOG</a:t>
            </a: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72AB9E07-7C31-F6E0-2272-CD8331553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881347"/>
              </p:ext>
            </p:extLst>
          </p:nvPr>
        </p:nvGraphicFramePr>
        <p:xfrm>
          <a:off x="5662377" y="1692113"/>
          <a:ext cx="5640238" cy="435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371D0E-9EA2-B537-A59C-FF436D5450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987" y="1426682"/>
            <a:ext cx="4831389" cy="50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5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7D9197-4A85-4276-8FC4-67873E20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01B5B487-A1DE-47E1-B06D-F13BBCCA7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3408C-13B2-4485-20BD-1DBCED9A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spc="200" dirty="0">
                <a:solidFill>
                  <a:schemeClr val="tx2"/>
                </a:solidFill>
                <a:latin typeface="+mj-lt"/>
              </a:rPr>
              <a:t>Admin OPERATIONS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45AF6B-4F42-45F1-A22C-AF0FCA89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9C30629-3E59-2E36-861A-8998D03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03" y="1317356"/>
            <a:ext cx="5424407" cy="5056010"/>
          </a:xfrm>
          <a:prstGeom prst="rect">
            <a:avLst/>
          </a:prstGeom>
        </p:spPr>
      </p:pic>
      <p:graphicFrame>
        <p:nvGraphicFramePr>
          <p:cNvPr id="20" name="Text Placeholder 3">
            <a:extLst>
              <a:ext uri="{FF2B5EF4-FFF2-40B4-BE49-F238E27FC236}">
                <a16:creationId xmlns:a16="http://schemas.microsoft.com/office/drawing/2014/main" id="{23A2AB1B-4C95-E39E-9E8E-484BF3DFD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623610"/>
              </p:ext>
            </p:extLst>
          </p:nvPr>
        </p:nvGraphicFramePr>
        <p:xfrm>
          <a:off x="765051" y="2443140"/>
          <a:ext cx="6306309" cy="393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2296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93359-F688-F25E-B2ED-6D6FDA38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200">
                <a:latin typeface="+mj-lt"/>
              </a:rPr>
              <a:t>Activity 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02838-0D5C-E1BC-76F1-B5CD899F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0340" y="1782385"/>
            <a:ext cx="4085357" cy="38410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accent1"/>
                </a:solidFill>
                <a:effectLst/>
              </a:rPr>
              <a:t>Description of Available plans and Services: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38BC0F-C429-623E-C726-1B3CCEE0F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33" y="522709"/>
            <a:ext cx="5828381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7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D9D48E-D3C0-4B46-CB20-C417143E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299" y="678625"/>
            <a:ext cx="4998204" cy="1196670"/>
          </a:xfrm>
        </p:spPr>
        <p:txBody>
          <a:bodyPr>
            <a:normAutofit/>
          </a:bodyPr>
          <a:lstStyle/>
          <a:p>
            <a:r>
              <a:rPr lang="en-US" sz="4800" spc="200" dirty="0">
                <a:solidFill>
                  <a:schemeClr val="tx2"/>
                </a:solidFill>
                <a:latin typeface="+mj-lt"/>
              </a:rPr>
              <a:t>Future Scope</a:t>
            </a:r>
            <a:endParaRPr lang="en-US" sz="44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6E0B380-4AA9-2A5F-FDA1-EE9A4A9EA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275926"/>
              </p:ext>
            </p:extLst>
          </p:nvPr>
        </p:nvGraphicFramePr>
        <p:xfrm>
          <a:off x="995638" y="1875295"/>
          <a:ext cx="10318125" cy="403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203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9" name="Rectangle 10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4" name="Picture 38">
            <a:extLst>
              <a:ext uri="{FF2B5EF4-FFF2-40B4-BE49-F238E27FC236}">
                <a16:creationId xmlns:a16="http://schemas.microsoft.com/office/drawing/2014/main" id="{12FDE902-A530-DABA-3EE9-1A3FE76F0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24927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10" name="Rectangle 102">
            <a:extLst>
              <a:ext uri="{FF2B5EF4-FFF2-40B4-BE49-F238E27FC236}">
                <a16:creationId xmlns:a16="http://schemas.microsoft.com/office/drawing/2014/main" id="{037EA4EB-4F7C-4751-A4A2-563CD920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1" name="Rectangle 104">
            <a:extLst>
              <a:ext uri="{FF2B5EF4-FFF2-40B4-BE49-F238E27FC236}">
                <a16:creationId xmlns:a16="http://schemas.microsoft.com/office/drawing/2014/main" id="{A8197E63-3449-474F-AF38-381E1348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0010EC45-8B8C-49A1-92F4-297215C95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C9EF9-08B3-1A30-D8C0-F5717984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0" i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1102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D46E0-6F42-FEC6-1B11-1D7C4C2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87434"/>
            <a:ext cx="4882422" cy="1492132"/>
          </a:xfrm>
        </p:spPr>
        <p:txBody>
          <a:bodyPr>
            <a:normAutofit/>
          </a:bodyPr>
          <a:lstStyle/>
          <a:p>
            <a:r>
              <a:rPr lang="en-US" dirty="0"/>
              <a:t>Project statement: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12F2E-35BB-2F75-58B2-C0866F711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81987"/>
              </p:ext>
            </p:extLst>
          </p:nvPr>
        </p:nvGraphicFramePr>
        <p:xfrm>
          <a:off x="1251678" y="2667000"/>
          <a:ext cx="4964065" cy="3212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FB4AC4-0022-BBB3-0592-853EE75969AC}"/>
              </a:ext>
            </a:extLst>
          </p:cNvPr>
          <p:cNvSpPr txBox="1"/>
          <p:nvPr/>
        </p:nvSpPr>
        <p:spPr>
          <a:xfrm>
            <a:off x="7667439" y="3015605"/>
            <a:ext cx="36429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b="0" i="0" dirty="0"/>
              <a:t>1) Customer</a:t>
            </a:r>
            <a:endParaRPr lang="en-US" sz="3200" dirty="0"/>
          </a:p>
          <a:p>
            <a:pPr lvl="0"/>
            <a:r>
              <a:rPr lang="en-US" sz="3200" dirty="0"/>
              <a:t>2</a:t>
            </a:r>
            <a:r>
              <a:rPr lang="en-US" sz="3200" b="0" i="0" dirty="0"/>
              <a:t>) Administrator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539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ABD6-B643-A957-3067-26CDE058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>
                <a:latin typeface="Walbaum Display Light"/>
              </a:rPr>
              <a:t>Project</a:t>
            </a:r>
            <a:br>
              <a:rPr lang="en-US"/>
            </a:br>
            <a:r>
              <a:rPr lang="en-US"/>
              <a:t>Technical overview</a:t>
            </a:r>
          </a:p>
        </p:txBody>
      </p:sp>
      <p:sp>
        <p:nvSpPr>
          <p:cNvPr id="7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4EA848BA-CF00-74A3-C7D4-14A37C1F9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203792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4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78C2E-3E34-3042-F53A-0F09A753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Database And Models</a:t>
            </a: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772A898-E2D2-64DE-0F70-DD51F476F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80357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92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8053-BBFA-6739-652D-EE24C4BB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9" y="156070"/>
            <a:ext cx="3817056" cy="665877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 sz="3200"/>
              <a:t>System DESIGN</a:t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2B0E4B-0D26-9754-34D5-CB19E97E7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09" y="1722473"/>
            <a:ext cx="9295854" cy="4497573"/>
          </a:xfrm>
        </p:spPr>
      </p:pic>
    </p:spTree>
    <p:extLst>
      <p:ext uri="{BB962C8B-B14F-4D97-AF65-F5344CB8AC3E}">
        <p14:creationId xmlns:p14="http://schemas.microsoft.com/office/powerpoint/2010/main" val="404369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73CC-67E8-7DD6-7A3D-3A0A01C5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US"/>
              <a:t>Operations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6818C6-4D27-8715-DFAD-DA4E57944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754206"/>
              </p:ext>
            </p:extLst>
          </p:nvPr>
        </p:nvGraphicFramePr>
        <p:xfrm>
          <a:off x="1129552" y="2363038"/>
          <a:ext cx="9932896" cy="4361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2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8BBB-56E2-E565-12FC-5A68A7C0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644" y="1345518"/>
            <a:ext cx="2906850" cy="584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549006"/>
            <a:r>
              <a:rPr lang="en-US" sz="1800" b="1" i="0" kern="1200" cap="all" spc="18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Registration</a:t>
            </a:r>
            <a:r>
              <a:rPr lang="en-US" sz="1141" b="1" i="0" kern="1200" cap="all" spc="18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800" b="1" i="0" kern="1200" cap="all" spc="18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page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210F-15E6-A6B6-BA37-98D5955D6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6331" y="2286270"/>
            <a:ext cx="2791935" cy="24630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37251" defTabSz="549006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n-US" sz="961" kern="1200" baseline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DCEF6F0-152C-1D7B-5FDB-BC6159750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9610" b="15845"/>
          <a:stretch/>
        </p:blipFill>
        <p:spPr>
          <a:xfrm>
            <a:off x="2385813" y="3605881"/>
            <a:ext cx="3492667" cy="228691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A71629-8391-EA5F-B6F1-D2C2C343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13" y="965199"/>
            <a:ext cx="3492667" cy="2510801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60CA77F-DB9F-BAEE-04A2-F41D12591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165590"/>
              </p:ext>
            </p:extLst>
          </p:nvPr>
        </p:nvGraphicFramePr>
        <p:xfrm>
          <a:off x="6313522" y="1930134"/>
          <a:ext cx="4561605" cy="3456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592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8BBB-56E2-E565-12FC-5A68A7C0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481" y="648182"/>
            <a:ext cx="3099468" cy="843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210F-15E6-A6B6-BA37-98D5955D6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1789" y="2290762"/>
            <a:ext cx="4572428" cy="403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788F412A-DCA5-B96A-99B8-D0BE8B80C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797310"/>
              </p:ext>
            </p:extLst>
          </p:nvPr>
        </p:nvGraphicFramePr>
        <p:xfrm>
          <a:off x="5482949" y="1642757"/>
          <a:ext cx="6217920" cy="470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B53126B-8881-F59E-86CE-46EBE5382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602" y="208952"/>
            <a:ext cx="4766669" cy="3220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28E474-EBDD-5730-FE09-3D054DEBBD3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003" b="6675"/>
          <a:stretch/>
        </p:blipFill>
        <p:spPr>
          <a:xfrm>
            <a:off x="346602" y="3518704"/>
            <a:ext cx="4766669" cy="32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1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8" name="Rectangle 135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8BBB-56E2-E565-12FC-5A68A7C0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spc="200">
                <a:solidFill>
                  <a:schemeClr val="tx2"/>
                </a:solidFill>
                <a:latin typeface="+mj-lt"/>
              </a:rPr>
              <a:t>USER HOME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8E37B85-EA94-00A7-ED36-98CAA61889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3" b="8133"/>
          <a:stretch>
            <a:fillRect/>
          </a:stretch>
        </p:blipFill>
        <p:spPr>
          <a:xfrm>
            <a:off x="7060557" y="1727221"/>
            <a:ext cx="3879765" cy="3261467"/>
          </a:xfrm>
          <a:prstGeom prst="rect">
            <a:avLst/>
          </a:prstGeom>
        </p:spPr>
      </p:pic>
      <p:graphicFrame>
        <p:nvGraphicFramePr>
          <p:cNvPr id="160" name="TextBox 4">
            <a:extLst>
              <a:ext uri="{FF2B5EF4-FFF2-40B4-BE49-F238E27FC236}">
                <a16:creationId xmlns:a16="http://schemas.microsoft.com/office/drawing/2014/main" id="{732815BA-18A3-1ED7-3DFE-1F102451F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03306"/>
              </p:ext>
            </p:extLst>
          </p:nvPr>
        </p:nvGraphicFramePr>
        <p:xfrm>
          <a:off x="953881" y="1727221"/>
          <a:ext cx="4937633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945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{D7BA041A-5C6B-E045-BFAB-9B5ACED6E9D4}tf10001071</Template>
  <TotalTime>407</TotalTime>
  <Words>860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Arial</vt:lpstr>
      <vt:lpstr>Calibri</vt:lpstr>
      <vt:lpstr>Gill Sans MT</vt:lpstr>
      <vt:lpstr>Impact</vt:lpstr>
      <vt:lpstr>Walbaum Display Light</vt:lpstr>
      <vt:lpstr>Badge</vt:lpstr>
      <vt:lpstr>Insurance management system  </vt:lpstr>
      <vt:lpstr>Project statement: </vt:lpstr>
      <vt:lpstr>Project Technical overview</vt:lpstr>
      <vt:lpstr>Database And Models</vt:lpstr>
      <vt:lpstr> System DESIGN </vt:lpstr>
      <vt:lpstr>Operations Overview</vt:lpstr>
      <vt:lpstr>Registration page</vt:lpstr>
      <vt:lpstr>Login page</vt:lpstr>
      <vt:lpstr>USER HOME</vt:lpstr>
      <vt:lpstr>ADD PLAN</vt:lpstr>
      <vt:lpstr>UPDATE Plan</vt:lpstr>
      <vt:lpstr>USER ACTION LOG</vt:lpstr>
      <vt:lpstr>Admin OPERATIONS</vt:lpstr>
      <vt:lpstr>Activity LOG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Saranya Machavaram</cp:lastModifiedBy>
  <cp:revision>17</cp:revision>
  <dcterms:created xsi:type="dcterms:W3CDTF">2022-11-27T00:09:46Z</dcterms:created>
  <dcterms:modified xsi:type="dcterms:W3CDTF">2023-04-20T00:51:01Z</dcterms:modified>
</cp:coreProperties>
</file>