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2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>
      <p:cViewPr varScale="1">
        <p:scale>
          <a:sx n="82" d="100"/>
          <a:sy n="82" d="100"/>
        </p:scale>
        <p:origin x="10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sc\OneDrive\Desktop\SARANYA%20M%20EXCEL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 M EXCEL PROJECT.xlsx]PIVOT TABLE!PivotTable1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C7-43B3-A86D-FF1185CACE62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10</c:v>
                </c:pt>
                <c:pt idx="8">
                  <c:v>9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C7-43B3-A86D-FF1185CACE62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57</c:v>
                </c:pt>
                <c:pt idx="1">
                  <c:v>44</c:v>
                </c:pt>
                <c:pt idx="2">
                  <c:v>56</c:v>
                </c:pt>
                <c:pt idx="3">
                  <c:v>58</c:v>
                </c:pt>
                <c:pt idx="4">
                  <c:v>46</c:v>
                </c:pt>
                <c:pt idx="5">
                  <c:v>42</c:v>
                </c:pt>
                <c:pt idx="6">
                  <c:v>47</c:v>
                </c:pt>
                <c:pt idx="7">
                  <c:v>58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C7-43B3-A86D-FF1185CACE62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C7-43B3-A86D-FF1185CAC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5425152"/>
        <c:axId val="1165423232"/>
      </c:barChart>
      <c:catAx>
        <c:axId val="116542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423232"/>
        <c:crosses val="autoZero"/>
        <c:auto val="1"/>
        <c:lblAlgn val="ctr"/>
        <c:lblOffset val="100"/>
        <c:noMultiLvlLbl val="0"/>
      </c:catAx>
      <c:valAx>
        <c:axId val="116542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42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5017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239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309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8456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4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7237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77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861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7248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6277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254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4689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6648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4312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303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3557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15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471844"/>
            <a:ext cx="11201401" cy="22942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48000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:SARANYA M</a:t>
            </a:r>
          </a:p>
          <a:p>
            <a:r>
              <a:rPr lang="en-US" sz="2400" dirty="0"/>
              <a:t>REGISTER NO		:312220776, 									 											DD9461ACEF7A0BB801C4A4189763DF66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	:</a:t>
            </a:r>
            <a:r>
              <a:rPr lang="en-US" sz="2400" dirty="0" err="1"/>
              <a:t>Arulmigu</a:t>
            </a:r>
            <a:r>
              <a:rPr lang="en-US" sz="2400" dirty="0"/>
              <a:t> </a:t>
            </a:r>
            <a:r>
              <a:rPr lang="en-US" sz="2400" dirty="0" err="1"/>
              <a:t>Kapaleeswarar</a:t>
            </a:r>
            <a:r>
              <a:rPr lang="en-US" sz="2400" dirty="0"/>
              <a:t> Arts And Science 					 						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*Techniques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0AC72C5-888E-BB8C-44DA-2121AB27B2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TITLE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lang="en-US" sz="4250" b="1" dirty="0"/>
              <a:t> 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companies assess their employees performance on an annual or quarterly basis. 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company, including their educational backgrounds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</a:t>
            </a:r>
            <a:r>
              <a:rPr lang="en-US" sz="4250" b="1" spc="5" dirty="0"/>
              <a:t> 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Department supervisors.</a:t>
            </a:r>
          </a:p>
          <a:p>
            <a:pPr marL="0" indent="0">
              <a:buNone/>
            </a:pPr>
            <a:r>
              <a:rPr lang="en-US" dirty="0"/>
              <a:t>	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838200"/>
            <a:ext cx="3854528" cy="12784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77334" y="2438401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381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42</cp:revision>
  <dcterms:created xsi:type="dcterms:W3CDTF">2024-03-29T15:07:22Z</dcterms:created>
  <dcterms:modified xsi:type="dcterms:W3CDTF">2024-08-30T09:53:23Z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