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9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C9A0-1198-48A5-972D-B2AC2529BF33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5FF6-4A31-4811-ABAB-B1D5191D1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C9A0-1198-48A5-972D-B2AC2529BF33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5FF6-4A31-4811-ABAB-B1D5191D1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C9A0-1198-48A5-972D-B2AC2529BF33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5FF6-4A31-4811-ABAB-B1D5191D1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C9A0-1198-48A5-972D-B2AC2529BF33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5FF6-4A31-4811-ABAB-B1D5191D1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C9A0-1198-48A5-972D-B2AC2529BF33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5FF6-4A31-4811-ABAB-B1D5191D1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C9A0-1198-48A5-972D-B2AC2529BF33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5FF6-4A31-4811-ABAB-B1D5191D1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C9A0-1198-48A5-972D-B2AC2529BF33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5FF6-4A31-4811-ABAB-B1D5191D1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C9A0-1198-48A5-972D-B2AC2529BF33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5FF6-4A31-4811-ABAB-B1D5191D1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C9A0-1198-48A5-972D-B2AC2529BF33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5FF6-4A31-4811-ABAB-B1D5191D1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C9A0-1198-48A5-972D-B2AC2529BF33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5FF6-4A31-4811-ABAB-B1D5191D1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AC9A0-1198-48A5-972D-B2AC2529BF33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B5FF6-4A31-4811-ABAB-B1D5191D1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AC9A0-1198-48A5-972D-B2AC2529BF33}" type="datetimeFigureOut">
              <a:rPr lang="en-IN" smtClean="0"/>
              <a:pPr/>
              <a:t>02-06-2022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B5FF6-4A31-4811-ABAB-B1D5191D13F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D338A5D3-0AA5-3D0A-D2C7-C5DF5FDC41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4895" t="26837" r="24894" b="44632"/>
          <a:stretch/>
        </p:blipFill>
        <p:spPr>
          <a:xfrm>
            <a:off x="2670305" y="1802714"/>
            <a:ext cx="5282570" cy="2263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17AA0E2-0DB8-F2FF-9F72-FA84A542F34D}"/>
              </a:ext>
            </a:extLst>
          </p:cNvPr>
          <p:cNvSpPr txBox="1"/>
          <p:nvPr/>
        </p:nvSpPr>
        <p:spPr>
          <a:xfrm flipH="1">
            <a:off x="4114799" y="4899683"/>
            <a:ext cx="5983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Presented by:</a:t>
            </a:r>
          </a:p>
          <a:p>
            <a:r>
              <a:rPr lang="en-IN" sz="2400" dirty="0">
                <a:solidFill>
                  <a:schemeClr val="accent3"/>
                </a:solidFill>
              </a:rPr>
              <a:t>P.Sravani</a:t>
            </a:r>
          </a:p>
          <a:p>
            <a:r>
              <a:rPr lang="en-IN" sz="2400" dirty="0">
                <a:solidFill>
                  <a:schemeClr val="accent3"/>
                </a:solidFill>
              </a:rPr>
              <a:t>188B1A0529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smtClean="0">
                <a:ln>
                  <a:noFill/>
                </a:ln>
                <a:solidFill>
                  <a:srgbClr val="00AEEE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MINKOWSKI DISTANCE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3992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45CAC-1262-AA73-C232-FF38254E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C60F6D-473D-B1A7-3C54-64A07C95E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best way to do K-means Clustering algorithm is by “Elbow Method”.</a:t>
            </a:r>
          </a:p>
          <a:p>
            <a:r>
              <a:rPr lang="en-IN" dirty="0"/>
              <a:t>The idea of the elbow method is to run k-means clustering on the dataset where ‘k’ is referred as number of clusters.</a:t>
            </a:r>
          </a:p>
          <a:p>
            <a:r>
              <a:rPr lang="en-IN" dirty="0"/>
              <a:t>Within Sum of Squares(WSS) is defined as the sum of the squared distances between each member of the cluster and its centroid.</a:t>
            </a:r>
          </a:p>
          <a:p>
            <a:r>
              <a:rPr lang="en-IN" dirty="0"/>
              <a:t>The formula for WSS is,</a:t>
            </a:r>
          </a:p>
          <a:p>
            <a:pPr marL="0" indent="0">
              <a:buNone/>
            </a:pPr>
            <a:r>
              <a:rPr lang="en-IN" dirty="0"/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AA68F5F-5EAC-755F-5B6D-35C9742F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94" y="4652682"/>
            <a:ext cx="6235793" cy="138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01223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960DCDE9-FF8C-0DCB-1E26-AA6D65CE25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70881" y="1707776"/>
            <a:ext cx="4324367" cy="479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FFA2492-DAB0-F62B-4BBE-AC167578FFDB}"/>
              </a:ext>
            </a:extLst>
          </p:cNvPr>
          <p:cNvSpPr txBox="1"/>
          <p:nvPr/>
        </p:nvSpPr>
        <p:spPr>
          <a:xfrm flipH="1">
            <a:off x="363070" y="134470"/>
            <a:ext cx="8525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Example diagram of Elbow method</a:t>
            </a:r>
          </a:p>
        </p:txBody>
      </p:sp>
    </p:spTree>
    <p:extLst>
      <p:ext uri="{BB962C8B-B14F-4D97-AF65-F5344CB8AC3E}">
        <p14:creationId xmlns:p14="http://schemas.microsoft.com/office/powerpoint/2010/main" xmlns="" val="15706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DDA5B848-B4FF-5126-500C-86015EB87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13521" y="0"/>
            <a:ext cx="12505521" cy="695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1472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1F70B-18E4-7B0B-4DBD-BE17EB5B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1748118"/>
            <a:ext cx="9964271" cy="3025587"/>
          </a:xfrm>
        </p:spPr>
        <p:txBody>
          <a:bodyPr>
            <a:normAutofit/>
          </a:bodyPr>
          <a:lstStyle/>
          <a:p>
            <a:r>
              <a:rPr lang="en-IN" sz="5400" dirty="0"/>
              <a:t>K-means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xmlns="" val="258799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21BF70F-8468-0EA8-5A34-7E2003B1E75E}"/>
              </a:ext>
            </a:extLst>
          </p:cNvPr>
          <p:cNvSpPr txBox="1"/>
          <p:nvPr/>
        </p:nvSpPr>
        <p:spPr>
          <a:xfrm>
            <a:off x="672353" y="134468"/>
            <a:ext cx="7691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D3647D8-1022-3534-9FAD-437169701914}"/>
              </a:ext>
            </a:extLst>
          </p:cNvPr>
          <p:cNvSpPr txBox="1"/>
          <p:nvPr/>
        </p:nvSpPr>
        <p:spPr>
          <a:xfrm>
            <a:off x="914400" y="1371599"/>
            <a:ext cx="6852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4"/>
                </a:solidFill>
              </a:rPr>
              <a:t>What is k-means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1BF767-BC2B-0B61-52C9-F5803A1C9D38}"/>
              </a:ext>
            </a:extLst>
          </p:cNvPr>
          <p:cNvSpPr txBox="1"/>
          <p:nvPr/>
        </p:nvSpPr>
        <p:spPr>
          <a:xfrm>
            <a:off x="914400" y="2167235"/>
            <a:ext cx="5553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4"/>
                </a:solidFill>
              </a:rPr>
              <a:t>What is Clustering</a:t>
            </a:r>
          </a:p>
          <a:p>
            <a:endParaRPr lang="en-IN" sz="2400" dirty="0">
              <a:solidFill>
                <a:schemeClr val="accent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F37F60-3B6C-C154-9B58-9E5291F16730}"/>
              </a:ext>
            </a:extLst>
          </p:cNvPr>
          <p:cNvSpPr txBox="1"/>
          <p:nvPr/>
        </p:nvSpPr>
        <p:spPr>
          <a:xfrm>
            <a:off x="914400" y="2810435"/>
            <a:ext cx="4961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4"/>
                </a:solidFill>
              </a:rPr>
              <a:t>What is  K-means Clustering Algorithm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FAF24D5-D22D-561D-C576-C4141F4C54BF}"/>
              </a:ext>
            </a:extLst>
          </p:cNvPr>
          <p:cNvSpPr txBox="1"/>
          <p:nvPr/>
        </p:nvSpPr>
        <p:spPr>
          <a:xfrm>
            <a:off x="914400" y="3859769"/>
            <a:ext cx="6852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4"/>
                </a:solidFill>
              </a:rPr>
              <a:t>Steps for K-means Clustering Algorithm</a:t>
            </a:r>
          </a:p>
        </p:txBody>
      </p:sp>
    </p:spTree>
    <p:extLst>
      <p:ext uri="{BB962C8B-B14F-4D97-AF65-F5344CB8AC3E}">
        <p14:creationId xmlns:p14="http://schemas.microsoft.com/office/powerpoint/2010/main" xmlns="" val="2979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6E2885-B901-D355-C281-788D2B76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D4F692-5F26-D3BF-CEE2-921555C26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3307"/>
            <a:ext cx="8596668" cy="4468056"/>
          </a:xfrm>
        </p:spPr>
        <p:txBody>
          <a:bodyPr/>
          <a:lstStyle/>
          <a:p>
            <a:r>
              <a:rPr lang="en-IN" dirty="0"/>
              <a:t>It is a technique for data clustering that may be used for unsupervised machine learning.</a:t>
            </a:r>
          </a:p>
          <a:p>
            <a:r>
              <a:rPr lang="en-IN" dirty="0"/>
              <a:t>It is capable of classifying unlabeled data into a predetermined number of clusters based on similarities(k).</a:t>
            </a:r>
          </a:p>
        </p:txBody>
      </p:sp>
    </p:spTree>
    <p:extLst>
      <p:ext uri="{BB962C8B-B14F-4D97-AF65-F5344CB8AC3E}">
        <p14:creationId xmlns:p14="http://schemas.microsoft.com/office/powerpoint/2010/main" xmlns="" val="312649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BBA904-2970-26A3-0926-BD5BAFF9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E3715C-4766-6D0B-CFF4-3AE098EC2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Clustering is the task of dividing the population or data points into a number of groups such that data points in the same group to more similar to other data points in the same group than those in other groups.</a:t>
            </a:r>
          </a:p>
          <a:p>
            <a:r>
              <a:rPr lang="en-IN" dirty="0"/>
              <a:t>In simple word, the aim of clustering is to segregate groups with similar traits and assign them into clusters</a:t>
            </a:r>
          </a:p>
        </p:txBody>
      </p:sp>
    </p:spTree>
    <p:extLst>
      <p:ext uri="{BB962C8B-B14F-4D97-AF65-F5344CB8AC3E}">
        <p14:creationId xmlns:p14="http://schemas.microsoft.com/office/powerpoint/2010/main" xmlns="" val="4124168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D012C-82E9-17C4-3D07-3148E53F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E03777-156A-B35A-B333-6AC781945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Objects are divided into clusters such that each object can belong is in exactly to multiple clusters.</a:t>
            </a:r>
          </a:p>
          <a:p>
            <a:r>
              <a:rPr lang="en-IN" dirty="0"/>
              <a:t>It can be used in various example</a:t>
            </a:r>
          </a:p>
          <a:p>
            <a:pPr marL="0" indent="0">
              <a:buNone/>
            </a:pPr>
            <a:r>
              <a:rPr lang="en-IN" dirty="0"/>
              <a:t>		1.Academic Performance</a:t>
            </a:r>
          </a:p>
          <a:p>
            <a:pPr marL="0" indent="0">
              <a:buNone/>
            </a:pPr>
            <a:r>
              <a:rPr lang="en-IN" dirty="0"/>
              <a:t>		2.Diagnostic systems</a:t>
            </a:r>
          </a:p>
          <a:p>
            <a:pPr marL="0" indent="0">
              <a:buNone/>
            </a:pPr>
            <a:r>
              <a:rPr lang="en-IN" dirty="0"/>
              <a:t>		3.Search Engines</a:t>
            </a:r>
          </a:p>
        </p:txBody>
      </p:sp>
    </p:spTree>
    <p:extLst>
      <p:ext uri="{BB962C8B-B14F-4D97-AF65-F5344CB8AC3E}">
        <p14:creationId xmlns:p14="http://schemas.microsoft.com/office/powerpoint/2010/main" xmlns="" val="292458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0F703-F29F-492D-B00E-D8B03BBEA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for 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04681A-68F7-E996-9457-3FDE6AEE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Algorithm K-Means(D,K) – K-means clustering using Euclidean distance Dis2.</a:t>
            </a:r>
          </a:p>
          <a:p>
            <a:r>
              <a:rPr lang="en-IN" dirty="0"/>
              <a:t> Input : data D ⊆ R d ; number of clusters K ∈ N. </a:t>
            </a:r>
          </a:p>
          <a:p>
            <a:r>
              <a:rPr lang="en-IN" dirty="0"/>
              <a:t>Output : K cluster means µ1,...,µK ∈ R d . </a:t>
            </a:r>
          </a:p>
          <a:p>
            <a:r>
              <a:rPr lang="en-IN" dirty="0"/>
              <a:t>1 randomly initialise K vectors µ1,...,µK ∈ R d ;</a:t>
            </a:r>
          </a:p>
          <a:p>
            <a:r>
              <a:rPr lang="en-IN" dirty="0"/>
              <a:t> 2 repeat </a:t>
            </a:r>
          </a:p>
          <a:p>
            <a:r>
              <a:rPr lang="en-IN" dirty="0"/>
              <a:t> 3     assign each x ∈ D to argminj Dis2(x,µj);</a:t>
            </a:r>
          </a:p>
          <a:p>
            <a:r>
              <a:rPr lang="en-IN" dirty="0"/>
              <a:t> 4     for j = 1 to K do </a:t>
            </a:r>
          </a:p>
          <a:p>
            <a:r>
              <a:rPr lang="en-IN" dirty="0"/>
              <a:t> 5     Dj ← {x ∈ D|x assigned to clusterj}; </a:t>
            </a:r>
          </a:p>
          <a:p>
            <a:r>
              <a:rPr lang="en-IN" dirty="0"/>
              <a:t> 6     µj = 1/( |Dj |) P x∈Dj x; </a:t>
            </a:r>
          </a:p>
          <a:p>
            <a:r>
              <a:rPr lang="en-IN" dirty="0"/>
              <a:t> 7     end </a:t>
            </a:r>
          </a:p>
          <a:p>
            <a:r>
              <a:rPr lang="en-IN" dirty="0"/>
              <a:t> 8 until no change in µ1,...,µK ; </a:t>
            </a:r>
          </a:p>
          <a:p>
            <a:r>
              <a:rPr lang="en-IN" dirty="0"/>
              <a:t> 9 return µ1,...,µK ;</a:t>
            </a:r>
          </a:p>
        </p:txBody>
      </p:sp>
    </p:spTree>
    <p:extLst>
      <p:ext uri="{BB962C8B-B14F-4D97-AF65-F5344CB8AC3E}">
        <p14:creationId xmlns:p14="http://schemas.microsoft.com/office/powerpoint/2010/main" xmlns="" val="273564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477D0C8-AE25-13CC-A183-52FDC25C0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9" y="1062318"/>
            <a:ext cx="7507941" cy="441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83189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A563F4-27B5-1110-D4B7-12ED2C909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Euclidean distance Measure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7F7CEB-D38A-CB0B-0C79-B7DEDC750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698" y="1590676"/>
            <a:ext cx="8596668" cy="3880773"/>
          </a:xfrm>
        </p:spPr>
        <p:txBody>
          <a:bodyPr/>
          <a:lstStyle/>
          <a:p>
            <a:r>
              <a:rPr lang="en-IN" dirty="0"/>
              <a:t>For K-means Clustering, we can use the Euclidean distance Measure to find out the distance between the two points in Euclidean space.</a:t>
            </a:r>
          </a:p>
          <a:p>
            <a:r>
              <a:rPr lang="en-IN" dirty="0"/>
              <a:t>The formula for Euclidean distance measure is,</a:t>
            </a:r>
          </a:p>
          <a:p>
            <a:pPr marL="0" indent="0">
              <a:buNone/>
            </a:pPr>
            <a:r>
              <a:rPr lang="en-IN" dirty="0"/>
              <a:t>			</a:t>
            </a:r>
          </a:p>
        </p:txBody>
      </p:sp>
      <p:pic>
        <p:nvPicPr>
          <p:cNvPr id="1026" name="Picture 2" descr="euclidean">
            <a:extLst>
              <a:ext uri="{FF2B5EF4-FFF2-40B4-BE49-F238E27FC236}">
                <a16:creationId xmlns:a16="http://schemas.microsoft.com/office/drawing/2014/main" xmlns="" id="{2F50EF90-BA39-B7E6-A583-DB09F9C2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3988" y="3065929"/>
            <a:ext cx="5755901" cy="274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8077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387</Words>
  <Application>Microsoft Office PowerPoint</Application>
  <PresentationFormat>Custom</PresentationFormat>
  <Paragraphs>46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K-means Clustering Algorithm</vt:lpstr>
      <vt:lpstr>Slide 3</vt:lpstr>
      <vt:lpstr>K-means</vt:lpstr>
      <vt:lpstr>Clustering</vt:lpstr>
      <vt:lpstr>K-means Clustering</vt:lpstr>
      <vt:lpstr>Steps for K-means Clustering Algorithm</vt:lpstr>
      <vt:lpstr>Slide 8</vt:lpstr>
      <vt:lpstr>Euclidean distance Measure</vt:lpstr>
      <vt:lpstr>Elbow Method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 KRISHNASAI GANDHI GROUP OF INSTITUTIONS</dc:title>
  <dc:creator>pamidisravani000@gmail.com</dc:creator>
  <cp:lastModifiedBy>Windows User</cp:lastModifiedBy>
  <cp:revision>2</cp:revision>
  <dcterms:created xsi:type="dcterms:W3CDTF">2022-06-02T08:21:26Z</dcterms:created>
  <dcterms:modified xsi:type="dcterms:W3CDTF">2022-06-02T10:49:32Z</dcterms:modified>
</cp:coreProperties>
</file>