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90-F99F-4D4E-807B-7885544A0980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164" y="0"/>
            <a:ext cx="9144000" cy="2387600"/>
          </a:xfrm>
        </p:spPr>
        <p:txBody>
          <a:bodyPr/>
          <a:lstStyle/>
          <a:p>
            <a:r>
              <a:rPr lang="en-IN" sz="7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Futuristic</a:t>
            </a:r>
            <a: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b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</a:br>
            <a:endParaRPr lang="en-IN" b="1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9398" y="5000627"/>
            <a:ext cx="1752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Saranya</a:t>
            </a: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Vaish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Madhavi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Olga</a:t>
            </a:r>
            <a:endParaRPr lang="en-IN" sz="2500" b="1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220620"/>
            <a:ext cx="2085975" cy="6373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874" y="206375"/>
            <a:ext cx="11134725" cy="117951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Britannic Bold" panose="020B0903060703020204" pitchFamily="34" charset="0"/>
              </a:rPr>
              <a:t>Motivation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3875" y="1385889"/>
            <a:ext cx="8187808" cy="48347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900" dirty="0" smtClean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sz="2900" b="0" i="0" u="none" strike="noStrike" dirty="0" smtClean="0">
                <a:solidFill>
                  <a:srgbClr val="000000"/>
                </a:solidFill>
                <a:effectLst/>
                <a:latin typeface="Helvetica Neue"/>
              </a:rPr>
              <a:t>o find a better Accommodation for the guests in Berlin based on customer requirements. </a:t>
            </a:r>
            <a:endParaRPr lang="en-IN" sz="2900" dirty="0">
              <a:solidFill>
                <a:srgbClr val="000000"/>
              </a:solidFill>
              <a:latin typeface="Helvetica Neue"/>
            </a:endParaRPr>
          </a:p>
          <a:p>
            <a:r>
              <a:rPr lang="en-IN" sz="2900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IN" sz="2900" b="0" i="0" u="none" strike="noStrike" dirty="0" smtClean="0">
                <a:solidFill>
                  <a:srgbClr val="000000"/>
                </a:solidFill>
                <a:effectLst/>
                <a:latin typeface="Helvetica Neue"/>
              </a:rPr>
              <a:t>o improve the Host’s business in Airbnb Berlin.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b="0" i="0" u="none" strike="noStrike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1683" y="1385889"/>
            <a:ext cx="2932630" cy="483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4" y="2767014"/>
            <a:ext cx="748664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22263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Topics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Covered in Presentation</a:t>
            </a:r>
            <a: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47825"/>
            <a:ext cx="4762500" cy="4502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5600700" y="1647827"/>
            <a:ext cx="5753100" cy="450294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Sources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Clean up &amp; Exploration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Analysis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Outcomes/Take </a:t>
            </a:r>
            <a:r>
              <a:rPr lang="en-IN" sz="3200" b="1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Aways</a:t>
            </a: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Future Work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>
              <a:lnSpc>
                <a:spcPct val="110000"/>
              </a:lnSpc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33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IN" dirty="0" smtClean="0">
              <a:hlinkClick r:id=""/>
            </a:endParaRPr>
          </a:p>
          <a:p>
            <a:endParaRPr lang="en-IN" dirty="0">
              <a:hlinkClick r:id=""/>
            </a:endParaRPr>
          </a:p>
          <a:p>
            <a:endParaRPr lang="en-IN" dirty="0" smtClean="0">
              <a:hlinkClick r:id=""/>
            </a:endParaRPr>
          </a:p>
          <a:p>
            <a:endParaRPr lang="en-IN">
              <a:hlinkClick r:id=""/>
            </a:endParaRPr>
          </a:p>
          <a:p>
            <a:endParaRPr lang="en-IN" dirty="0" smtClean="0">
              <a:hlinkClick r:id="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hlinkClick r:id=""/>
              </a:rPr>
              <a:t>https</a:t>
            </a:r>
            <a:r>
              <a:rPr lang="en-IN" dirty="0" smtClean="0">
                <a:hlinkClick r:id=""/>
              </a:rPr>
              <a:t>://www.kaggle.com/brittabettendorf/berlin-airbnb-data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hlinkClick r:id="rId2"/>
              </a:rPr>
              <a:t>http://insideairbnb.com/get-the-data.html</a:t>
            </a:r>
            <a:endParaRPr lang="en-IN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</a:t>
            </a:r>
            <a: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3614738"/>
            <a:ext cx="493395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0"/>
            <a:ext cx="5857875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87" y="4467225"/>
            <a:ext cx="4933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Gill Sans Ultra Bold</vt:lpstr>
      <vt:lpstr>Harlow Solid Italic</vt:lpstr>
      <vt:lpstr>Helvetica Neue</vt:lpstr>
      <vt:lpstr>Wingdings</vt:lpstr>
      <vt:lpstr>Office Theme</vt:lpstr>
      <vt:lpstr>Futuristic  </vt:lpstr>
      <vt:lpstr>Motivation</vt:lpstr>
      <vt:lpstr> Topics Covered in Presentation </vt:lpstr>
      <vt:lpstr> Data Sources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Airbnb</dc:title>
  <dc:creator>Saranya P</dc:creator>
  <cp:lastModifiedBy>Saranya P</cp:lastModifiedBy>
  <cp:revision>17</cp:revision>
  <dcterms:created xsi:type="dcterms:W3CDTF">2019-09-28T02:21:47Z</dcterms:created>
  <dcterms:modified xsi:type="dcterms:W3CDTF">2019-09-28T07:17:23Z</dcterms:modified>
</cp:coreProperties>
</file>