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80" y="733341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B602A3-8362-D343-AC4B-1341DA9B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52" y="1613347"/>
            <a:ext cx="4995859" cy="35345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F13771F-7EF1-4B2A-841C-5AFF05B90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482" y="720125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BC2FC7-3368-3248-AA39-04B9CEDD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2" y="1608931"/>
            <a:ext cx="4875269" cy="35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377B9BF-570A-E846-B4DD-DB689A30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8" y="643468"/>
            <a:ext cx="3216612" cy="214440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3C1074A-BB7D-164B-8AAE-24542E0A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52" y="401483"/>
            <a:ext cx="5088260" cy="3027515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34EE568-4217-9949-B957-18CF193F1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4" y="4070120"/>
            <a:ext cx="3220586" cy="214705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FD36E2-00ED-774E-A300-D4E8D3C03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29" y="3886213"/>
            <a:ext cx="3507858" cy="23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1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C4D85-9593-9141-957A-9BFAA862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52" y="965200"/>
            <a:ext cx="3090447" cy="2060298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892CC-2681-1D44-B44F-2C8EB05C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07" y="965199"/>
            <a:ext cx="3257587" cy="21717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21FE7-812E-5246-BC08-AA2DCE8B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68" y="3836247"/>
            <a:ext cx="3090447" cy="20602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17708-D76D-BF48-B202-898D7AE2B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223" y="3656653"/>
            <a:ext cx="3406609" cy="22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24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Romanova</dc:creator>
  <cp:lastModifiedBy>Olga Romanova</cp:lastModifiedBy>
  <cp:revision>3</cp:revision>
  <dcterms:created xsi:type="dcterms:W3CDTF">2019-09-30T09:31:45Z</dcterms:created>
  <dcterms:modified xsi:type="dcterms:W3CDTF">2019-10-01T04:54:17Z</dcterms:modified>
</cp:coreProperties>
</file>