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17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59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43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13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048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02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68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64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77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27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10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02E90-F99F-4D4E-807B-7885544A0980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92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insideairbnb.com/get-the-data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164" y="0"/>
            <a:ext cx="9144000" cy="2387600"/>
          </a:xfrm>
        </p:spPr>
        <p:txBody>
          <a:bodyPr/>
          <a:lstStyle/>
          <a:p>
            <a:r>
              <a:rPr lang="en-IN" sz="7200" b="1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Futuristic</a:t>
            </a:r>
            <a:r>
              <a:rPr lang="en-IN" b="1" dirty="0" smtClean="0">
                <a:solidFill>
                  <a:schemeClr val="bg1"/>
                </a:solidFill>
                <a:latin typeface="Gill Sans Ultra Bold" panose="020B0A02020104020203" pitchFamily="34" charset="0"/>
              </a:rPr>
              <a:t> </a:t>
            </a:r>
            <a:br>
              <a:rPr lang="en-IN" b="1" dirty="0" smtClean="0">
                <a:solidFill>
                  <a:schemeClr val="bg1"/>
                </a:solidFill>
                <a:latin typeface="Gill Sans Ultra Bold" panose="020B0A02020104020203" pitchFamily="34" charset="0"/>
              </a:rPr>
            </a:br>
            <a:endParaRPr lang="en-IN" b="1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9398" y="5000627"/>
            <a:ext cx="1752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Saranya</a:t>
            </a:r>
          </a:p>
          <a:p>
            <a:r>
              <a:rPr lang="en-IN" sz="2500" b="1" dirty="0" err="1" smtClean="0">
                <a:solidFill>
                  <a:schemeClr val="bg1"/>
                </a:solidFill>
                <a:latin typeface="Harlow Solid Italic" panose="04030604020F02020D02" pitchFamily="82" charset="0"/>
              </a:rPr>
              <a:t>Vaish</a:t>
            </a:r>
            <a:endParaRPr lang="en-IN" sz="2500" b="1" dirty="0" smtClean="0">
              <a:solidFill>
                <a:schemeClr val="bg1"/>
              </a:solidFill>
              <a:latin typeface="Harlow Solid Italic" panose="04030604020F02020D02" pitchFamily="82" charset="0"/>
            </a:endParaRPr>
          </a:p>
          <a:p>
            <a:r>
              <a:rPr lang="en-IN" sz="2500" b="1" dirty="0" err="1" smtClean="0">
                <a:solidFill>
                  <a:schemeClr val="bg1"/>
                </a:solidFill>
                <a:latin typeface="Harlow Solid Italic" panose="04030604020F02020D02" pitchFamily="82" charset="0"/>
              </a:rPr>
              <a:t>Madhavi</a:t>
            </a:r>
            <a:endParaRPr lang="en-IN" sz="2500" b="1" dirty="0" smtClean="0">
              <a:solidFill>
                <a:schemeClr val="bg1"/>
              </a:solidFill>
              <a:latin typeface="Harlow Solid Italic" panose="04030604020F02020D02" pitchFamily="82" charset="0"/>
            </a:endParaRPr>
          </a:p>
          <a:p>
            <a:r>
              <a:rPr lang="en-IN" sz="2500" b="1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Olga</a:t>
            </a:r>
            <a:endParaRPr lang="en-IN" sz="2500" b="1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57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024" y="6220620"/>
            <a:ext cx="2085975" cy="63738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3874" y="206375"/>
            <a:ext cx="11134725" cy="1179514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dirty="0" smtClean="0">
                <a:latin typeface="Britannic Bold" panose="020B0903060703020204" pitchFamily="34" charset="0"/>
              </a:rPr>
              <a:t>Motivation</a:t>
            </a: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23875" y="1385889"/>
            <a:ext cx="8187808" cy="483473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IN" sz="2900" dirty="0" smtClean="0">
                <a:solidFill>
                  <a:srgbClr val="000000"/>
                </a:solidFill>
                <a:latin typeface="Helvetica Neue"/>
              </a:rPr>
              <a:t>T</a:t>
            </a:r>
            <a:r>
              <a:rPr lang="en-IN" sz="2900" b="0" i="0" u="none" strike="noStrike" dirty="0" smtClean="0">
                <a:solidFill>
                  <a:srgbClr val="000000"/>
                </a:solidFill>
                <a:effectLst/>
                <a:latin typeface="Helvetica Neue"/>
              </a:rPr>
              <a:t>o find a better Accommodation for the guests in Berlin based on </a:t>
            </a:r>
            <a:r>
              <a:rPr lang="en-IN" sz="2900" b="0" i="0" u="none" strike="noStrike" dirty="0" smtClean="0">
                <a:solidFill>
                  <a:srgbClr val="000000"/>
                </a:solidFill>
                <a:effectLst/>
                <a:latin typeface="Helvetica Neue"/>
              </a:rPr>
              <a:t>their </a:t>
            </a:r>
            <a:r>
              <a:rPr lang="en-IN" sz="2900" b="0" i="0" u="none" strike="noStrike" dirty="0" smtClean="0">
                <a:solidFill>
                  <a:srgbClr val="000000"/>
                </a:solidFill>
                <a:effectLst/>
                <a:latin typeface="Helvetica Neue"/>
              </a:rPr>
              <a:t>requirements. </a:t>
            </a:r>
            <a:endParaRPr lang="en-IN" sz="2900" dirty="0">
              <a:solidFill>
                <a:srgbClr val="000000"/>
              </a:solidFill>
              <a:latin typeface="Helvetica Neue"/>
            </a:endParaRPr>
          </a:p>
          <a:p>
            <a:r>
              <a:rPr lang="en-IN" sz="2900" dirty="0">
                <a:solidFill>
                  <a:srgbClr val="000000"/>
                </a:solidFill>
                <a:latin typeface="Helvetica Neue"/>
              </a:rPr>
              <a:t>T</a:t>
            </a:r>
            <a:r>
              <a:rPr lang="en-IN" sz="2900" b="0" i="0" u="none" strike="noStrike" dirty="0" smtClean="0">
                <a:solidFill>
                  <a:srgbClr val="000000"/>
                </a:solidFill>
                <a:effectLst/>
                <a:latin typeface="Helvetica Neue"/>
              </a:rPr>
              <a:t>o improve the Host’s business in Airbnb Berlin.</a:t>
            </a: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endParaRPr lang="en-IN" b="0" i="0" u="none" strike="noStrike" dirty="0" smtClean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711683" y="1385889"/>
            <a:ext cx="2932630" cy="4834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454" y="2767014"/>
            <a:ext cx="7486649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3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22263"/>
            <a:ext cx="10515600" cy="1325563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IN" b="1" u="sng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u="sng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Topics </a:t>
            </a:r>
            <a: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Covered in Presentation</a:t>
            </a:r>
            <a:r>
              <a:rPr lang="en-IN" b="1" u="sng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u="sng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47825"/>
            <a:ext cx="4762500" cy="4502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4" name="Text Placeholder 3"/>
          <p:cNvSpPr>
            <a:spLocks noGrp="1"/>
          </p:cNvSpPr>
          <p:nvPr>
            <p:ph sz="half" idx="2"/>
          </p:nvPr>
        </p:nvSpPr>
        <p:spPr>
          <a:xfrm>
            <a:off x="5600700" y="1647827"/>
            <a:ext cx="5753100" cy="4502944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sz="3200" b="1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Data Sources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sz="3200" b="1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Data Clean up &amp; Exploration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sz="3200" b="1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Data Analysis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sz="3200" b="1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Outcomes/Take </a:t>
            </a:r>
            <a:r>
              <a:rPr lang="en-IN" sz="3200" b="1" dirty="0" err="1" smtClean="0">
                <a:solidFill>
                  <a:schemeClr val="bg1"/>
                </a:solidFill>
                <a:latin typeface="Britannic Bold" panose="020B0903060703020204" pitchFamily="34" charset="0"/>
              </a:rPr>
              <a:t>Aways</a:t>
            </a:r>
            <a:endParaRPr lang="en-IN" sz="3200" b="1" dirty="0" smtClean="0">
              <a:solidFill>
                <a:schemeClr val="bg1"/>
              </a:solidFill>
              <a:latin typeface="Britannic Bold" panose="020B0903060703020204" pitchFamily="34" charset="0"/>
            </a:endParaRP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sz="3200" b="1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Conclusion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sz="3200" b="1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Future Work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IN" sz="3200" b="1" dirty="0" smtClean="0">
              <a:solidFill>
                <a:schemeClr val="bg1"/>
              </a:solidFill>
              <a:latin typeface="Britannic Bold" panose="020B0903060703020204" pitchFamily="34" charset="0"/>
            </a:endParaRPr>
          </a:p>
          <a:p>
            <a:pPr>
              <a:lnSpc>
                <a:spcPct val="110000"/>
              </a:lnSpc>
            </a:pPr>
            <a:endParaRPr lang="en-IN" sz="3200" b="1" dirty="0" smtClean="0">
              <a:solidFill>
                <a:schemeClr val="bg1"/>
              </a:solidFill>
              <a:latin typeface="Britannic Bold" panose="020B0903060703020204" pitchFamily="34" charset="0"/>
            </a:endParaRP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IN" sz="3200" b="1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024" y="6167439"/>
            <a:ext cx="2085975" cy="69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8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515600" cy="435133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IN" dirty="0" smtClean="0">
              <a:hlinkClick r:id="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hlinkClick r:id=""/>
              </a:rPr>
              <a:t>https://www.kaggle.com/brittabettendorf/berlin-airbnb-data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hlinkClick r:id="rId2"/>
              </a:rPr>
              <a:t>http://insideairbnb.com/get-the-data.html</a:t>
            </a:r>
            <a:endParaRPr lang="en-IN" dirty="0"/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Data Sources</a:t>
            </a:r>
            <a: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25" y="3552032"/>
            <a:ext cx="4933950" cy="2019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024" y="6167439"/>
            <a:ext cx="2085975" cy="69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84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0"/>
            <a:ext cx="58578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09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Words>50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Britannic Bold</vt:lpstr>
      <vt:lpstr>Calibri</vt:lpstr>
      <vt:lpstr>Calibri Light</vt:lpstr>
      <vt:lpstr>Gill Sans Ultra Bold</vt:lpstr>
      <vt:lpstr>Harlow Solid Italic</vt:lpstr>
      <vt:lpstr>Helvetica Neue</vt:lpstr>
      <vt:lpstr>Wingdings</vt:lpstr>
      <vt:lpstr>Office Theme</vt:lpstr>
      <vt:lpstr>Futuristic  </vt:lpstr>
      <vt:lpstr>Motivation</vt:lpstr>
      <vt:lpstr> Topics Covered in Presentation </vt:lpstr>
      <vt:lpstr> Data Sources 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Futuristic Airbnb</dc:title>
  <dc:creator>Saranya P</dc:creator>
  <cp:lastModifiedBy>Saranya</cp:lastModifiedBy>
  <cp:revision>20</cp:revision>
  <dcterms:created xsi:type="dcterms:W3CDTF">2019-09-28T02:21:47Z</dcterms:created>
  <dcterms:modified xsi:type="dcterms:W3CDTF">2019-09-28T21:35:58Z</dcterms:modified>
</cp:coreProperties>
</file>