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6" r:id="rId21"/>
    <p:sldId id="263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tutorial-time-series-analysis-with-pandas/" TargetMode="External"/><Relationship Id="rId2" Type="http://schemas.openxmlformats.org/officeDocument/2006/relationships/hyperlink" Target="http://insideairbnb.com/berl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yelp.com/v3/businesses/searc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maps.googleapis.com/maps/api/geocode/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900236"/>
            <a:ext cx="919162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42987"/>
            <a:ext cx="5843587" cy="460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2" y="1085850"/>
            <a:ext cx="5905500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" y="0"/>
            <a:ext cx="9029700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2722"/>
          <a:stretch/>
        </p:blipFill>
        <p:spPr>
          <a:xfrm>
            <a:off x="85724" y="3557589"/>
            <a:ext cx="9191625" cy="3300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438" y="1042989"/>
            <a:ext cx="2133600" cy="5029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96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390650"/>
            <a:ext cx="9248775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1" y="1390650"/>
            <a:ext cx="1681162" cy="3733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96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48071"/>
          <a:stretch/>
        </p:blipFill>
        <p:spPr>
          <a:xfrm>
            <a:off x="923924" y="433387"/>
            <a:ext cx="4743451" cy="3305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433387"/>
            <a:ext cx="4524375" cy="3162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733800"/>
            <a:ext cx="4572000" cy="312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5" y="3595687"/>
            <a:ext cx="4552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733550"/>
            <a:ext cx="9039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57375"/>
            <a:ext cx="8515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8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6615"/>
          <a:stretch/>
        </p:blipFill>
        <p:spPr>
          <a:xfrm>
            <a:off x="5486400" y="192082"/>
            <a:ext cx="5472113" cy="3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1401" r="5588" b="-1401"/>
          <a:stretch/>
        </p:blipFill>
        <p:spPr>
          <a:xfrm>
            <a:off x="300038" y="3442767"/>
            <a:ext cx="5514975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-467" r="6499" b="467"/>
          <a:stretch/>
        </p:blipFill>
        <p:spPr>
          <a:xfrm>
            <a:off x="357187" y="192082"/>
            <a:ext cx="5400675" cy="30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-467" r="8390" b="467"/>
          <a:stretch/>
        </p:blipFill>
        <p:spPr>
          <a:xfrm>
            <a:off x="5672138" y="3442767"/>
            <a:ext cx="528637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23987"/>
            <a:ext cx="9305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5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114425"/>
            <a:ext cx="5486400" cy="3681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285875"/>
            <a:ext cx="3657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120651"/>
            <a:ext cx="11134725" cy="879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4" y="1000126"/>
            <a:ext cx="8187808" cy="5124451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find a better Accommodation for the guests in Berlin based on their requirements. </a:t>
            </a:r>
            <a:endParaRPr lang="en-IN" sz="3100" dirty="0">
              <a:solidFill>
                <a:srgbClr val="000000"/>
              </a:solidFill>
            </a:endParaRPr>
          </a:p>
          <a:p>
            <a:r>
              <a:rPr lang="en-IN" sz="3100" dirty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2" y="1000125"/>
            <a:ext cx="2932630" cy="512445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59556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548187"/>
          </a:xfrm>
        </p:spPr>
        <p:txBody>
          <a:bodyPr/>
          <a:lstStyle/>
          <a:p>
            <a:r>
              <a:rPr lang="en-IN" dirty="0" smtClean="0"/>
              <a:t>Performing </a:t>
            </a:r>
            <a:endParaRPr lang="en-IN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Future Work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9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References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43014"/>
            <a:ext cx="10515600" cy="493394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http://insideairbnb.com/berlin/</a:t>
            </a:r>
            <a:endParaRPr lang="en-IN" sz="2400" u="sng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 smtClean="0">
                <a:hlinkClick r:id="rId3"/>
              </a:rPr>
              <a:t>https</a:t>
            </a:r>
            <a:r>
              <a:rPr lang="en-IN" sz="2400" u="sng" dirty="0">
                <a:hlinkClick r:id="rId3"/>
              </a:rPr>
              <a:t>://</a:t>
            </a:r>
            <a:r>
              <a:rPr lang="en-IN" sz="2400" u="sng" dirty="0" smtClean="0">
                <a:hlinkClick r:id="rId3"/>
              </a:rPr>
              <a:t>www.dataquest.io/blog/tutorial-time-series-analysis-with-pandas/</a:t>
            </a: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3504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4" y="1314450"/>
            <a:ext cx="4714875" cy="4836320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314450"/>
            <a:ext cx="5753100" cy="485298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345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08580"/>
            <a:ext cx="5176790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Source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836612" y="2322967"/>
            <a:ext cx="5157787" cy="3712892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hlinkClick r:id=""/>
              </a:rPr>
              <a:t>https</a:t>
            </a:r>
            <a:r>
              <a:rPr lang="en-IN" sz="2500" dirty="0">
                <a:hlinkClick r:id=""/>
              </a:rPr>
              <a:t>://www.kaggle.com/brittabettendorf/berlin-airbnb-data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2"/>
              </a:rPr>
              <a:t>http://insideairbnb.com/get-the-data.html</a:t>
            </a:r>
            <a:endParaRPr lang="en-IN" sz="25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>
          <a:xfrm>
            <a:off x="6019800" y="1508580"/>
            <a:ext cx="5335588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API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18189" y="2322967"/>
            <a:ext cx="5338810" cy="371289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3"/>
              </a:rPr>
              <a:t>https://api.yelp.com/v3/businesses/search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4"/>
              </a:rPr>
              <a:t>https://maps.googleapis.com/maps/api/geocode/json</a:t>
            </a:r>
            <a:r>
              <a:rPr lang="en-IN" sz="2500" dirty="0"/>
              <a:t>?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897" y="4071697"/>
            <a:ext cx="4293395" cy="17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392" y="4174971"/>
            <a:ext cx="4628403" cy="1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 Description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68629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Source </a:t>
            </a:r>
            <a:r>
              <a:rPr lang="en-IN" b="1" u="sng" dirty="0" smtClean="0"/>
              <a:t>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</a:t>
            </a:r>
            <a:r>
              <a:rPr lang="en-IN" sz="2400" dirty="0"/>
              <a:t>were scraped on November 07th, 2018 and </a:t>
            </a:r>
            <a:r>
              <a:rPr lang="en-IN" sz="2400" dirty="0" smtClean="0"/>
              <a:t>contains the </a:t>
            </a:r>
            <a:r>
              <a:rPr lang="en-IN" sz="2400" dirty="0"/>
              <a:t>detailed listings data, review data and calendar data of current Airbnb listings in </a:t>
            </a:r>
            <a:r>
              <a:rPr lang="en-IN" sz="2400" dirty="0" smtClean="0"/>
              <a:t>Berlin</a:t>
            </a:r>
            <a:r>
              <a:rPr lang="en-IN" sz="2400" dirty="0"/>
              <a:t> </a:t>
            </a:r>
            <a:r>
              <a:rPr lang="en-IN" sz="2400" dirty="0" smtClean="0"/>
              <a:t>from 2008 to 2018.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were scraped from the insideairbnb.com </a:t>
            </a:r>
            <a:r>
              <a:rPr lang="en-IN" sz="2400" dirty="0" smtClean="0"/>
              <a:t>source. The latest scrapped was on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June, 2019. ( We will be using the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 2019 data for our analysis)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API 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u="sng" dirty="0" smtClean="0"/>
              <a:t> </a:t>
            </a:r>
            <a:r>
              <a:rPr lang="en-IN" sz="2400" dirty="0" smtClean="0"/>
              <a:t>We have used the yelp and google api to retrieve the top 5 star ratings restaurants/café/bars around the top accommodations in berlin.</a:t>
            </a:r>
            <a:endParaRPr lang="en-IN" sz="24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02" y="5384008"/>
            <a:ext cx="1511809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/>
              <a:t>There were around 106 features in Airbnb Listing Dataset consisting of various descriptive, categorical, numerical, Boolean, etc</a:t>
            </a:r>
            <a:r>
              <a:rPr lang="en-IN" sz="2100" dirty="0"/>
              <a:t>.</a:t>
            </a:r>
            <a:r>
              <a:rPr lang="en-IN" sz="2100" dirty="0" smtClean="0"/>
              <a:t> fields. </a:t>
            </a:r>
            <a:r>
              <a:rPr lang="en-IN" sz="2100" dirty="0" smtClean="0"/>
              <a:t>Few fields in the dataset had its own limitations. Below are the few data cleaning process implemented using Pandas as part of this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Few unnecessary columns were dropped in the Listing Data frame which were not used as part of analysis. (By just seeing the data)</a:t>
            </a: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The below columns were dropped because it had more than 85% of null values.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Exploration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1" y="2933700"/>
            <a:ext cx="73437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8" y="4986336"/>
            <a:ext cx="7239000" cy="9715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6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Similar type of columns were dropped by just keeping the important column.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Locations related columns which had similar values in all the rows were dropped.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Boolean Columns which had just 1 category values were dropped.</a:t>
            </a:r>
            <a:endParaRPr lang="en-IN" sz="2100" dirty="0"/>
          </a:p>
          <a:p>
            <a:pPr marL="0" indent="0">
              <a:buNone/>
            </a:pPr>
            <a:endParaRPr lang="en-IN" sz="2100" dirty="0" smtClean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8058150" cy="914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3232945"/>
            <a:ext cx="8058150" cy="4532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347768"/>
            <a:ext cx="47148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4347768"/>
            <a:ext cx="41814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8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762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1" y="1385888"/>
            <a:ext cx="10515600" cy="46561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Amenities Column were stored as one big block of text.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Date Columns were converted to date time format.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Price Related Columns were stored as string with dollar signs and comma separated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Similar column values were replaced with the respective values for a better plot. (for ex. Property type, Cancellation policy”)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Used Reverse Geocoder to retrieve the exact place name using Latitude &amp; Longitude</a:t>
            </a:r>
            <a:endParaRPr lang="en-IN" sz="2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45059"/>
            <a:ext cx="8277225" cy="13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Factors for Business Growth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65772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14474"/>
            <a:ext cx="9401175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369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 Data Sources Description </vt:lpstr>
      <vt:lpstr> Data Clean Up &amp; Exploration </vt:lpstr>
      <vt:lpstr> Data Clean Up &amp; Exploration (cont..) </vt:lpstr>
      <vt:lpstr> Data Clean Up &amp; Exploration (cont..) </vt:lpstr>
      <vt:lpstr> Factors for Business Growth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Future Work </vt:lpstr>
      <vt:lpstr> References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</cp:lastModifiedBy>
  <cp:revision>57</cp:revision>
  <dcterms:created xsi:type="dcterms:W3CDTF">2019-09-28T02:21:47Z</dcterms:created>
  <dcterms:modified xsi:type="dcterms:W3CDTF">2019-09-30T09:20:20Z</dcterms:modified>
</cp:coreProperties>
</file>