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56"/>
  </p:normalViewPr>
  <p:slideViewPr>
    <p:cSldViewPr snapToGrid="0" snapToObjects="1">
      <p:cViewPr varScale="1">
        <p:scale>
          <a:sx n="90" d="100"/>
          <a:sy n="90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4C61BD32-7542-4D52-BA5A-3ADE869BF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980" y="733341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602A3-8362-D343-AC4B-1341DA9B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52" y="1613347"/>
            <a:ext cx="4995859" cy="35345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AF13771F-7EF1-4B2A-841C-5AFF05B90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482" y="720125"/>
            <a:ext cx="5120640" cy="540410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BC2FC7-3368-3248-AA39-04B9CEDD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62" y="1608931"/>
            <a:ext cx="4875269" cy="35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6FD36E2-00ED-774E-A300-D4E8D3C03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9" r="4" b="7146"/>
          <a:stretch/>
        </p:blipFill>
        <p:spPr>
          <a:xfrm>
            <a:off x="-79351" y="4632417"/>
            <a:ext cx="4245293" cy="22819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C1074A-BB7D-164B-8AAE-24542E0AE1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10600"/>
          <a:stretch/>
        </p:blipFill>
        <p:spPr>
          <a:xfrm>
            <a:off x="4154355" y="942975"/>
            <a:ext cx="7896969" cy="4200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5E3FA31-9715-7049-B529-0B4C4BA7D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6" y="0"/>
            <a:ext cx="4025265" cy="25368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DEBEEEC-8180-9344-9BCD-2552650FA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8" y="2505167"/>
            <a:ext cx="3790503" cy="2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1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C4D85-9593-9141-957A-9BFAA862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52" y="965200"/>
            <a:ext cx="3090447" cy="2060298"/>
          </a:xfrm>
          <a:prstGeom prst="rect">
            <a:avLst/>
          </a:prstGeom>
        </p:spPr>
      </p:pic>
      <p:sp>
        <p:nvSpPr>
          <p:cNvPr id="32" name="Rectangle 25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92CC-2681-1D44-B44F-2C8EB05C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307" y="965199"/>
            <a:ext cx="3257587" cy="217172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21FE7-812E-5246-BC08-AA2DCE8B0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968" y="3836247"/>
            <a:ext cx="3090447" cy="20602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17708-D76D-BF48-B202-898D7AE2B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223" y="3656653"/>
            <a:ext cx="3406609" cy="22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24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Romanova</dc:creator>
  <cp:lastModifiedBy>Olga Romanova</cp:lastModifiedBy>
  <cp:revision>2</cp:revision>
  <dcterms:created xsi:type="dcterms:W3CDTF">2019-10-01T04:58:46Z</dcterms:created>
  <dcterms:modified xsi:type="dcterms:W3CDTF">2019-10-01T05:08:48Z</dcterms:modified>
</cp:coreProperties>
</file>