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17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59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43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13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04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02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68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64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77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27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10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92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yelp.com/v3/businesses/search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://insideairbnb.com/get-the-data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hyperlink" Target="https://maps.googleapis.com/maps/api/geocode/js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164" y="0"/>
            <a:ext cx="9144000" cy="2387600"/>
          </a:xfrm>
        </p:spPr>
        <p:txBody>
          <a:bodyPr/>
          <a:lstStyle/>
          <a:p>
            <a:r>
              <a:rPr lang="en-IN" sz="72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Futuristic</a:t>
            </a:r>
            <a:r>
              <a:rPr lang="en-IN" b="1" dirty="0" smtClean="0">
                <a:solidFill>
                  <a:schemeClr val="bg1"/>
                </a:solidFill>
                <a:latin typeface="Gill Sans Ultra Bold" panose="020B0A02020104020203" pitchFamily="34" charset="0"/>
              </a:rPr>
              <a:t> </a:t>
            </a:r>
            <a:br>
              <a:rPr lang="en-IN" b="1" dirty="0" smtClean="0">
                <a:solidFill>
                  <a:schemeClr val="bg1"/>
                </a:solidFill>
                <a:latin typeface="Gill Sans Ultra Bold" panose="020B0A02020104020203" pitchFamily="34" charset="0"/>
              </a:rPr>
            </a:br>
            <a:endParaRPr lang="en-IN" b="1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9398" y="5000627"/>
            <a:ext cx="1752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Saranya</a:t>
            </a:r>
          </a:p>
          <a:p>
            <a:r>
              <a:rPr lang="en-IN" sz="2500" b="1" dirty="0" err="1" smtClean="0">
                <a:solidFill>
                  <a:schemeClr val="bg1"/>
                </a:solidFill>
                <a:latin typeface="Harlow Solid Italic" panose="04030604020F02020D02" pitchFamily="82" charset="0"/>
              </a:rPr>
              <a:t>Vaish</a:t>
            </a:r>
            <a:endParaRPr lang="en-IN" sz="2500" b="1" dirty="0" smtClean="0">
              <a:solidFill>
                <a:schemeClr val="bg1"/>
              </a:solidFill>
              <a:latin typeface="Harlow Solid Italic" panose="04030604020F02020D02" pitchFamily="82" charset="0"/>
            </a:endParaRPr>
          </a:p>
          <a:p>
            <a:r>
              <a:rPr lang="en-IN" sz="2500" b="1" dirty="0" err="1" smtClean="0">
                <a:solidFill>
                  <a:schemeClr val="bg1"/>
                </a:solidFill>
                <a:latin typeface="Harlow Solid Italic" panose="04030604020F02020D02" pitchFamily="82" charset="0"/>
              </a:rPr>
              <a:t>Madhavi</a:t>
            </a:r>
            <a:endParaRPr lang="en-IN" sz="2500" b="1" dirty="0" smtClean="0">
              <a:solidFill>
                <a:schemeClr val="bg1"/>
              </a:solidFill>
              <a:latin typeface="Harlow Solid Italic" panose="04030604020F02020D02" pitchFamily="82" charset="0"/>
            </a:endParaRPr>
          </a:p>
          <a:p>
            <a:r>
              <a:rPr lang="en-IN" sz="2500" b="1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Olga</a:t>
            </a:r>
            <a:endParaRPr lang="en-IN" sz="2500" b="1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57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024" y="6220620"/>
            <a:ext cx="2085975" cy="63738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3874" y="120651"/>
            <a:ext cx="11134725" cy="879475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dirty="0" smtClean="0">
                <a:latin typeface="Britannic Bold" panose="020B0903060703020204" pitchFamily="34" charset="0"/>
              </a:rPr>
              <a:t>Motivation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23874" y="1000126"/>
            <a:ext cx="8187808" cy="5124451"/>
          </a:xfr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IN" sz="3100" dirty="0" smtClean="0">
                <a:solidFill>
                  <a:srgbClr val="000000"/>
                </a:solidFill>
              </a:rPr>
              <a:t>T</a:t>
            </a:r>
            <a:r>
              <a:rPr lang="en-IN" sz="3100" b="0" i="0" u="none" strike="noStrike" dirty="0" smtClean="0">
                <a:solidFill>
                  <a:srgbClr val="000000"/>
                </a:solidFill>
                <a:effectLst/>
              </a:rPr>
              <a:t>o find a better Accommodation for the guests in Berlin based on their requirements. </a:t>
            </a:r>
            <a:endParaRPr lang="en-IN" sz="3100" dirty="0">
              <a:solidFill>
                <a:srgbClr val="000000"/>
              </a:solidFill>
            </a:endParaRPr>
          </a:p>
          <a:p>
            <a:r>
              <a:rPr lang="en-IN" sz="3100" dirty="0">
                <a:solidFill>
                  <a:srgbClr val="000000"/>
                </a:solidFill>
              </a:rPr>
              <a:t>T</a:t>
            </a:r>
            <a:r>
              <a:rPr lang="en-IN" sz="3100" b="0" i="0" u="none" strike="noStrike" dirty="0" smtClean="0">
                <a:solidFill>
                  <a:srgbClr val="000000"/>
                </a:solidFill>
                <a:effectLst/>
              </a:rPr>
              <a:t>o improve the Host’s business in Airbnb Berlin.</a:t>
            </a: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IN" b="0" i="0" u="none" strike="noStrike" dirty="0" smtClean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711682" y="1000125"/>
            <a:ext cx="2932630" cy="5124452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454" y="2595564"/>
            <a:ext cx="7486649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3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279401"/>
            <a:ext cx="10515600" cy="1035049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b="1" u="sng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u="sng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Topics </a:t>
            </a:r>
            <a: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Covered in Presentation</a:t>
            </a:r>
            <a:r>
              <a:rPr lang="en-IN" b="1" u="sng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u="sng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5824" y="1314450"/>
            <a:ext cx="4714875" cy="4836320"/>
          </a:xfrm>
          <a:prstGeom prst="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>
          <a:xfrm>
            <a:off x="5600700" y="1314450"/>
            <a:ext cx="5753100" cy="4852989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Data Sources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Data Clean up &amp; Exploration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Data Analysis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Outcomes/Take </a:t>
            </a:r>
            <a:r>
              <a:rPr lang="en-IN" sz="3200" b="1" dirty="0" err="1" smtClean="0">
                <a:solidFill>
                  <a:schemeClr val="bg1"/>
                </a:solidFill>
                <a:latin typeface="Britannic Bold" panose="020B0903060703020204" pitchFamily="34" charset="0"/>
              </a:rPr>
              <a:t>Aways</a:t>
            </a:r>
            <a:endParaRPr lang="en-IN" sz="3200" b="1" dirty="0" smtClean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Conclusion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Future Work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IN" sz="3200" b="1" dirty="0" smtClean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pPr>
              <a:lnSpc>
                <a:spcPct val="110000"/>
              </a:lnSpc>
            </a:pPr>
            <a:endParaRPr lang="en-IN" sz="3200" b="1" dirty="0" smtClean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IN" sz="3200" b="1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8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43455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Data Sources</a:t>
            </a:r>
            <a: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9788" y="1508580"/>
            <a:ext cx="5176790" cy="823912"/>
          </a:xfrm>
          <a:solidFill>
            <a:srgbClr val="0070C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lnSpc>
                <a:spcPct val="250000"/>
              </a:lnSpc>
              <a:buNone/>
            </a:pPr>
            <a:r>
              <a:rPr lang="en-IN" sz="2800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Source Data</a:t>
            </a:r>
            <a:endParaRPr lang="en-IN" sz="2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836612" y="2322967"/>
            <a:ext cx="5157787" cy="3712892"/>
          </a:xfr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500" dirty="0" smtClean="0">
                <a:hlinkClick r:id=""/>
              </a:rPr>
              <a:t>https</a:t>
            </a:r>
            <a:r>
              <a:rPr lang="en-IN" sz="2500" dirty="0">
                <a:hlinkClick r:id=""/>
              </a:rPr>
              <a:t>://www.kaggle.com/brittabettendorf/berlin-airbnb-data</a:t>
            </a:r>
            <a:endParaRPr lang="en-IN" sz="25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500" dirty="0">
                <a:hlinkClick r:id="rId2"/>
              </a:rPr>
              <a:t>http://insideairbnb.com/get-the-data.html</a:t>
            </a:r>
            <a:endParaRPr lang="en-IN" sz="2500" dirty="0"/>
          </a:p>
          <a:p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"/>
          </p:nvPr>
        </p:nvSpPr>
        <p:spPr>
          <a:xfrm>
            <a:off x="6019800" y="1508580"/>
            <a:ext cx="5335588" cy="823912"/>
          </a:xfrm>
          <a:solidFill>
            <a:srgbClr val="0070C0"/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250000"/>
              </a:lnSpc>
            </a:pPr>
            <a:r>
              <a:rPr lang="en-IN" sz="2800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API Data</a:t>
            </a:r>
            <a:endParaRPr lang="en-IN" sz="2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6018189" y="2322967"/>
            <a:ext cx="5338810" cy="3712892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500" dirty="0">
                <a:hlinkClick r:id="rId3"/>
              </a:rPr>
              <a:t>https://api.yelp.com/v3/businesses/search</a:t>
            </a:r>
            <a:endParaRPr lang="en-IN" sz="25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500" dirty="0">
                <a:hlinkClick r:id="rId4"/>
              </a:rPr>
              <a:t>https://maps.googleapis.com/maps/api/geocode/json</a:t>
            </a:r>
            <a:r>
              <a:rPr lang="en-IN" sz="2500" dirty="0"/>
              <a:t>?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897" y="4071697"/>
            <a:ext cx="4293395" cy="1757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3392" y="4174971"/>
            <a:ext cx="4628403" cy="155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8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188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Data Sources Description</a:t>
            </a:r>
            <a: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357314"/>
            <a:ext cx="10515600" cy="4686299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IN" b="1" u="sng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b="1" u="sng" dirty="0" smtClean="0"/>
              <a:t>Source Data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The </a:t>
            </a:r>
            <a:r>
              <a:rPr lang="en-IN" sz="2400" dirty="0" err="1" smtClean="0"/>
              <a:t>Kaggle</a:t>
            </a:r>
            <a:r>
              <a:rPr lang="en-IN" sz="2400" dirty="0" smtClean="0"/>
              <a:t> datasets </a:t>
            </a:r>
            <a:r>
              <a:rPr lang="en-IN" sz="2400" dirty="0"/>
              <a:t>were scraped on November 07th, 2018 and </a:t>
            </a:r>
            <a:r>
              <a:rPr lang="en-IN" sz="2400" dirty="0" smtClean="0"/>
              <a:t>contains the </a:t>
            </a:r>
            <a:r>
              <a:rPr lang="en-IN" sz="2400" dirty="0"/>
              <a:t>detailed listings data, review data and calendar data of current Airbnb listings in </a:t>
            </a:r>
            <a:r>
              <a:rPr lang="en-IN" sz="2400" dirty="0" smtClean="0"/>
              <a:t>Berlin</a:t>
            </a:r>
            <a:r>
              <a:rPr lang="en-IN" sz="2400" dirty="0"/>
              <a:t> </a:t>
            </a:r>
            <a:r>
              <a:rPr lang="en-IN" sz="2400" dirty="0" smtClean="0"/>
              <a:t>from 2008 to 2018.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The </a:t>
            </a:r>
            <a:r>
              <a:rPr lang="en-IN" sz="2400" dirty="0" err="1" smtClean="0"/>
              <a:t>Kaggle</a:t>
            </a:r>
            <a:r>
              <a:rPr lang="en-IN" sz="2400" dirty="0" smtClean="0"/>
              <a:t> datasets were scraped from the insideairbnb.com source.</a:t>
            </a:r>
          </a:p>
          <a:p>
            <a:pPr marL="0" indent="0">
              <a:buNone/>
            </a:pPr>
            <a:endParaRPr lang="en-IN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b="1" u="sng" dirty="0" smtClean="0"/>
              <a:t>API Data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u="sng" dirty="0" smtClean="0"/>
              <a:t> </a:t>
            </a:r>
            <a:r>
              <a:rPr lang="en-IN" sz="2400" dirty="0" smtClean="0"/>
              <a:t>We have used the yelp and google api to retrieve the top 5 star ratings restaurants/café/bars around the top accommodations in berlin.</a:t>
            </a:r>
            <a:endParaRPr lang="en-IN" sz="2400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7202" y="5384008"/>
            <a:ext cx="1511809" cy="55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8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314"/>
            <a:ext cx="10515600" cy="481964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188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Data Clean Up &amp; Exploration</a:t>
            </a:r>
            <a: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369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0"/>
            <a:ext cx="58578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09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</TotalTime>
  <Words>134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Britannic Bold</vt:lpstr>
      <vt:lpstr>Calibri</vt:lpstr>
      <vt:lpstr>Calibri Light</vt:lpstr>
      <vt:lpstr>Gill Sans Ultra Bold</vt:lpstr>
      <vt:lpstr>Harlow Solid Italic</vt:lpstr>
      <vt:lpstr>Helvetica Neue</vt:lpstr>
      <vt:lpstr>Wingdings</vt:lpstr>
      <vt:lpstr>Office Theme</vt:lpstr>
      <vt:lpstr>Futuristic  </vt:lpstr>
      <vt:lpstr>Motivation</vt:lpstr>
      <vt:lpstr> Topics Covered in Presentation </vt:lpstr>
      <vt:lpstr> Data Sources </vt:lpstr>
      <vt:lpstr> Data Sources Description </vt:lpstr>
      <vt:lpstr> Data Clean Up &amp; Exploration 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Futuristic Airbnb</dc:title>
  <dc:creator>Saranya P</dc:creator>
  <cp:lastModifiedBy>Saranya</cp:lastModifiedBy>
  <cp:revision>32</cp:revision>
  <dcterms:created xsi:type="dcterms:W3CDTF">2019-09-28T02:21:47Z</dcterms:created>
  <dcterms:modified xsi:type="dcterms:W3CDTF">2019-09-29T21:12:47Z</dcterms:modified>
</cp:coreProperties>
</file>