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231F2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95905" y="6459425"/>
            <a:ext cx="2501922" cy="383526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5382080" cy="462279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4236347" y="3202268"/>
            <a:ext cx="9810750" cy="0"/>
          </a:xfrm>
          <a:custGeom>
            <a:avLst/>
            <a:gdLst/>
            <a:ahLst/>
            <a:cxnLst/>
            <a:rect l="l" t="t" r="r" b="b"/>
            <a:pathLst>
              <a:path w="9810750" h="0">
                <a:moveTo>
                  <a:pt x="0" y="0"/>
                </a:moveTo>
                <a:lnTo>
                  <a:pt x="9810749" y="0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79691" y="1403354"/>
            <a:ext cx="9728616" cy="1249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4187" y="3670073"/>
            <a:ext cx="16159625" cy="4225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231F2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unstop.com/c/sreenidhi-institute-of-science-and-technology-snist-hyderabad-placement-interview-competitions-articles-videos-2856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hyperlink" Target="https://github.com/SaranyaShreeRS/Arduino-Projects/blob/main/PROJECT/PROJECT.ino" TargetMode="External"/><Relationship Id="rId5" Type="http://schemas.openxmlformats.org/officeDocument/2006/relationships/hyperlink" Target="https://photos.onedrive.com/share/65F56BB03596CFA5!s8e352a443d6741d3b78707ff3029a677?cid=65F56BB03596CFA5&amp;resId=65F56BB03596CFA5!s8e352a443d6741d3b78707ff3029a677&amp;ithint=video&amp;e=APhyoq&amp;migratedtospo=true&amp;redeem=aHR0cHM6Ly8xZHJ2Lm1zL3YvYy82NWY1NmJiMDM1OTZjZmE1L0VVUXFOWTVuUGROQnQ0Y0hfekFwcG5jQjh6U1kzRWdGVHVRZ3JqaFRaYk5VMWc_ZT1BUGh5b3E" TargetMode="External"/><Relationship Id="rId6" Type="http://schemas.openxmlformats.org/officeDocument/2006/relationships/hyperlink" Target="https://github.com/SaiSamicsha/SMART-BLIND-ASSISTING-SHOE/tree/main/SMART%20BLIND%20ASSISTING%20SHOE" TargetMode="External"/><Relationship Id="rId7" Type="http://schemas.openxmlformats.org/officeDocument/2006/relationships/hyperlink" Target="https://github.com/SaranyaShreeRS/Arduino-Projects/blob/main/PROJECT/Screenshot%20(383).png" TargetMode="Externa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18048" y="3582152"/>
            <a:ext cx="8683625" cy="3754754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  <a:tabLst>
                <a:tab pos="2640965" algn="l"/>
                <a:tab pos="5029200" algn="l"/>
              </a:tabLst>
            </a:pPr>
            <a:r>
              <a:rPr dirty="0" sz="5650" spc="105" b="1">
                <a:solidFill>
                  <a:srgbClr val="231F20"/>
                </a:solidFill>
                <a:latin typeface="Trebuchet MS"/>
                <a:cs typeface="Trebuchet MS"/>
              </a:rPr>
              <a:t>SMART	</a:t>
            </a:r>
            <a:r>
              <a:rPr dirty="0" sz="5650" spc="150" b="1">
                <a:solidFill>
                  <a:srgbClr val="231F20"/>
                </a:solidFill>
                <a:latin typeface="Trebuchet MS"/>
                <a:cs typeface="Trebuchet MS"/>
              </a:rPr>
              <a:t>BLIND	</a:t>
            </a:r>
            <a:r>
              <a:rPr dirty="0" sz="5650" spc="245" b="1">
                <a:solidFill>
                  <a:srgbClr val="231F20"/>
                </a:solidFill>
                <a:latin typeface="Trebuchet MS"/>
                <a:cs typeface="Trebuchet MS"/>
              </a:rPr>
              <a:t>ASSISTING</a:t>
            </a:r>
            <a:endParaRPr sz="5650">
              <a:latin typeface="Trebuchet MS"/>
              <a:cs typeface="Trebuchet MS"/>
            </a:endParaRPr>
          </a:p>
          <a:p>
            <a:pPr algn="ctr" marL="231140">
              <a:lnSpc>
                <a:spcPct val="100000"/>
              </a:lnSpc>
              <a:spcBef>
                <a:spcPts val="2160"/>
              </a:spcBef>
            </a:pPr>
            <a:r>
              <a:rPr dirty="0" sz="16400" spc="-45" b="1">
                <a:solidFill>
                  <a:srgbClr val="231F20"/>
                </a:solidFill>
                <a:latin typeface="Trebuchet MS"/>
                <a:cs typeface="Trebuchet MS"/>
              </a:rPr>
              <a:t>SHOE</a:t>
            </a:r>
            <a:endParaRPr sz="16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94834" y="7494940"/>
            <a:ext cx="4572000" cy="4610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78585" algn="l"/>
              </a:tabLst>
            </a:pPr>
            <a:r>
              <a:rPr dirty="0" sz="2850">
                <a:solidFill>
                  <a:srgbClr val="231F20"/>
                </a:solidFill>
                <a:latin typeface="Verdana"/>
                <a:cs typeface="Verdana"/>
              </a:rPr>
              <a:t>B</a:t>
            </a:r>
            <a:r>
              <a:rPr dirty="0" sz="2850" spc="-5">
                <a:solidFill>
                  <a:srgbClr val="231F20"/>
                </a:solidFill>
                <a:latin typeface="Verdana"/>
                <a:cs typeface="Verdana"/>
              </a:rPr>
              <a:t>Y</a:t>
            </a:r>
            <a:r>
              <a:rPr dirty="0" sz="285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850" spc="-545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r>
              <a:rPr dirty="0" sz="2850">
                <a:solidFill>
                  <a:srgbClr val="231F20"/>
                </a:solidFill>
                <a:latin typeface="Verdana"/>
                <a:cs typeface="Verdana"/>
              </a:rPr>
              <a:t>	</a:t>
            </a:r>
            <a:r>
              <a:rPr dirty="0" sz="2850" spc="-60" b="1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dirty="0" sz="2850" spc="-95" b="1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dirty="0" sz="2850" spc="-40" b="1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dirty="0" sz="2850" spc="-95" b="1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dirty="0" sz="2850" spc="-30" b="1">
                <a:solidFill>
                  <a:srgbClr val="231F20"/>
                </a:solidFill>
                <a:latin typeface="Tahoma"/>
                <a:cs typeface="Tahoma"/>
              </a:rPr>
              <a:t>n</a:t>
            </a:r>
            <a:r>
              <a:rPr dirty="0" sz="2850" b="1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dirty="0" sz="2850" spc="-90" b="1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dirty="0" sz="2850" spc="-165" b="1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850" spc="-60" b="1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dirty="0" sz="2850" spc="-30" b="1">
                <a:solidFill>
                  <a:srgbClr val="231F20"/>
                </a:solidFill>
                <a:latin typeface="Tahoma"/>
                <a:cs typeface="Tahoma"/>
              </a:rPr>
              <a:t>h</a:t>
            </a:r>
            <a:r>
              <a:rPr dirty="0" sz="2850" spc="-40" b="1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dirty="0" sz="2850" spc="-30" b="1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dirty="0" sz="2850" spc="-25" b="1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dirty="0" sz="2850" spc="-165" b="1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850" spc="-165" b="1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dirty="0" sz="2850" spc="-165" b="1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850" spc="-55" b="1">
                <a:solidFill>
                  <a:srgbClr val="231F20"/>
                </a:solidFill>
                <a:latin typeface="Tahoma"/>
                <a:cs typeface="Tahoma"/>
              </a:rPr>
              <a:t>S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00652" y="7929966"/>
            <a:ext cx="3523615" cy="153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5560">
              <a:lnSpc>
                <a:spcPct val="116199"/>
              </a:lnSpc>
              <a:spcBef>
                <a:spcPts val="100"/>
              </a:spcBef>
            </a:pPr>
            <a:r>
              <a:rPr dirty="0" sz="2850" spc="-60" b="1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dirty="0" sz="2850" spc="-95" b="1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dirty="0" sz="2850" spc="-35" b="1">
                <a:solidFill>
                  <a:srgbClr val="231F20"/>
                </a:solidFill>
                <a:latin typeface="Tahoma"/>
                <a:cs typeface="Tahoma"/>
              </a:rPr>
              <a:t>i</a:t>
            </a:r>
            <a:r>
              <a:rPr dirty="0" sz="2850" spc="-165" b="1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850" spc="-60" b="1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dirty="0" sz="2850" spc="-95" b="1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dirty="0" sz="2850" spc="-65" b="1">
                <a:solidFill>
                  <a:srgbClr val="231F20"/>
                </a:solidFill>
                <a:latin typeface="Tahoma"/>
                <a:cs typeface="Tahoma"/>
              </a:rPr>
              <a:t>m</a:t>
            </a:r>
            <a:r>
              <a:rPr dirty="0" sz="2850" spc="-40" b="1">
                <a:solidFill>
                  <a:srgbClr val="231F20"/>
                </a:solidFill>
                <a:latin typeface="Tahoma"/>
                <a:cs typeface="Tahoma"/>
              </a:rPr>
              <a:t>i</a:t>
            </a:r>
            <a:r>
              <a:rPr dirty="0" sz="2850" spc="75" b="1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dirty="0" sz="2850" spc="-55" b="1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dirty="0" sz="2850" spc="-30" b="1">
                <a:solidFill>
                  <a:srgbClr val="231F20"/>
                </a:solidFill>
                <a:latin typeface="Tahoma"/>
                <a:cs typeface="Tahoma"/>
              </a:rPr>
              <a:t>h</a:t>
            </a:r>
            <a:r>
              <a:rPr dirty="0" sz="2850" spc="-90" b="1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dirty="0" sz="2850" spc="-165" b="1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850" spc="-60" b="1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dirty="0" sz="2850" spc="-30" b="1">
                <a:solidFill>
                  <a:srgbClr val="231F20"/>
                </a:solidFill>
                <a:latin typeface="Tahoma"/>
                <a:cs typeface="Tahoma"/>
              </a:rPr>
              <a:t>h</a:t>
            </a:r>
            <a:r>
              <a:rPr dirty="0" sz="2850" spc="-40" b="1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dirty="0" sz="2850" spc="-35" b="1">
                <a:solidFill>
                  <a:srgbClr val="231F20"/>
                </a:solidFill>
                <a:latin typeface="Tahoma"/>
                <a:cs typeface="Tahoma"/>
              </a:rPr>
              <a:t>i</a:t>
            </a:r>
            <a:r>
              <a:rPr dirty="0" sz="2850" spc="-165" b="1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850" spc="10" b="1">
                <a:solidFill>
                  <a:srgbClr val="231F20"/>
                </a:solidFill>
                <a:latin typeface="Tahoma"/>
                <a:cs typeface="Tahoma"/>
              </a:rPr>
              <a:t>D  </a:t>
            </a:r>
            <a:r>
              <a:rPr dirty="0" sz="2850" spc="75" b="1">
                <a:solidFill>
                  <a:srgbClr val="231F20"/>
                </a:solidFill>
                <a:latin typeface="Tahoma"/>
                <a:cs typeface="Tahoma"/>
              </a:rPr>
              <a:t>M</a:t>
            </a:r>
            <a:r>
              <a:rPr dirty="0" sz="2850" spc="-95" b="1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dirty="0" sz="2850" spc="40" b="1">
                <a:solidFill>
                  <a:srgbClr val="231F20"/>
                </a:solidFill>
                <a:latin typeface="Tahoma"/>
                <a:cs typeface="Tahoma"/>
              </a:rPr>
              <a:t>d</a:t>
            </a:r>
            <a:r>
              <a:rPr dirty="0" sz="2850" spc="-95" b="1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dirty="0" sz="2850" spc="-25" b="1">
                <a:solidFill>
                  <a:srgbClr val="231F20"/>
                </a:solidFill>
                <a:latin typeface="Tahoma"/>
                <a:cs typeface="Tahoma"/>
              </a:rPr>
              <a:t>n</a:t>
            </a:r>
            <a:r>
              <a:rPr dirty="0" sz="2850" spc="-165" b="1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850" spc="-20" b="1">
                <a:solidFill>
                  <a:srgbClr val="231F20"/>
                </a:solidFill>
                <a:latin typeface="Tahoma"/>
                <a:cs typeface="Tahoma"/>
              </a:rPr>
              <a:t>P</a:t>
            </a:r>
            <a:r>
              <a:rPr dirty="0" sz="2850" spc="-40" b="1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dirty="0" sz="2850" spc="-95" b="1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dirty="0" sz="2850" spc="-180" b="1">
                <a:solidFill>
                  <a:srgbClr val="231F20"/>
                </a:solidFill>
                <a:latin typeface="Tahoma"/>
                <a:cs typeface="Tahoma"/>
              </a:rPr>
              <a:t>k</a:t>
            </a:r>
            <a:r>
              <a:rPr dirty="0" sz="2850" spc="-95" b="1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dirty="0" sz="2850" spc="-55" b="1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dirty="0" sz="2850" spc="-25" b="1">
                <a:solidFill>
                  <a:srgbClr val="231F20"/>
                </a:solidFill>
                <a:latin typeface="Tahoma"/>
                <a:cs typeface="Tahoma"/>
              </a:rPr>
              <a:t>h</a:t>
            </a:r>
            <a:r>
              <a:rPr dirty="0" sz="2850" spc="-165" b="1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850" spc="-105" b="1">
                <a:solidFill>
                  <a:srgbClr val="231F20"/>
                </a:solidFill>
                <a:latin typeface="Tahoma"/>
                <a:cs typeface="Tahoma"/>
              </a:rPr>
              <a:t>K</a:t>
            </a:r>
            <a:r>
              <a:rPr dirty="0" sz="2850" spc="-165" b="1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850" spc="-35" b="1">
                <a:solidFill>
                  <a:srgbClr val="231F20"/>
                </a:solidFill>
                <a:latin typeface="Tahoma"/>
                <a:cs typeface="Tahoma"/>
              </a:rPr>
              <a:t>S  </a:t>
            </a:r>
            <a:r>
              <a:rPr dirty="0" sz="2850" spc="-20" b="1">
                <a:solidFill>
                  <a:srgbClr val="231F20"/>
                </a:solidFill>
                <a:latin typeface="Tahoma"/>
                <a:cs typeface="Tahoma"/>
              </a:rPr>
              <a:t>P</a:t>
            </a:r>
            <a:r>
              <a:rPr dirty="0" sz="2850" spc="-40" b="1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dirty="0" sz="2850" spc="-95" b="1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dirty="0" sz="2850" spc="-204" b="1">
                <a:solidFill>
                  <a:srgbClr val="231F20"/>
                </a:solidFill>
                <a:latin typeface="Tahoma"/>
                <a:cs typeface="Tahoma"/>
              </a:rPr>
              <a:t>g</a:t>
            </a:r>
            <a:r>
              <a:rPr dirty="0" sz="2850" spc="-95" b="1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dirty="0" sz="2850" spc="40" b="1">
                <a:solidFill>
                  <a:srgbClr val="231F20"/>
                </a:solidFill>
                <a:latin typeface="Tahoma"/>
                <a:cs typeface="Tahoma"/>
              </a:rPr>
              <a:t>d</a:t>
            </a:r>
            <a:r>
              <a:rPr dirty="0" sz="2850" spc="-30" b="1">
                <a:solidFill>
                  <a:srgbClr val="231F20"/>
                </a:solidFill>
                <a:latin typeface="Tahoma"/>
                <a:cs typeface="Tahoma"/>
              </a:rPr>
              <a:t>h</a:t>
            </a:r>
            <a:r>
              <a:rPr dirty="0" sz="2850" spc="-40" b="1">
                <a:solidFill>
                  <a:srgbClr val="231F20"/>
                </a:solidFill>
                <a:latin typeface="Tahoma"/>
                <a:cs typeface="Tahoma"/>
              </a:rPr>
              <a:t>i</a:t>
            </a:r>
            <a:r>
              <a:rPr dirty="0" sz="2850" spc="-55" b="1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dirty="0" sz="2850" spc="-295" b="1">
                <a:solidFill>
                  <a:srgbClr val="231F20"/>
                </a:solidFill>
                <a:latin typeface="Tahoma"/>
                <a:cs typeface="Tahoma"/>
              </a:rPr>
              <a:t>w</a:t>
            </a:r>
            <a:r>
              <a:rPr dirty="0" sz="2850" spc="-95" b="1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dirty="0" sz="2850" spc="-40" b="1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dirty="0" sz="2850" spc="-35" b="1">
                <a:solidFill>
                  <a:srgbClr val="231F20"/>
                </a:solidFill>
                <a:latin typeface="Tahoma"/>
                <a:cs typeface="Tahoma"/>
              </a:rPr>
              <a:t>i</a:t>
            </a:r>
            <a:r>
              <a:rPr dirty="0" sz="2850" spc="-165" b="1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2850" spc="-15" b="1">
                <a:solidFill>
                  <a:srgbClr val="231F20"/>
                </a:solidFill>
                <a:latin typeface="Tahoma"/>
                <a:cs typeface="Tahoma"/>
              </a:rPr>
              <a:t>P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071" y="9514240"/>
            <a:ext cx="8213090" cy="4610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50" spc="-85">
                <a:solidFill>
                  <a:srgbClr val="231F20"/>
                </a:solidFill>
                <a:latin typeface="Verdana"/>
                <a:cs typeface="Verdana"/>
              </a:rPr>
              <a:t>EEE</a:t>
            </a:r>
            <a:r>
              <a:rPr dirty="0" sz="285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850" spc="-80">
                <a:solidFill>
                  <a:srgbClr val="231F20"/>
                </a:solidFill>
                <a:latin typeface="Verdana"/>
                <a:cs typeface="Verdana"/>
              </a:rPr>
              <a:t>2nd</a:t>
            </a:r>
            <a:r>
              <a:rPr dirty="0" sz="2850" spc="-30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850" spc="-60">
                <a:solidFill>
                  <a:srgbClr val="231F20"/>
                </a:solidFill>
                <a:latin typeface="Verdana"/>
                <a:cs typeface="Verdana"/>
              </a:rPr>
              <a:t>Year</a:t>
            </a:r>
            <a:r>
              <a:rPr dirty="0" sz="2850" spc="-30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850" spc="-280">
                <a:solidFill>
                  <a:srgbClr val="231F20"/>
                </a:solidFill>
                <a:latin typeface="Verdana"/>
                <a:cs typeface="Verdana"/>
              </a:rPr>
              <a:t>,</a:t>
            </a:r>
            <a:r>
              <a:rPr dirty="0" sz="2850" spc="-30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850" spc="-50">
                <a:solidFill>
                  <a:srgbClr val="231F20"/>
                </a:solidFill>
                <a:latin typeface="Verdana"/>
                <a:cs typeface="Verdana"/>
              </a:rPr>
              <a:t>Chennai</a:t>
            </a:r>
            <a:r>
              <a:rPr dirty="0" sz="285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850" spc="-55">
                <a:solidFill>
                  <a:srgbClr val="231F20"/>
                </a:solidFill>
                <a:latin typeface="Verdana"/>
                <a:cs typeface="Verdana"/>
              </a:rPr>
              <a:t>Institute</a:t>
            </a:r>
            <a:r>
              <a:rPr dirty="0" sz="2850" spc="-30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850" spc="4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dirty="0" sz="2850" spc="-30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850" spc="-35">
                <a:solidFill>
                  <a:srgbClr val="231F20"/>
                </a:solidFill>
                <a:latin typeface="Verdana"/>
                <a:cs typeface="Verdana"/>
              </a:rPr>
              <a:t>Technology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55558" y="2009558"/>
            <a:ext cx="4947920" cy="464184"/>
          </a:xfrm>
          <a:custGeom>
            <a:avLst/>
            <a:gdLst/>
            <a:ahLst/>
            <a:cxnLst/>
            <a:rect l="l" t="t" r="r" b="b"/>
            <a:pathLst>
              <a:path w="4947919" h="464185">
                <a:moveTo>
                  <a:pt x="1466710" y="436867"/>
                </a:moveTo>
                <a:lnTo>
                  <a:pt x="0" y="436867"/>
                </a:lnTo>
                <a:lnTo>
                  <a:pt x="0" y="463880"/>
                </a:lnTo>
                <a:lnTo>
                  <a:pt x="1466710" y="463880"/>
                </a:lnTo>
                <a:lnTo>
                  <a:pt x="1466710" y="436867"/>
                </a:lnTo>
                <a:close/>
              </a:path>
              <a:path w="4947919" h="464185">
                <a:moveTo>
                  <a:pt x="4947793" y="0"/>
                </a:moveTo>
                <a:lnTo>
                  <a:pt x="4943602" y="0"/>
                </a:lnTo>
                <a:lnTo>
                  <a:pt x="3755402" y="0"/>
                </a:lnTo>
                <a:lnTo>
                  <a:pt x="3485477" y="0"/>
                </a:lnTo>
                <a:lnTo>
                  <a:pt x="3485477" y="27025"/>
                </a:lnTo>
                <a:lnTo>
                  <a:pt x="3755402" y="27025"/>
                </a:lnTo>
                <a:lnTo>
                  <a:pt x="4943602" y="27025"/>
                </a:lnTo>
                <a:lnTo>
                  <a:pt x="4947793" y="27025"/>
                </a:lnTo>
                <a:lnTo>
                  <a:pt x="4947793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682805" y="1167570"/>
            <a:ext cx="8833485" cy="1336040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95"/>
              </a:spcBef>
            </a:pPr>
            <a:r>
              <a:rPr dirty="0" sz="2450" spc="105" b="1">
                <a:solidFill>
                  <a:srgbClr val="231F20"/>
                </a:solidFill>
                <a:latin typeface="Tahoma"/>
                <a:cs typeface="Tahoma"/>
              </a:rPr>
              <a:t>HackWave</a:t>
            </a:r>
            <a:endParaRPr sz="2450">
              <a:latin typeface="Tahoma"/>
              <a:cs typeface="Tahoma"/>
            </a:endParaRPr>
          </a:p>
          <a:p>
            <a:pPr algn="ctr" marL="12700" marR="5080">
              <a:lnSpc>
                <a:spcPct val="117000"/>
              </a:lnSpc>
            </a:pPr>
            <a:r>
              <a:rPr dirty="0" u="heavy" sz="2450" spc="60" b="1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ahoma"/>
                <a:cs typeface="Tahoma"/>
                <a:hlinkClick r:id="rId2"/>
              </a:rPr>
              <a:t>Sreenidhi</a:t>
            </a:r>
            <a:r>
              <a:rPr dirty="0" u="heavy" sz="2450" spc="-55" b="1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ahoma"/>
                <a:cs typeface="Tahoma"/>
                <a:hlinkClick r:id="rId2"/>
              </a:rPr>
              <a:t> Institute</a:t>
            </a:r>
            <a:r>
              <a:rPr dirty="0" u="heavy" sz="2450" spc="-50" b="1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ahoma"/>
                <a:cs typeface="Tahoma"/>
                <a:hlinkClick r:id="rId2"/>
              </a:rPr>
              <a:t> </a:t>
            </a:r>
            <a:r>
              <a:rPr dirty="0" u="heavy" sz="2450" spc="125" b="1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ahoma"/>
                <a:cs typeface="Tahoma"/>
                <a:hlinkClick r:id="rId2"/>
              </a:rPr>
              <a:t>Of</a:t>
            </a:r>
            <a:r>
              <a:rPr dirty="0" u="heavy" sz="2450" spc="-55" b="1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ahoma"/>
                <a:cs typeface="Tahoma"/>
                <a:hlinkClick r:id="rId2"/>
              </a:rPr>
              <a:t> </a:t>
            </a:r>
            <a:r>
              <a:rPr dirty="0" u="heavy" sz="2450" spc="5" b="1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ahoma"/>
                <a:cs typeface="Tahoma"/>
                <a:hlinkClick r:id="rId2"/>
              </a:rPr>
              <a:t>Science</a:t>
            </a:r>
            <a:r>
              <a:rPr dirty="0" u="heavy" sz="2450" spc="-50" b="1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ahoma"/>
                <a:cs typeface="Tahoma"/>
                <a:hlinkClick r:id="rId2"/>
              </a:rPr>
              <a:t> </a:t>
            </a:r>
            <a:r>
              <a:rPr dirty="0" u="heavy" sz="2450" spc="145" b="1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ahoma"/>
                <a:cs typeface="Tahoma"/>
                <a:hlinkClick r:id="rId2"/>
              </a:rPr>
              <a:t>And</a:t>
            </a:r>
            <a:r>
              <a:rPr dirty="0" u="heavy" sz="2450" spc="-50" b="1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ahoma"/>
                <a:cs typeface="Tahoma"/>
                <a:hlinkClick r:id="rId2"/>
              </a:rPr>
              <a:t> </a:t>
            </a:r>
            <a:r>
              <a:rPr dirty="0" u="heavy" sz="2450" spc="50" b="1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ahoma"/>
                <a:cs typeface="Tahoma"/>
                <a:hlinkClick r:id="rId2"/>
              </a:rPr>
              <a:t>Technolo</a:t>
            </a:r>
            <a:r>
              <a:rPr dirty="0" sz="2450" spc="50" b="1">
                <a:solidFill>
                  <a:srgbClr val="231F20"/>
                </a:solidFill>
                <a:latin typeface="Tahoma"/>
                <a:cs typeface="Tahoma"/>
                <a:hlinkClick r:id="rId2"/>
              </a:rPr>
              <a:t>gy</a:t>
            </a:r>
            <a:r>
              <a:rPr dirty="0" sz="2450" spc="-55" b="1">
                <a:solidFill>
                  <a:srgbClr val="231F20"/>
                </a:solidFill>
                <a:latin typeface="Tahoma"/>
                <a:cs typeface="Tahoma"/>
                <a:hlinkClick r:id="rId2"/>
              </a:rPr>
              <a:t> </a:t>
            </a:r>
            <a:r>
              <a:rPr dirty="0" sz="2450" spc="-35" b="1">
                <a:solidFill>
                  <a:srgbClr val="231F20"/>
                </a:solidFill>
                <a:latin typeface="Tahoma"/>
                <a:cs typeface="Tahoma"/>
                <a:hlinkClick r:id="rId2"/>
              </a:rPr>
              <a:t>(SNIST), </a:t>
            </a:r>
            <a:r>
              <a:rPr dirty="0" sz="2450" spc="-700" b="1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u="heavy" sz="2450" spc="125" b="1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ahoma"/>
                <a:cs typeface="Tahoma"/>
                <a:hlinkClick r:id="rId2"/>
              </a:rPr>
              <a:t>H</a:t>
            </a:r>
            <a:r>
              <a:rPr dirty="0" sz="2450" spc="125" b="1">
                <a:solidFill>
                  <a:srgbClr val="231F20"/>
                </a:solidFill>
                <a:latin typeface="Tahoma"/>
                <a:cs typeface="Tahoma"/>
                <a:hlinkClick r:id="rId2"/>
              </a:rPr>
              <a:t>yderabad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90797" y="7825474"/>
            <a:ext cx="558292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75" b="1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dirty="0" sz="3400" spc="-35" b="1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dirty="0" sz="3400" spc="-110" b="1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dirty="0" sz="3400" spc="-75" b="1">
                <a:solidFill>
                  <a:srgbClr val="231F20"/>
                </a:solidFill>
                <a:latin typeface="Tahoma"/>
                <a:cs typeface="Tahoma"/>
              </a:rPr>
              <a:t>m</a:t>
            </a:r>
            <a:r>
              <a:rPr dirty="0" sz="3400" spc="-195" b="1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3400" spc="35" b="1">
                <a:solidFill>
                  <a:srgbClr val="231F20"/>
                </a:solidFill>
                <a:latin typeface="Tahoma"/>
                <a:cs typeface="Tahoma"/>
              </a:rPr>
              <a:t>N</a:t>
            </a:r>
            <a:r>
              <a:rPr dirty="0" sz="3400" spc="-110" b="1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dirty="0" sz="3400" spc="-80" b="1">
                <a:solidFill>
                  <a:srgbClr val="231F20"/>
                </a:solidFill>
                <a:latin typeface="Tahoma"/>
                <a:cs typeface="Tahoma"/>
              </a:rPr>
              <a:t>m</a:t>
            </a:r>
            <a:r>
              <a:rPr dirty="0" sz="3400" spc="-30" b="1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dirty="0" sz="3400" spc="-195" b="1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dirty="0" sz="3400" spc="-65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r>
              <a:rPr dirty="0" sz="3400" spc="-36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155">
                <a:solidFill>
                  <a:srgbClr val="231F20"/>
                </a:solidFill>
                <a:latin typeface="Verdana"/>
                <a:cs typeface="Verdana"/>
              </a:rPr>
              <a:t>P</a:t>
            </a:r>
            <a:r>
              <a:rPr dirty="0" sz="3400" spc="3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dirty="0" sz="3400" spc="-120">
                <a:solidFill>
                  <a:srgbClr val="231F20"/>
                </a:solidFill>
                <a:latin typeface="Verdana"/>
                <a:cs typeface="Verdana"/>
              </a:rPr>
              <a:t>w</a:t>
            </a:r>
            <a:r>
              <a:rPr dirty="0" sz="3400" spc="-8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dirty="0" sz="3400" spc="-4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dirty="0" sz="3400" spc="-36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5">
                <a:solidFill>
                  <a:srgbClr val="231F20"/>
                </a:solidFill>
                <a:latin typeface="Verdana"/>
                <a:cs typeface="Verdana"/>
              </a:rPr>
              <a:t>H</a:t>
            </a:r>
            <a:r>
              <a:rPr dirty="0" sz="3400" spc="3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dirty="0" sz="3400" spc="-80">
                <a:solidFill>
                  <a:srgbClr val="231F20"/>
                </a:solidFill>
                <a:latin typeface="Verdana"/>
                <a:cs typeface="Verdana"/>
              </a:rPr>
              <a:t>u</a:t>
            </a:r>
            <a:r>
              <a:rPr dirty="0" sz="3400" spc="-85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dirty="0" sz="3400" spc="-75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96951" y="7891122"/>
            <a:ext cx="1264285" cy="1211580"/>
          </a:xfrm>
          <a:custGeom>
            <a:avLst/>
            <a:gdLst/>
            <a:ahLst/>
            <a:cxnLst/>
            <a:rect l="l" t="t" r="r" b="b"/>
            <a:pathLst>
              <a:path w="1264285" h="1211579">
                <a:moveTo>
                  <a:pt x="731470" y="699065"/>
                </a:moveTo>
                <a:lnTo>
                  <a:pt x="518355" y="699065"/>
                </a:lnTo>
                <a:lnTo>
                  <a:pt x="624912" y="698932"/>
                </a:lnTo>
                <a:lnTo>
                  <a:pt x="731470" y="699065"/>
                </a:lnTo>
                <a:close/>
              </a:path>
              <a:path w="1264285" h="1211579">
                <a:moveTo>
                  <a:pt x="861678" y="1211265"/>
                </a:moveTo>
                <a:lnTo>
                  <a:pt x="402253" y="1211265"/>
                </a:lnTo>
                <a:lnTo>
                  <a:pt x="402161" y="807499"/>
                </a:lnTo>
                <a:lnTo>
                  <a:pt x="413602" y="763419"/>
                </a:lnTo>
                <a:lnTo>
                  <a:pt x="441259" y="727240"/>
                </a:lnTo>
                <a:lnTo>
                  <a:pt x="480794" y="704637"/>
                </a:lnTo>
                <a:lnTo>
                  <a:pt x="510706" y="698972"/>
                </a:lnTo>
                <a:lnTo>
                  <a:pt x="518355" y="699065"/>
                </a:lnTo>
                <a:lnTo>
                  <a:pt x="742277" y="699065"/>
                </a:lnTo>
                <a:lnTo>
                  <a:pt x="784431" y="705250"/>
                </a:lnTo>
                <a:lnTo>
                  <a:pt x="818831" y="723959"/>
                </a:lnTo>
                <a:lnTo>
                  <a:pt x="844845" y="753229"/>
                </a:lnTo>
                <a:lnTo>
                  <a:pt x="859386" y="789588"/>
                </a:lnTo>
                <a:lnTo>
                  <a:pt x="861756" y="809098"/>
                </a:lnTo>
                <a:lnTo>
                  <a:pt x="861614" y="815147"/>
                </a:lnTo>
                <a:lnTo>
                  <a:pt x="861678" y="1211265"/>
                </a:lnTo>
                <a:close/>
              </a:path>
              <a:path w="1264285" h="1211579">
                <a:moveTo>
                  <a:pt x="742277" y="699065"/>
                </a:moveTo>
                <a:lnTo>
                  <a:pt x="731470" y="699065"/>
                </a:lnTo>
                <a:lnTo>
                  <a:pt x="741596" y="699033"/>
                </a:lnTo>
                <a:lnTo>
                  <a:pt x="742277" y="699065"/>
                </a:lnTo>
                <a:close/>
              </a:path>
              <a:path w="1264285" h="1211579">
                <a:moveTo>
                  <a:pt x="261494" y="900165"/>
                </a:moveTo>
                <a:lnTo>
                  <a:pt x="83777" y="900165"/>
                </a:lnTo>
                <a:lnTo>
                  <a:pt x="172628" y="899816"/>
                </a:lnTo>
                <a:lnTo>
                  <a:pt x="261494" y="900165"/>
                </a:lnTo>
                <a:close/>
              </a:path>
              <a:path w="1264285" h="1211579">
                <a:moveTo>
                  <a:pt x="344839" y="1211246"/>
                </a:moveTo>
                <a:lnTo>
                  <a:pt x="166" y="1211246"/>
                </a:lnTo>
                <a:lnTo>
                  <a:pt x="92" y="982541"/>
                </a:lnTo>
                <a:lnTo>
                  <a:pt x="0" y="979448"/>
                </a:lnTo>
                <a:lnTo>
                  <a:pt x="10395" y="942335"/>
                </a:lnTo>
                <a:lnTo>
                  <a:pt x="41254" y="911019"/>
                </a:lnTo>
                <a:lnTo>
                  <a:pt x="78211" y="900080"/>
                </a:lnTo>
                <a:lnTo>
                  <a:pt x="83777" y="900165"/>
                </a:lnTo>
                <a:lnTo>
                  <a:pt x="261494" y="900165"/>
                </a:lnTo>
                <a:lnTo>
                  <a:pt x="306602" y="912952"/>
                </a:lnTo>
                <a:lnTo>
                  <a:pt x="335041" y="943625"/>
                </a:lnTo>
                <a:lnTo>
                  <a:pt x="344839" y="982541"/>
                </a:lnTo>
                <a:lnTo>
                  <a:pt x="344839" y="1211246"/>
                </a:lnTo>
                <a:close/>
              </a:path>
              <a:path w="1264285" h="1211579">
                <a:moveTo>
                  <a:pt x="177388" y="727624"/>
                </a:moveTo>
                <a:lnTo>
                  <a:pt x="133555" y="718677"/>
                </a:lnTo>
                <a:lnTo>
                  <a:pt x="103428" y="693561"/>
                </a:lnTo>
                <a:lnTo>
                  <a:pt x="86764" y="652033"/>
                </a:lnTo>
                <a:lnTo>
                  <a:pt x="86398" y="636607"/>
                </a:lnTo>
                <a:lnTo>
                  <a:pt x="86415" y="635111"/>
                </a:lnTo>
                <a:lnTo>
                  <a:pt x="98114" y="597783"/>
                </a:lnTo>
                <a:lnTo>
                  <a:pt x="129954" y="566512"/>
                </a:lnTo>
                <a:lnTo>
                  <a:pt x="167487" y="555486"/>
                </a:lnTo>
                <a:lnTo>
                  <a:pt x="178779" y="555585"/>
                </a:lnTo>
                <a:lnTo>
                  <a:pt x="216114" y="567261"/>
                </a:lnTo>
                <a:lnTo>
                  <a:pt x="247405" y="599082"/>
                </a:lnTo>
                <a:lnTo>
                  <a:pt x="258453" y="636607"/>
                </a:lnTo>
                <a:lnTo>
                  <a:pt x="258362" y="647900"/>
                </a:lnTo>
                <a:lnTo>
                  <a:pt x="246709" y="685242"/>
                </a:lnTo>
                <a:lnTo>
                  <a:pt x="214907" y="716552"/>
                </a:lnTo>
                <a:lnTo>
                  <a:pt x="177388" y="727624"/>
                </a:lnTo>
                <a:close/>
              </a:path>
              <a:path w="1264285" h="1211579">
                <a:moveTo>
                  <a:pt x="1097136" y="727707"/>
                </a:moveTo>
                <a:lnTo>
                  <a:pt x="1053317" y="718944"/>
                </a:lnTo>
                <a:lnTo>
                  <a:pt x="1023137" y="694091"/>
                </a:lnTo>
                <a:lnTo>
                  <a:pt x="1006155" y="652846"/>
                </a:lnTo>
                <a:lnTo>
                  <a:pt x="1005635" y="635963"/>
                </a:lnTo>
                <a:lnTo>
                  <a:pt x="1006190" y="630367"/>
                </a:lnTo>
                <a:lnTo>
                  <a:pt x="1023312" y="589122"/>
                </a:lnTo>
                <a:lnTo>
                  <a:pt x="1053593" y="564317"/>
                </a:lnTo>
                <a:lnTo>
                  <a:pt x="1086102" y="555638"/>
                </a:lnTo>
                <a:lnTo>
                  <a:pt x="1097402" y="555650"/>
                </a:lnTo>
                <a:lnTo>
                  <a:pt x="1134847" y="567058"/>
                </a:lnTo>
                <a:lnTo>
                  <a:pt x="1166383" y="598678"/>
                </a:lnTo>
                <a:lnTo>
                  <a:pt x="1177673" y="635963"/>
                </a:lnTo>
                <a:lnTo>
                  <a:pt x="1177674" y="647453"/>
                </a:lnTo>
                <a:lnTo>
                  <a:pt x="1177114" y="653048"/>
                </a:lnTo>
                <a:lnTo>
                  <a:pt x="1159955" y="694278"/>
                </a:lnTo>
                <a:lnTo>
                  <a:pt x="1129652" y="719057"/>
                </a:lnTo>
                <a:lnTo>
                  <a:pt x="1097136" y="727707"/>
                </a:lnTo>
                <a:close/>
              </a:path>
              <a:path w="1264285" h="1211579">
                <a:moveTo>
                  <a:pt x="1153885" y="900032"/>
                </a:moveTo>
                <a:lnTo>
                  <a:pt x="1004243" y="900032"/>
                </a:lnTo>
                <a:lnTo>
                  <a:pt x="1092251" y="899847"/>
                </a:lnTo>
                <a:lnTo>
                  <a:pt x="1153885" y="900032"/>
                </a:lnTo>
                <a:close/>
              </a:path>
              <a:path w="1264285" h="1211579">
                <a:moveTo>
                  <a:pt x="1263803" y="1211265"/>
                </a:moveTo>
                <a:lnTo>
                  <a:pt x="919358" y="1211265"/>
                </a:lnTo>
                <a:lnTo>
                  <a:pt x="919277" y="978485"/>
                </a:lnTo>
                <a:lnTo>
                  <a:pt x="935928" y="932778"/>
                </a:lnTo>
                <a:lnTo>
                  <a:pt x="966094" y="908061"/>
                </a:lnTo>
                <a:lnTo>
                  <a:pt x="998612" y="899891"/>
                </a:lnTo>
                <a:lnTo>
                  <a:pt x="1004243" y="900032"/>
                </a:lnTo>
                <a:lnTo>
                  <a:pt x="1153885" y="900032"/>
                </a:lnTo>
                <a:lnTo>
                  <a:pt x="1180230" y="900165"/>
                </a:lnTo>
                <a:lnTo>
                  <a:pt x="1186627" y="900165"/>
                </a:lnTo>
                <a:lnTo>
                  <a:pt x="1231614" y="917007"/>
                </a:lnTo>
                <a:lnTo>
                  <a:pt x="1255763" y="946644"/>
                </a:lnTo>
                <a:lnTo>
                  <a:pt x="1263897" y="978485"/>
                </a:lnTo>
                <a:lnTo>
                  <a:pt x="1263803" y="1211265"/>
                </a:lnTo>
                <a:close/>
              </a:path>
              <a:path w="1264285" h="1211579">
                <a:moveTo>
                  <a:pt x="1186627" y="900165"/>
                </a:moveTo>
                <a:lnTo>
                  <a:pt x="1180230" y="900165"/>
                </a:lnTo>
                <a:lnTo>
                  <a:pt x="1185750" y="900089"/>
                </a:lnTo>
                <a:lnTo>
                  <a:pt x="1186627" y="900165"/>
                </a:lnTo>
                <a:close/>
              </a:path>
              <a:path w="1264285" h="1211579">
                <a:moveTo>
                  <a:pt x="831287" y="220772"/>
                </a:moveTo>
                <a:lnTo>
                  <a:pt x="825381" y="219599"/>
                </a:lnTo>
                <a:lnTo>
                  <a:pt x="814326" y="213442"/>
                </a:lnTo>
                <a:lnTo>
                  <a:pt x="810220" y="209038"/>
                </a:lnTo>
                <a:lnTo>
                  <a:pt x="807534" y="203309"/>
                </a:lnTo>
                <a:lnTo>
                  <a:pt x="804835" y="197991"/>
                </a:lnTo>
                <a:lnTo>
                  <a:pt x="803995" y="192394"/>
                </a:lnTo>
                <a:lnTo>
                  <a:pt x="806036" y="180643"/>
                </a:lnTo>
                <a:lnTo>
                  <a:pt x="808713" y="175657"/>
                </a:lnTo>
                <a:lnTo>
                  <a:pt x="813047" y="171560"/>
                </a:lnTo>
                <a:lnTo>
                  <a:pt x="823979" y="160249"/>
                </a:lnTo>
                <a:lnTo>
                  <a:pt x="835053" y="149080"/>
                </a:lnTo>
                <a:lnTo>
                  <a:pt x="863237" y="120991"/>
                </a:lnTo>
                <a:lnTo>
                  <a:pt x="869130" y="114907"/>
                </a:lnTo>
                <a:lnTo>
                  <a:pt x="875214" y="109204"/>
                </a:lnTo>
                <a:lnTo>
                  <a:pt x="877863" y="106607"/>
                </a:lnTo>
                <a:lnTo>
                  <a:pt x="880902" y="104603"/>
                </a:lnTo>
                <a:lnTo>
                  <a:pt x="887763" y="101781"/>
                </a:lnTo>
                <a:lnTo>
                  <a:pt x="891333" y="101067"/>
                </a:lnTo>
                <a:lnTo>
                  <a:pt x="898751" y="101032"/>
                </a:lnTo>
                <a:lnTo>
                  <a:pt x="902328" y="101712"/>
                </a:lnTo>
                <a:lnTo>
                  <a:pt x="909216" y="104467"/>
                </a:lnTo>
                <a:lnTo>
                  <a:pt x="912274" y="106442"/>
                </a:lnTo>
                <a:lnTo>
                  <a:pt x="914948" y="109013"/>
                </a:lnTo>
                <a:lnTo>
                  <a:pt x="917702" y="111612"/>
                </a:lnTo>
                <a:lnTo>
                  <a:pt x="919851" y="114640"/>
                </a:lnTo>
                <a:lnTo>
                  <a:pt x="922933" y="121559"/>
                </a:lnTo>
                <a:lnTo>
                  <a:pt x="923748" y="125181"/>
                </a:lnTo>
                <a:lnTo>
                  <a:pt x="923927" y="132753"/>
                </a:lnTo>
                <a:lnTo>
                  <a:pt x="923283" y="136410"/>
                </a:lnTo>
                <a:lnTo>
                  <a:pt x="884720" y="180971"/>
                </a:lnTo>
                <a:lnTo>
                  <a:pt x="852971" y="212054"/>
                </a:lnTo>
                <a:lnTo>
                  <a:pt x="837572" y="220039"/>
                </a:lnTo>
                <a:lnTo>
                  <a:pt x="831287" y="220772"/>
                </a:lnTo>
                <a:close/>
              </a:path>
              <a:path w="1264285" h="1211579">
                <a:moveTo>
                  <a:pt x="636299" y="79"/>
                </a:moveTo>
                <a:lnTo>
                  <a:pt x="632061" y="79"/>
                </a:lnTo>
                <a:lnTo>
                  <a:pt x="635858" y="0"/>
                </a:lnTo>
                <a:lnTo>
                  <a:pt x="636299" y="79"/>
                </a:lnTo>
                <a:close/>
              </a:path>
              <a:path w="1264285" h="1211579">
                <a:moveTo>
                  <a:pt x="635643" y="144749"/>
                </a:moveTo>
                <a:lnTo>
                  <a:pt x="603941" y="122352"/>
                </a:lnTo>
                <a:lnTo>
                  <a:pt x="603361" y="118594"/>
                </a:lnTo>
                <a:lnTo>
                  <a:pt x="603508" y="115477"/>
                </a:lnTo>
                <a:lnTo>
                  <a:pt x="603544" y="39213"/>
                </a:lnTo>
                <a:lnTo>
                  <a:pt x="603734" y="28406"/>
                </a:lnTo>
                <a:lnTo>
                  <a:pt x="603701" y="24608"/>
                </a:lnTo>
                <a:lnTo>
                  <a:pt x="604411" y="20953"/>
                </a:lnTo>
                <a:lnTo>
                  <a:pt x="628293" y="41"/>
                </a:lnTo>
                <a:lnTo>
                  <a:pt x="632061" y="79"/>
                </a:lnTo>
                <a:lnTo>
                  <a:pt x="636299" y="79"/>
                </a:lnTo>
                <a:lnTo>
                  <a:pt x="660861" y="39213"/>
                </a:lnTo>
                <a:lnTo>
                  <a:pt x="660848" y="119357"/>
                </a:lnTo>
                <a:lnTo>
                  <a:pt x="639380" y="144041"/>
                </a:lnTo>
                <a:lnTo>
                  <a:pt x="635643" y="144749"/>
                </a:lnTo>
                <a:close/>
              </a:path>
              <a:path w="1264285" h="1211579">
                <a:moveTo>
                  <a:pt x="432454" y="221066"/>
                </a:moveTo>
                <a:lnTo>
                  <a:pt x="395923" y="197199"/>
                </a:lnTo>
                <a:lnTo>
                  <a:pt x="362998" y="164327"/>
                </a:lnTo>
                <a:lnTo>
                  <a:pt x="339991" y="131529"/>
                </a:lnTo>
                <a:lnTo>
                  <a:pt x="340427" y="124312"/>
                </a:lnTo>
                <a:lnTo>
                  <a:pt x="341300" y="120935"/>
                </a:lnTo>
                <a:lnTo>
                  <a:pt x="344405" y="114450"/>
                </a:lnTo>
                <a:lnTo>
                  <a:pt x="346512" y="111620"/>
                </a:lnTo>
                <a:lnTo>
                  <a:pt x="349174" y="109204"/>
                </a:lnTo>
                <a:lnTo>
                  <a:pt x="351734" y="106617"/>
                </a:lnTo>
                <a:lnTo>
                  <a:pt x="354686" y="104606"/>
                </a:lnTo>
                <a:lnTo>
                  <a:pt x="361376" y="101738"/>
                </a:lnTo>
                <a:lnTo>
                  <a:pt x="364867" y="100985"/>
                </a:lnTo>
                <a:lnTo>
                  <a:pt x="372144" y="100843"/>
                </a:lnTo>
                <a:lnTo>
                  <a:pt x="375663" y="101459"/>
                </a:lnTo>
                <a:lnTo>
                  <a:pt x="420371" y="140287"/>
                </a:lnTo>
                <a:lnTo>
                  <a:pt x="452024" y="172701"/>
                </a:lnTo>
                <a:lnTo>
                  <a:pt x="460960" y="190572"/>
                </a:lnTo>
                <a:lnTo>
                  <a:pt x="460569" y="196389"/>
                </a:lnTo>
                <a:lnTo>
                  <a:pt x="458721" y="201700"/>
                </a:lnTo>
                <a:lnTo>
                  <a:pt x="452111" y="211308"/>
                </a:lnTo>
                <a:lnTo>
                  <a:pt x="447812" y="214932"/>
                </a:lnTo>
                <a:lnTo>
                  <a:pt x="442519" y="217377"/>
                </a:lnTo>
                <a:lnTo>
                  <a:pt x="437650" y="220083"/>
                </a:lnTo>
                <a:lnTo>
                  <a:pt x="432454" y="221066"/>
                </a:lnTo>
                <a:close/>
              </a:path>
              <a:path w="1264285" h="1211579">
                <a:moveTo>
                  <a:pt x="265152" y="402394"/>
                </a:moveTo>
                <a:lnTo>
                  <a:pt x="240029" y="370141"/>
                </a:lnTo>
                <a:lnTo>
                  <a:pt x="240701" y="366579"/>
                </a:lnTo>
                <a:lnTo>
                  <a:pt x="311840" y="344848"/>
                </a:lnTo>
                <a:lnTo>
                  <a:pt x="359303" y="345171"/>
                </a:lnTo>
                <a:lnTo>
                  <a:pt x="383894" y="370141"/>
                </a:lnTo>
                <a:lnTo>
                  <a:pt x="383824" y="377824"/>
                </a:lnTo>
                <a:lnTo>
                  <a:pt x="268946" y="402357"/>
                </a:lnTo>
                <a:lnTo>
                  <a:pt x="265152" y="402394"/>
                </a:lnTo>
                <a:close/>
              </a:path>
              <a:path w="1264285" h="1211579">
                <a:moveTo>
                  <a:pt x="344088" y="402437"/>
                </a:moveTo>
                <a:lnTo>
                  <a:pt x="311151" y="402357"/>
                </a:lnTo>
                <a:lnTo>
                  <a:pt x="355067" y="402357"/>
                </a:lnTo>
                <a:lnTo>
                  <a:pt x="344088" y="402437"/>
                </a:lnTo>
                <a:close/>
              </a:path>
              <a:path w="1264285" h="1211579">
                <a:moveTo>
                  <a:pt x="358861" y="402382"/>
                </a:moveTo>
                <a:lnTo>
                  <a:pt x="355067" y="402357"/>
                </a:lnTo>
                <a:lnTo>
                  <a:pt x="358993" y="402357"/>
                </a:lnTo>
                <a:lnTo>
                  <a:pt x="358861" y="402382"/>
                </a:lnTo>
                <a:close/>
              </a:path>
              <a:path w="1264285" h="1211579">
                <a:moveTo>
                  <a:pt x="999857" y="345133"/>
                </a:moveTo>
                <a:lnTo>
                  <a:pt x="994795" y="345133"/>
                </a:lnTo>
                <a:lnTo>
                  <a:pt x="998671" y="344950"/>
                </a:lnTo>
                <a:lnTo>
                  <a:pt x="999857" y="345133"/>
                </a:lnTo>
                <a:close/>
              </a:path>
              <a:path w="1264285" h="1211579">
                <a:moveTo>
                  <a:pt x="953350" y="345133"/>
                </a:moveTo>
                <a:lnTo>
                  <a:pt x="909434" y="345133"/>
                </a:lnTo>
                <a:lnTo>
                  <a:pt x="920413" y="345053"/>
                </a:lnTo>
                <a:lnTo>
                  <a:pt x="953350" y="345133"/>
                </a:lnTo>
                <a:close/>
              </a:path>
              <a:path w="1264285" h="1211579">
                <a:moveTo>
                  <a:pt x="994795" y="345133"/>
                </a:moveTo>
                <a:lnTo>
                  <a:pt x="953350" y="345133"/>
                </a:lnTo>
                <a:lnTo>
                  <a:pt x="984416" y="345053"/>
                </a:lnTo>
                <a:lnTo>
                  <a:pt x="994795" y="345133"/>
                </a:lnTo>
                <a:close/>
              </a:path>
              <a:path w="1264285" h="1211579">
                <a:moveTo>
                  <a:pt x="952328" y="402642"/>
                </a:moveTo>
                <a:lnTo>
                  <a:pt x="905448" y="402347"/>
                </a:lnTo>
                <a:lnTo>
                  <a:pt x="880695" y="377445"/>
                </a:lnTo>
                <a:lnTo>
                  <a:pt x="880798" y="369471"/>
                </a:lnTo>
                <a:lnTo>
                  <a:pt x="905638" y="345118"/>
                </a:lnTo>
                <a:lnTo>
                  <a:pt x="999857" y="345133"/>
                </a:lnTo>
                <a:lnTo>
                  <a:pt x="1024786" y="377445"/>
                </a:lnTo>
                <a:lnTo>
                  <a:pt x="1024118" y="380969"/>
                </a:lnTo>
                <a:lnTo>
                  <a:pt x="995555" y="402357"/>
                </a:lnTo>
                <a:lnTo>
                  <a:pt x="952328" y="402642"/>
                </a:lnTo>
                <a:close/>
              </a:path>
              <a:path w="1264285" h="1211579">
                <a:moveTo>
                  <a:pt x="999435" y="402437"/>
                </a:moveTo>
                <a:lnTo>
                  <a:pt x="995555" y="402357"/>
                </a:lnTo>
                <a:lnTo>
                  <a:pt x="999876" y="402357"/>
                </a:lnTo>
                <a:lnTo>
                  <a:pt x="999435" y="402437"/>
                </a:lnTo>
                <a:close/>
              </a:path>
              <a:path w="1264285" h="1211579">
                <a:moveTo>
                  <a:pt x="638444" y="526785"/>
                </a:moveTo>
                <a:lnTo>
                  <a:pt x="594243" y="520555"/>
                </a:lnTo>
                <a:lnTo>
                  <a:pt x="555813" y="498011"/>
                </a:lnTo>
                <a:lnTo>
                  <a:pt x="528866" y="462529"/>
                </a:lnTo>
                <a:lnTo>
                  <a:pt x="517550" y="420337"/>
                </a:lnTo>
                <a:lnTo>
                  <a:pt x="517472" y="404413"/>
                </a:lnTo>
                <a:lnTo>
                  <a:pt x="518204" y="396923"/>
                </a:lnTo>
                <a:lnTo>
                  <a:pt x="532670" y="354273"/>
                </a:lnTo>
                <a:lnTo>
                  <a:pt x="562394" y="320439"/>
                </a:lnTo>
                <a:lnTo>
                  <a:pt x="602827" y="300602"/>
                </a:lnTo>
                <a:lnTo>
                  <a:pt x="625163" y="296980"/>
                </a:lnTo>
                <a:lnTo>
                  <a:pt x="640289" y="297032"/>
                </a:lnTo>
                <a:lnTo>
                  <a:pt x="683739" y="308878"/>
                </a:lnTo>
                <a:lnTo>
                  <a:pt x="719318" y="336490"/>
                </a:lnTo>
                <a:lnTo>
                  <a:pt x="741578" y="375641"/>
                </a:lnTo>
                <a:lnTo>
                  <a:pt x="747158" y="404413"/>
                </a:lnTo>
                <a:lnTo>
                  <a:pt x="747109" y="420337"/>
                </a:lnTo>
                <a:lnTo>
                  <a:pt x="735066" y="463733"/>
                </a:lnTo>
                <a:lnTo>
                  <a:pt x="707292" y="499186"/>
                </a:lnTo>
                <a:lnTo>
                  <a:pt x="668040" y="521267"/>
                </a:lnTo>
                <a:lnTo>
                  <a:pt x="638444" y="526785"/>
                </a:lnTo>
                <a:close/>
              </a:path>
            </a:pathLst>
          </a:custGeom>
          <a:solidFill>
            <a:srgbClr val="FF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106754" y="7939400"/>
            <a:ext cx="1104265" cy="1117600"/>
          </a:xfrm>
          <a:custGeom>
            <a:avLst/>
            <a:gdLst/>
            <a:ahLst/>
            <a:cxnLst/>
            <a:rect l="l" t="t" r="r" b="b"/>
            <a:pathLst>
              <a:path w="1104265" h="1117600">
                <a:moveTo>
                  <a:pt x="129421" y="488949"/>
                </a:moveTo>
                <a:lnTo>
                  <a:pt x="88136" y="464819"/>
                </a:lnTo>
                <a:lnTo>
                  <a:pt x="80782" y="433069"/>
                </a:lnTo>
                <a:lnTo>
                  <a:pt x="81616" y="427989"/>
                </a:lnTo>
                <a:lnTo>
                  <a:pt x="104152" y="394969"/>
                </a:lnTo>
                <a:lnTo>
                  <a:pt x="107075" y="393699"/>
                </a:lnTo>
                <a:lnTo>
                  <a:pt x="112847" y="389889"/>
                </a:lnTo>
                <a:lnTo>
                  <a:pt x="118092" y="384809"/>
                </a:lnTo>
                <a:lnTo>
                  <a:pt x="121603" y="378459"/>
                </a:lnTo>
                <a:lnTo>
                  <a:pt x="122172" y="370839"/>
                </a:lnTo>
                <a:lnTo>
                  <a:pt x="119373" y="361949"/>
                </a:lnTo>
                <a:lnTo>
                  <a:pt x="114273" y="356869"/>
                </a:lnTo>
                <a:lnTo>
                  <a:pt x="107903" y="353059"/>
                </a:lnTo>
                <a:lnTo>
                  <a:pt x="101291" y="350519"/>
                </a:lnTo>
                <a:lnTo>
                  <a:pt x="99985" y="349249"/>
                </a:lnTo>
                <a:lnTo>
                  <a:pt x="98679" y="349249"/>
                </a:lnTo>
                <a:lnTo>
                  <a:pt x="0" y="309879"/>
                </a:lnTo>
                <a:lnTo>
                  <a:pt x="590" y="308609"/>
                </a:lnTo>
                <a:lnTo>
                  <a:pt x="2954" y="302259"/>
                </a:lnTo>
                <a:lnTo>
                  <a:pt x="10883" y="281939"/>
                </a:lnTo>
                <a:lnTo>
                  <a:pt x="118020" y="12699"/>
                </a:lnTo>
                <a:lnTo>
                  <a:pt x="122162" y="3809"/>
                </a:lnTo>
                <a:lnTo>
                  <a:pt x="126900" y="0"/>
                </a:lnTo>
                <a:lnTo>
                  <a:pt x="133087" y="0"/>
                </a:lnTo>
                <a:lnTo>
                  <a:pt x="141575" y="1269"/>
                </a:lnTo>
                <a:lnTo>
                  <a:pt x="435842" y="118109"/>
                </a:lnTo>
                <a:lnTo>
                  <a:pt x="436930" y="119379"/>
                </a:lnTo>
                <a:lnTo>
                  <a:pt x="439371" y="120649"/>
                </a:lnTo>
                <a:lnTo>
                  <a:pt x="418188" y="173989"/>
                </a:lnTo>
                <a:lnTo>
                  <a:pt x="350343" y="173989"/>
                </a:lnTo>
                <a:lnTo>
                  <a:pt x="321700" y="179069"/>
                </a:lnTo>
                <a:lnTo>
                  <a:pt x="293847" y="194309"/>
                </a:lnTo>
                <a:lnTo>
                  <a:pt x="288763" y="198119"/>
                </a:lnTo>
                <a:lnTo>
                  <a:pt x="284011" y="203199"/>
                </a:lnTo>
                <a:lnTo>
                  <a:pt x="279591" y="207009"/>
                </a:lnTo>
                <a:lnTo>
                  <a:pt x="263158" y="234949"/>
                </a:lnTo>
                <a:lnTo>
                  <a:pt x="261142" y="240029"/>
                </a:lnTo>
                <a:lnTo>
                  <a:pt x="259595" y="246379"/>
                </a:lnTo>
                <a:lnTo>
                  <a:pt x="258515" y="252729"/>
                </a:lnTo>
                <a:lnTo>
                  <a:pt x="257903" y="259079"/>
                </a:lnTo>
                <a:lnTo>
                  <a:pt x="257763" y="265429"/>
                </a:lnTo>
                <a:lnTo>
                  <a:pt x="258100" y="271779"/>
                </a:lnTo>
                <a:lnTo>
                  <a:pt x="270530" y="313689"/>
                </a:lnTo>
                <a:lnTo>
                  <a:pt x="312579" y="350519"/>
                </a:lnTo>
                <a:lnTo>
                  <a:pt x="344159" y="359409"/>
                </a:lnTo>
                <a:lnTo>
                  <a:pt x="331497" y="391159"/>
                </a:lnTo>
                <a:lnTo>
                  <a:pt x="195619" y="391159"/>
                </a:lnTo>
                <a:lnTo>
                  <a:pt x="189400" y="392429"/>
                </a:lnTo>
                <a:lnTo>
                  <a:pt x="183615" y="396239"/>
                </a:lnTo>
                <a:lnTo>
                  <a:pt x="178407" y="401319"/>
                </a:lnTo>
                <a:lnTo>
                  <a:pt x="178251" y="414019"/>
                </a:lnTo>
                <a:lnTo>
                  <a:pt x="178242" y="422909"/>
                </a:lnTo>
                <a:lnTo>
                  <a:pt x="178578" y="427989"/>
                </a:lnTo>
                <a:lnTo>
                  <a:pt x="179215" y="431799"/>
                </a:lnTo>
                <a:lnTo>
                  <a:pt x="180142" y="436879"/>
                </a:lnTo>
                <a:lnTo>
                  <a:pt x="180240" y="439419"/>
                </a:lnTo>
                <a:lnTo>
                  <a:pt x="160306" y="478789"/>
                </a:lnTo>
                <a:lnTo>
                  <a:pt x="155747" y="482599"/>
                </a:lnTo>
                <a:lnTo>
                  <a:pt x="145653" y="486409"/>
                </a:lnTo>
                <a:lnTo>
                  <a:pt x="140398" y="487679"/>
                </a:lnTo>
                <a:lnTo>
                  <a:pt x="134936" y="487679"/>
                </a:lnTo>
                <a:lnTo>
                  <a:pt x="129421" y="488949"/>
                </a:lnTo>
                <a:close/>
              </a:path>
              <a:path w="1104265" h="1117600">
                <a:moveTo>
                  <a:pt x="409613" y="195579"/>
                </a:moveTo>
                <a:lnTo>
                  <a:pt x="379679" y="179069"/>
                </a:lnTo>
                <a:lnTo>
                  <a:pt x="350343" y="173989"/>
                </a:lnTo>
                <a:lnTo>
                  <a:pt x="418188" y="173989"/>
                </a:lnTo>
                <a:lnTo>
                  <a:pt x="409613" y="195579"/>
                </a:lnTo>
                <a:close/>
              </a:path>
              <a:path w="1104265" h="1117600">
                <a:moveTo>
                  <a:pt x="1103995" y="367029"/>
                </a:moveTo>
                <a:lnTo>
                  <a:pt x="639752" y="367029"/>
                </a:lnTo>
                <a:lnTo>
                  <a:pt x="644496" y="365759"/>
                </a:lnTo>
                <a:lnTo>
                  <a:pt x="648967" y="363219"/>
                </a:lnTo>
                <a:lnTo>
                  <a:pt x="653092" y="360679"/>
                </a:lnTo>
                <a:lnTo>
                  <a:pt x="656170" y="356869"/>
                </a:lnTo>
                <a:lnTo>
                  <a:pt x="660231" y="347979"/>
                </a:lnTo>
                <a:lnTo>
                  <a:pt x="660885" y="344169"/>
                </a:lnTo>
                <a:lnTo>
                  <a:pt x="660161" y="339089"/>
                </a:lnTo>
                <a:lnTo>
                  <a:pt x="659956" y="313689"/>
                </a:lnTo>
                <a:lnTo>
                  <a:pt x="659850" y="189229"/>
                </a:lnTo>
                <a:lnTo>
                  <a:pt x="1074051" y="189229"/>
                </a:lnTo>
                <a:lnTo>
                  <a:pt x="1088603" y="190499"/>
                </a:lnTo>
                <a:lnTo>
                  <a:pt x="1097768" y="195579"/>
                </a:lnTo>
                <a:lnTo>
                  <a:pt x="1102561" y="204469"/>
                </a:lnTo>
                <a:lnTo>
                  <a:pt x="1103995" y="219709"/>
                </a:lnTo>
                <a:lnTo>
                  <a:pt x="1103995" y="367029"/>
                </a:lnTo>
                <a:close/>
              </a:path>
              <a:path w="1104265" h="1117600">
                <a:moveTo>
                  <a:pt x="588774" y="480059"/>
                </a:moveTo>
                <a:lnTo>
                  <a:pt x="562308" y="480059"/>
                </a:lnTo>
                <a:lnTo>
                  <a:pt x="553719" y="477519"/>
                </a:lnTo>
                <a:lnTo>
                  <a:pt x="549574" y="474979"/>
                </a:lnTo>
                <a:lnTo>
                  <a:pt x="541580" y="471169"/>
                </a:lnTo>
                <a:lnTo>
                  <a:pt x="537805" y="469899"/>
                </a:lnTo>
                <a:lnTo>
                  <a:pt x="530702" y="463549"/>
                </a:lnTo>
                <a:lnTo>
                  <a:pt x="527438" y="461009"/>
                </a:lnTo>
                <a:lnTo>
                  <a:pt x="507924" y="426719"/>
                </a:lnTo>
                <a:lnTo>
                  <a:pt x="506068" y="414019"/>
                </a:lnTo>
                <a:lnTo>
                  <a:pt x="506225" y="405129"/>
                </a:lnTo>
                <a:lnTo>
                  <a:pt x="520284" y="368299"/>
                </a:lnTo>
                <a:lnTo>
                  <a:pt x="526173" y="361949"/>
                </a:lnTo>
                <a:lnTo>
                  <a:pt x="529261" y="358139"/>
                </a:lnTo>
                <a:lnTo>
                  <a:pt x="564751" y="341629"/>
                </a:lnTo>
                <a:lnTo>
                  <a:pt x="569136" y="340359"/>
                </a:lnTo>
                <a:lnTo>
                  <a:pt x="582423" y="340359"/>
                </a:lnTo>
                <a:lnTo>
                  <a:pt x="591186" y="341629"/>
                </a:lnTo>
                <a:lnTo>
                  <a:pt x="595458" y="342899"/>
                </a:lnTo>
                <a:lnTo>
                  <a:pt x="603781" y="346709"/>
                </a:lnTo>
                <a:lnTo>
                  <a:pt x="607755" y="347979"/>
                </a:lnTo>
                <a:lnTo>
                  <a:pt x="615330" y="353059"/>
                </a:lnTo>
                <a:lnTo>
                  <a:pt x="618860" y="355599"/>
                </a:lnTo>
                <a:lnTo>
                  <a:pt x="622132" y="358139"/>
                </a:lnTo>
                <a:lnTo>
                  <a:pt x="625519" y="361949"/>
                </a:lnTo>
                <a:lnTo>
                  <a:pt x="629720" y="364489"/>
                </a:lnTo>
                <a:lnTo>
                  <a:pt x="639752" y="367029"/>
                </a:lnTo>
                <a:lnTo>
                  <a:pt x="1103995" y="367029"/>
                </a:lnTo>
                <a:lnTo>
                  <a:pt x="1103995" y="454659"/>
                </a:lnTo>
                <a:lnTo>
                  <a:pt x="638085" y="454659"/>
                </a:lnTo>
                <a:lnTo>
                  <a:pt x="627731" y="457199"/>
                </a:lnTo>
                <a:lnTo>
                  <a:pt x="623543" y="459739"/>
                </a:lnTo>
                <a:lnTo>
                  <a:pt x="620344" y="464819"/>
                </a:lnTo>
                <a:lnTo>
                  <a:pt x="616956" y="467359"/>
                </a:lnTo>
                <a:lnTo>
                  <a:pt x="613324" y="469899"/>
                </a:lnTo>
                <a:lnTo>
                  <a:pt x="605574" y="473709"/>
                </a:lnTo>
                <a:lnTo>
                  <a:pt x="601526" y="476249"/>
                </a:lnTo>
                <a:lnTo>
                  <a:pt x="588774" y="480059"/>
                </a:lnTo>
                <a:close/>
              </a:path>
              <a:path w="1104265" h="1117600">
                <a:moveTo>
                  <a:pt x="314276" y="434339"/>
                </a:moveTo>
                <a:lnTo>
                  <a:pt x="216716" y="396239"/>
                </a:lnTo>
                <a:lnTo>
                  <a:pt x="215951" y="396239"/>
                </a:lnTo>
                <a:lnTo>
                  <a:pt x="215205" y="394969"/>
                </a:lnTo>
                <a:lnTo>
                  <a:pt x="214477" y="394969"/>
                </a:lnTo>
                <a:lnTo>
                  <a:pt x="212241" y="393699"/>
                </a:lnTo>
                <a:lnTo>
                  <a:pt x="209826" y="392429"/>
                </a:lnTo>
                <a:lnTo>
                  <a:pt x="202272" y="392429"/>
                </a:lnTo>
                <a:lnTo>
                  <a:pt x="195619" y="391159"/>
                </a:lnTo>
                <a:lnTo>
                  <a:pt x="331497" y="391159"/>
                </a:lnTo>
                <a:lnTo>
                  <a:pt x="314276" y="434339"/>
                </a:lnTo>
                <a:close/>
              </a:path>
              <a:path w="1104265" h="1117600">
                <a:moveTo>
                  <a:pt x="777218" y="631189"/>
                </a:moveTo>
                <a:lnTo>
                  <a:pt x="659555" y="631189"/>
                </a:lnTo>
                <a:lnTo>
                  <a:pt x="659555" y="483869"/>
                </a:lnTo>
                <a:lnTo>
                  <a:pt x="660943" y="478789"/>
                </a:lnTo>
                <a:lnTo>
                  <a:pt x="660536" y="473709"/>
                </a:lnTo>
                <a:lnTo>
                  <a:pt x="656130" y="463549"/>
                </a:lnTo>
                <a:lnTo>
                  <a:pt x="652636" y="459739"/>
                </a:lnTo>
                <a:lnTo>
                  <a:pt x="643066" y="454659"/>
                </a:lnTo>
                <a:lnTo>
                  <a:pt x="1103995" y="454659"/>
                </a:lnTo>
                <a:lnTo>
                  <a:pt x="1103995" y="477519"/>
                </a:lnTo>
                <a:lnTo>
                  <a:pt x="873187" y="477519"/>
                </a:lnTo>
                <a:lnTo>
                  <a:pt x="856716" y="480059"/>
                </a:lnTo>
                <a:lnTo>
                  <a:pt x="818984" y="497839"/>
                </a:lnTo>
                <a:lnTo>
                  <a:pt x="787509" y="529589"/>
                </a:lnTo>
                <a:lnTo>
                  <a:pt x="769905" y="594359"/>
                </a:lnTo>
                <a:lnTo>
                  <a:pt x="777218" y="631189"/>
                </a:lnTo>
                <a:close/>
              </a:path>
              <a:path w="1104265" h="1117600">
                <a:moveTo>
                  <a:pt x="1103995" y="631189"/>
                </a:moveTo>
                <a:lnTo>
                  <a:pt x="986378" y="631189"/>
                </a:lnTo>
                <a:lnTo>
                  <a:pt x="993355" y="589279"/>
                </a:lnTo>
                <a:lnTo>
                  <a:pt x="987422" y="551179"/>
                </a:lnTo>
                <a:lnTo>
                  <a:pt x="936984" y="492759"/>
                </a:lnTo>
                <a:lnTo>
                  <a:pt x="889850" y="477519"/>
                </a:lnTo>
                <a:lnTo>
                  <a:pt x="1103995" y="477519"/>
                </a:lnTo>
                <a:lnTo>
                  <a:pt x="1103995" y="631189"/>
                </a:lnTo>
                <a:close/>
              </a:path>
              <a:path w="1104265" h="1117600">
                <a:moveTo>
                  <a:pt x="575538" y="481329"/>
                </a:moveTo>
                <a:lnTo>
                  <a:pt x="566672" y="480059"/>
                </a:lnTo>
                <a:lnTo>
                  <a:pt x="579958" y="480059"/>
                </a:lnTo>
                <a:lnTo>
                  <a:pt x="575538" y="481329"/>
                </a:lnTo>
                <a:close/>
              </a:path>
              <a:path w="1104265" h="1117600">
                <a:moveTo>
                  <a:pt x="947640" y="675639"/>
                </a:moveTo>
                <a:lnTo>
                  <a:pt x="816298" y="675639"/>
                </a:lnTo>
                <a:lnTo>
                  <a:pt x="820906" y="674369"/>
                </a:lnTo>
                <a:lnTo>
                  <a:pt x="829647" y="670559"/>
                </a:lnTo>
                <a:lnTo>
                  <a:pt x="832933" y="666749"/>
                </a:lnTo>
                <a:lnTo>
                  <a:pt x="835132" y="661669"/>
                </a:lnTo>
                <a:lnTo>
                  <a:pt x="836952" y="657859"/>
                </a:lnTo>
                <a:lnTo>
                  <a:pt x="837292" y="652779"/>
                </a:lnTo>
                <a:lnTo>
                  <a:pt x="835017" y="643889"/>
                </a:lnTo>
                <a:lnTo>
                  <a:pt x="832603" y="638809"/>
                </a:lnTo>
                <a:lnTo>
                  <a:pt x="828913" y="636269"/>
                </a:lnTo>
                <a:lnTo>
                  <a:pt x="826030" y="632459"/>
                </a:lnTo>
                <a:lnTo>
                  <a:pt x="823475" y="628649"/>
                </a:lnTo>
                <a:lnTo>
                  <a:pt x="819021" y="622299"/>
                </a:lnTo>
                <a:lnTo>
                  <a:pt x="817162" y="617219"/>
                </a:lnTo>
                <a:lnTo>
                  <a:pt x="811473" y="589279"/>
                </a:lnTo>
                <a:lnTo>
                  <a:pt x="811598" y="584199"/>
                </a:lnTo>
                <a:lnTo>
                  <a:pt x="825521" y="547369"/>
                </a:lnTo>
                <a:lnTo>
                  <a:pt x="828249" y="544829"/>
                </a:lnTo>
                <a:lnTo>
                  <a:pt x="831292" y="541019"/>
                </a:lnTo>
                <a:lnTo>
                  <a:pt x="868847" y="520699"/>
                </a:lnTo>
                <a:lnTo>
                  <a:pt x="886117" y="520699"/>
                </a:lnTo>
                <a:lnTo>
                  <a:pt x="894731" y="521969"/>
                </a:lnTo>
                <a:lnTo>
                  <a:pt x="898948" y="521969"/>
                </a:lnTo>
                <a:lnTo>
                  <a:pt x="907206" y="524509"/>
                </a:lnTo>
                <a:lnTo>
                  <a:pt x="911174" y="527049"/>
                </a:lnTo>
                <a:lnTo>
                  <a:pt x="918790" y="530859"/>
                </a:lnTo>
                <a:lnTo>
                  <a:pt x="922372" y="533399"/>
                </a:lnTo>
                <a:lnTo>
                  <a:pt x="925728" y="535939"/>
                </a:lnTo>
                <a:lnTo>
                  <a:pt x="929361" y="538479"/>
                </a:lnTo>
                <a:lnTo>
                  <a:pt x="949890" y="575309"/>
                </a:lnTo>
                <a:lnTo>
                  <a:pt x="951488" y="589279"/>
                </a:lnTo>
                <a:lnTo>
                  <a:pt x="951394" y="593089"/>
                </a:lnTo>
                <a:lnTo>
                  <a:pt x="936924" y="632459"/>
                </a:lnTo>
                <a:lnTo>
                  <a:pt x="929837" y="638809"/>
                </a:lnTo>
                <a:lnTo>
                  <a:pt x="927259" y="642619"/>
                </a:lnTo>
                <a:lnTo>
                  <a:pt x="924896" y="652779"/>
                </a:lnTo>
                <a:lnTo>
                  <a:pt x="925365" y="657859"/>
                </a:lnTo>
                <a:lnTo>
                  <a:pt x="927484" y="661669"/>
                </a:lnTo>
                <a:lnTo>
                  <a:pt x="929962" y="666749"/>
                </a:lnTo>
                <a:lnTo>
                  <a:pt x="933518" y="670559"/>
                </a:lnTo>
                <a:lnTo>
                  <a:pt x="942791" y="674369"/>
                </a:lnTo>
                <a:lnTo>
                  <a:pt x="947640" y="675639"/>
                </a:lnTo>
                <a:close/>
              </a:path>
              <a:path w="1104265" h="1117600">
                <a:moveTo>
                  <a:pt x="660270" y="791209"/>
                </a:moveTo>
                <a:lnTo>
                  <a:pt x="660270" y="674369"/>
                </a:lnTo>
                <a:lnTo>
                  <a:pt x="811454" y="674369"/>
                </a:lnTo>
                <a:lnTo>
                  <a:pt x="816298" y="675639"/>
                </a:lnTo>
                <a:lnTo>
                  <a:pt x="1103389" y="675639"/>
                </a:lnTo>
                <a:lnTo>
                  <a:pt x="1103715" y="678179"/>
                </a:lnTo>
                <a:lnTo>
                  <a:pt x="1103793" y="679449"/>
                </a:lnTo>
                <a:lnTo>
                  <a:pt x="1103871" y="784859"/>
                </a:lnTo>
                <a:lnTo>
                  <a:pt x="697889" y="784859"/>
                </a:lnTo>
                <a:lnTo>
                  <a:pt x="660270" y="791209"/>
                </a:lnTo>
                <a:close/>
              </a:path>
              <a:path w="1104265" h="1117600">
                <a:moveTo>
                  <a:pt x="1103389" y="675639"/>
                </a:moveTo>
                <a:lnTo>
                  <a:pt x="947640" y="675639"/>
                </a:lnTo>
                <a:lnTo>
                  <a:pt x="952702" y="674369"/>
                </a:lnTo>
                <a:lnTo>
                  <a:pt x="1103389" y="674369"/>
                </a:lnTo>
                <a:lnTo>
                  <a:pt x="1103389" y="675639"/>
                </a:lnTo>
                <a:close/>
              </a:path>
              <a:path w="1104265" h="1117600">
                <a:moveTo>
                  <a:pt x="617421" y="1117599"/>
                </a:moveTo>
                <a:lnTo>
                  <a:pt x="205988" y="1117599"/>
                </a:lnTo>
                <a:lnTo>
                  <a:pt x="190397" y="1116329"/>
                </a:lnTo>
                <a:lnTo>
                  <a:pt x="180850" y="1112519"/>
                </a:lnTo>
                <a:lnTo>
                  <a:pt x="176063" y="1102359"/>
                </a:lnTo>
                <a:lnTo>
                  <a:pt x="174753" y="1087119"/>
                </a:lnTo>
                <a:lnTo>
                  <a:pt x="174753" y="675639"/>
                </a:lnTo>
                <a:lnTo>
                  <a:pt x="291593" y="675639"/>
                </a:lnTo>
                <a:lnTo>
                  <a:pt x="286287" y="717549"/>
                </a:lnTo>
                <a:lnTo>
                  <a:pt x="291182" y="754379"/>
                </a:lnTo>
                <a:lnTo>
                  <a:pt x="332203" y="807719"/>
                </a:lnTo>
                <a:lnTo>
                  <a:pt x="370210" y="825499"/>
                </a:lnTo>
                <a:lnTo>
                  <a:pt x="386693" y="828039"/>
                </a:lnTo>
                <a:lnTo>
                  <a:pt x="617421" y="828039"/>
                </a:lnTo>
                <a:lnTo>
                  <a:pt x="618102" y="836929"/>
                </a:lnTo>
                <a:lnTo>
                  <a:pt x="621973" y="843279"/>
                </a:lnTo>
                <a:lnTo>
                  <a:pt x="629035" y="849629"/>
                </a:lnTo>
                <a:lnTo>
                  <a:pt x="637537" y="852169"/>
                </a:lnTo>
                <a:lnTo>
                  <a:pt x="755933" y="852169"/>
                </a:lnTo>
                <a:lnTo>
                  <a:pt x="758017" y="854709"/>
                </a:lnTo>
                <a:lnTo>
                  <a:pt x="771668" y="891539"/>
                </a:lnTo>
                <a:lnTo>
                  <a:pt x="771805" y="896619"/>
                </a:lnTo>
                <a:lnTo>
                  <a:pt x="770997" y="906779"/>
                </a:lnTo>
                <a:lnTo>
                  <a:pt x="756199" y="939799"/>
                </a:lnTo>
                <a:lnTo>
                  <a:pt x="634058" y="939799"/>
                </a:lnTo>
                <a:lnTo>
                  <a:pt x="629315" y="942339"/>
                </a:lnTo>
                <a:lnTo>
                  <a:pt x="624922" y="944879"/>
                </a:lnTo>
                <a:lnTo>
                  <a:pt x="621665" y="948689"/>
                </a:lnTo>
                <a:lnTo>
                  <a:pt x="617424" y="957579"/>
                </a:lnTo>
                <a:lnTo>
                  <a:pt x="616815" y="962659"/>
                </a:lnTo>
                <a:lnTo>
                  <a:pt x="617716" y="967739"/>
                </a:lnTo>
                <a:lnTo>
                  <a:pt x="617890" y="1007109"/>
                </a:lnTo>
                <a:lnTo>
                  <a:pt x="617855" y="1116329"/>
                </a:lnTo>
                <a:lnTo>
                  <a:pt x="617689" y="1116329"/>
                </a:lnTo>
                <a:lnTo>
                  <a:pt x="617421" y="1117599"/>
                </a:lnTo>
                <a:close/>
              </a:path>
              <a:path w="1104265" h="1117600">
                <a:moveTo>
                  <a:pt x="617421" y="828039"/>
                </a:moveTo>
                <a:lnTo>
                  <a:pt x="403483" y="828039"/>
                </a:lnTo>
                <a:lnTo>
                  <a:pt x="428142" y="824229"/>
                </a:lnTo>
                <a:lnTo>
                  <a:pt x="436093" y="820419"/>
                </a:lnTo>
                <a:lnTo>
                  <a:pt x="484739" y="786129"/>
                </a:lnTo>
                <a:lnTo>
                  <a:pt x="505661" y="718819"/>
                </a:lnTo>
                <a:lnTo>
                  <a:pt x="500706" y="675639"/>
                </a:lnTo>
                <a:lnTo>
                  <a:pt x="617095" y="675639"/>
                </a:lnTo>
                <a:lnTo>
                  <a:pt x="617409" y="676909"/>
                </a:lnTo>
                <a:lnTo>
                  <a:pt x="617590" y="679449"/>
                </a:lnTo>
                <a:lnTo>
                  <a:pt x="617625" y="683259"/>
                </a:lnTo>
                <a:lnTo>
                  <a:pt x="617292" y="746759"/>
                </a:lnTo>
                <a:lnTo>
                  <a:pt x="617421" y="828039"/>
                </a:lnTo>
                <a:close/>
              </a:path>
              <a:path w="1104265" h="1117600">
                <a:moveTo>
                  <a:pt x="1103871" y="1007109"/>
                </a:moveTo>
                <a:lnTo>
                  <a:pt x="703686" y="1007109"/>
                </a:lnTo>
                <a:lnTo>
                  <a:pt x="741278" y="1002029"/>
                </a:lnTo>
                <a:lnTo>
                  <a:pt x="773271" y="982979"/>
                </a:lnTo>
                <a:lnTo>
                  <a:pt x="799560" y="949959"/>
                </a:lnTo>
                <a:lnTo>
                  <a:pt x="803523" y="942339"/>
                </a:lnTo>
                <a:lnTo>
                  <a:pt x="806891" y="935989"/>
                </a:lnTo>
                <a:lnTo>
                  <a:pt x="814609" y="895349"/>
                </a:lnTo>
                <a:lnTo>
                  <a:pt x="814251" y="886459"/>
                </a:lnTo>
                <a:lnTo>
                  <a:pt x="803110" y="847089"/>
                </a:lnTo>
                <a:lnTo>
                  <a:pt x="799116" y="840739"/>
                </a:lnTo>
                <a:lnTo>
                  <a:pt x="794575" y="833119"/>
                </a:lnTo>
                <a:lnTo>
                  <a:pt x="789485" y="826769"/>
                </a:lnTo>
                <a:lnTo>
                  <a:pt x="762605" y="801369"/>
                </a:lnTo>
                <a:lnTo>
                  <a:pt x="732037" y="787399"/>
                </a:lnTo>
                <a:lnTo>
                  <a:pt x="697889" y="784859"/>
                </a:lnTo>
                <a:lnTo>
                  <a:pt x="1103871" y="784859"/>
                </a:lnTo>
                <a:lnTo>
                  <a:pt x="1103871" y="1007109"/>
                </a:lnTo>
                <a:close/>
              </a:path>
              <a:path w="1104265" h="1117600">
                <a:moveTo>
                  <a:pt x="755933" y="852169"/>
                </a:moveTo>
                <a:lnTo>
                  <a:pt x="637537" y="852169"/>
                </a:lnTo>
                <a:lnTo>
                  <a:pt x="645321" y="850899"/>
                </a:lnTo>
                <a:lnTo>
                  <a:pt x="651660" y="847089"/>
                </a:lnTo>
                <a:lnTo>
                  <a:pt x="655823" y="843279"/>
                </a:lnTo>
                <a:lnTo>
                  <a:pt x="659600" y="840739"/>
                </a:lnTo>
                <a:lnTo>
                  <a:pt x="663689" y="836929"/>
                </a:lnTo>
                <a:lnTo>
                  <a:pt x="672493" y="833119"/>
                </a:lnTo>
                <a:lnTo>
                  <a:pt x="677105" y="830579"/>
                </a:lnTo>
                <a:lnTo>
                  <a:pt x="691671" y="826769"/>
                </a:lnTo>
                <a:lnTo>
                  <a:pt x="706712" y="826769"/>
                </a:lnTo>
                <a:lnTo>
                  <a:pt x="716679" y="828039"/>
                </a:lnTo>
                <a:lnTo>
                  <a:pt x="730964" y="831849"/>
                </a:lnTo>
                <a:lnTo>
                  <a:pt x="735438" y="834389"/>
                </a:lnTo>
                <a:lnTo>
                  <a:pt x="743901" y="840739"/>
                </a:lnTo>
                <a:lnTo>
                  <a:pt x="747792" y="843279"/>
                </a:lnTo>
                <a:lnTo>
                  <a:pt x="754891" y="850899"/>
                </a:lnTo>
                <a:lnTo>
                  <a:pt x="755933" y="852169"/>
                </a:lnTo>
                <a:close/>
              </a:path>
              <a:path w="1104265" h="1117600">
                <a:moveTo>
                  <a:pt x="704566" y="966469"/>
                </a:moveTo>
                <a:lnTo>
                  <a:pt x="698044" y="966469"/>
                </a:lnTo>
                <a:lnTo>
                  <a:pt x="685002" y="965199"/>
                </a:lnTo>
                <a:lnTo>
                  <a:pt x="653381" y="944879"/>
                </a:lnTo>
                <a:lnTo>
                  <a:pt x="649181" y="942339"/>
                </a:lnTo>
                <a:lnTo>
                  <a:pt x="638979" y="939799"/>
                </a:lnTo>
                <a:lnTo>
                  <a:pt x="756199" y="939799"/>
                </a:lnTo>
                <a:lnTo>
                  <a:pt x="723850" y="962659"/>
                </a:lnTo>
                <a:lnTo>
                  <a:pt x="717614" y="965199"/>
                </a:lnTo>
                <a:lnTo>
                  <a:pt x="704566" y="966469"/>
                </a:lnTo>
                <a:close/>
              </a:path>
              <a:path w="1104265" h="1117600">
                <a:moveTo>
                  <a:pt x="1073304" y="1117599"/>
                </a:moveTo>
                <a:lnTo>
                  <a:pt x="660596" y="1117599"/>
                </a:lnTo>
                <a:lnTo>
                  <a:pt x="660596" y="1000759"/>
                </a:lnTo>
                <a:lnTo>
                  <a:pt x="703686" y="1007109"/>
                </a:lnTo>
                <a:lnTo>
                  <a:pt x="1103871" y="1007109"/>
                </a:lnTo>
                <a:lnTo>
                  <a:pt x="1103871" y="1087119"/>
                </a:lnTo>
                <a:lnTo>
                  <a:pt x="1102468" y="1102359"/>
                </a:lnTo>
                <a:lnTo>
                  <a:pt x="1097584" y="1111249"/>
                </a:lnTo>
                <a:lnTo>
                  <a:pt x="1088201" y="1116329"/>
                </a:lnTo>
                <a:lnTo>
                  <a:pt x="1073304" y="1117599"/>
                </a:lnTo>
                <a:close/>
              </a:path>
            </a:pathLst>
          </a:custGeom>
          <a:solidFill>
            <a:srgbClr val="FFFAF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94809" y="0"/>
            <a:ext cx="3793190" cy="29844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11628" y="6505251"/>
            <a:ext cx="2471440" cy="378165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15799"/>
              </a:lnSpc>
              <a:spcBef>
                <a:spcPts val="100"/>
              </a:spcBef>
            </a:pPr>
            <a:r>
              <a:rPr dirty="0" spc="-45"/>
              <a:t>Visually </a:t>
            </a:r>
            <a:r>
              <a:rPr dirty="0" spc="-50"/>
              <a:t>impaired </a:t>
            </a:r>
            <a:r>
              <a:rPr dirty="0" spc="-30"/>
              <a:t>individuals </a:t>
            </a:r>
            <a:r>
              <a:rPr dirty="0" spc="10"/>
              <a:t>often </a:t>
            </a:r>
            <a:r>
              <a:rPr dirty="0" spc="-5"/>
              <a:t>face </a:t>
            </a:r>
            <a:r>
              <a:rPr dirty="0" spc="15"/>
              <a:t>difficulties </a:t>
            </a:r>
            <a:r>
              <a:rPr dirty="0" spc="-35"/>
              <a:t>in </a:t>
            </a:r>
            <a:r>
              <a:rPr dirty="0" spc="-100"/>
              <a:t>navigating </a:t>
            </a:r>
            <a:r>
              <a:rPr dirty="0" spc="-30"/>
              <a:t>their </a:t>
            </a:r>
            <a:r>
              <a:rPr dirty="0" spc="-25"/>
              <a:t> </a:t>
            </a:r>
            <a:r>
              <a:rPr dirty="0" spc="-60"/>
              <a:t>surroundings </a:t>
            </a:r>
            <a:r>
              <a:rPr dirty="0" spc="-85"/>
              <a:t>safely, </a:t>
            </a:r>
            <a:r>
              <a:rPr dirty="0" spc="-70"/>
              <a:t>relying </a:t>
            </a:r>
            <a:r>
              <a:rPr dirty="0" spc="-5"/>
              <a:t>on </a:t>
            </a:r>
            <a:r>
              <a:rPr dirty="0" spc="-20"/>
              <a:t>traditional </a:t>
            </a:r>
            <a:r>
              <a:rPr dirty="0" spc="-50"/>
              <a:t>aids </a:t>
            </a:r>
            <a:r>
              <a:rPr dirty="0" spc="-90"/>
              <a:t>like </a:t>
            </a:r>
            <a:r>
              <a:rPr dirty="0" spc="-50"/>
              <a:t>canes </a:t>
            </a:r>
            <a:r>
              <a:rPr dirty="0" spc="-25"/>
              <a:t>that </a:t>
            </a:r>
            <a:r>
              <a:rPr dirty="0" spc="25"/>
              <a:t>offer </a:t>
            </a:r>
            <a:r>
              <a:rPr dirty="0" spc="-20"/>
              <a:t>limited </a:t>
            </a:r>
            <a:r>
              <a:rPr dirty="0" spc="-15"/>
              <a:t> </a:t>
            </a:r>
            <a:r>
              <a:rPr dirty="0" spc="-95"/>
              <a:t>awareness </a:t>
            </a:r>
            <a:r>
              <a:rPr dirty="0" spc="70"/>
              <a:t>of </a:t>
            </a:r>
            <a:r>
              <a:rPr dirty="0" spc="-10"/>
              <a:t>obstacles </a:t>
            </a:r>
            <a:r>
              <a:rPr dirty="0" spc="-45"/>
              <a:t>and </a:t>
            </a:r>
            <a:r>
              <a:rPr dirty="0" spc="-120"/>
              <a:t>dangers. </a:t>
            </a:r>
            <a:r>
              <a:rPr dirty="0" spc="-80"/>
              <a:t>These </a:t>
            </a:r>
            <a:r>
              <a:rPr dirty="0" spc="20"/>
              <a:t>tools </a:t>
            </a:r>
            <a:r>
              <a:rPr dirty="0" spc="50"/>
              <a:t>do </a:t>
            </a:r>
            <a:r>
              <a:rPr dirty="0" spc="10"/>
              <a:t>not </a:t>
            </a:r>
            <a:r>
              <a:rPr dirty="0" spc="-10"/>
              <a:t>provide </a:t>
            </a:r>
            <a:r>
              <a:rPr dirty="0" spc="-80"/>
              <a:t>real-time </a:t>
            </a:r>
            <a:r>
              <a:rPr dirty="0" spc="-75"/>
              <a:t> </a:t>
            </a:r>
            <a:r>
              <a:rPr dirty="0" spc="-40"/>
              <a:t>alerts</a:t>
            </a:r>
            <a:r>
              <a:rPr dirty="0" spc="-365"/>
              <a:t> </a:t>
            </a:r>
            <a:r>
              <a:rPr dirty="0" spc="-5"/>
              <a:t>or</a:t>
            </a:r>
            <a:r>
              <a:rPr dirty="0" spc="-360"/>
              <a:t> </a:t>
            </a:r>
            <a:r>
              <a:rPr dirty="0" spc="-85"/>
              <a:t>emergency</a:t>
            </a:r>
            <a:r>
              <a:rPr dirty="0" spc="-365"/>
              <a:t> </a:t>
            </a:r>
            <a:r>
              <a:rPr dirty="0" spc="-80"/>
              <a:t>assistance,</a:t>
            </a:r>
            <a:r>
              <a:rPr dirty="0" spc="-360"/>
              <a:t> </a:t>
            </a:r>
            <a:r>
              <a:rPr dirty="0" spc="-25"/>
              <a:t>which</a:t>
            </a:r>
            <a:r>
              <a:rPr dirty="0" spc="-365"/>
              <a:t> </a:t>
            </a:r>
            <a:r>
              <a:rPr dirty="0" spc="-30"/>
              <a:t>can</a:t>
            </a:r>
            <a:r>
              <a:rPr dirty="0" spc="-360"/>
              <a:t> </a:t>
            </a:r>
            <a:r>
              <a:rPr dirty="0" spc="-40"/>
              <a:t>compromise</a:t>
            </a:r>
            <a:r>
              <a:rPr dirty="0" spc="-365"/>
              <a:t> </a:t>
            </a:r>
            <a:r>
              <a:rPr dirty="0" spc="-30"/>
              <a:t>their</a:t>
            </a:r>
            <a:r>
              <a:rPr dirty="0" spc="-360"/>
              <a:t> </a:t>
            </a:r>
            <a:r>
              <a:rPr dirty="0" spc="-85"/>
              <a:t>safety.</a:t>
            </a:r>
            <a:r>
              <a:rPr dirty="0" spc="-365"/>
              <a:t> </a:t>
            </a:r>
            <a:r>
              <a:rPr dirty="0" spc="-75"/>
              <a:t>There</a:t>
            </a:r>
            <a:r>
              <a:rPr dirty="0" spc="-360"/>
              <a:t> </a:t>
            </a:r>
            <a:r>
              <a:rPr dirty="0" spc="-55"/>
              <a:t>is</a:t>
            </a:r>
            <a:r>
              <a:rPr dirty="0" spc="-365"/>
              <a:t> </a:t>
            </a:r>
            <a:r>
              <a:rPr dirty="0" spc="-150"/>
              <a:t>a </a:t>
            </a:r>
            <a:r>
              <a:rPr dirty="0" spc="-1180"/>
              <a:t> </a:t>
            </a:r>
            <a:r>
              <a:rPr dirty="0" spc="-35"/>
              <a:t>need </a:t>
            </a:r>
            <a:r>
              <a:rPr dirty="0" spc="30"/>
              <a:t>for </a:t>
            </a:r>
            <a:r>
              <a:rPr dirty="0" spc="-150"/>
              <a:t>a </a:t>
            </a:r>
            <a:r>
              <a:rPr dirty="0" spc="-85"/>
              <a:t>smart </a:t>
            </a:r>
            <a:r>
              <a:rPr dirty="0" spc="-10"/>
              <a:t>solution </a:t>
            </a:r>
            <a:r>
              <a:rPr dirty="0" spc="-25"/>
              <a:t>that </a:t>
            </a:r>
            <a:r>
              <a:rPr dirty="0" spc="-55"/>
              <a:t>enhances </a:t>
            </a:r>
            <a:r>
              <a:rPr dirty="0" spc="-50"/>
              <a:t>environmental </a:t>
            </a:r>
            <a:r>
              <a:rPr dirty="0" spc="-120"/>
              <a:t>awareness, </a:t>
            </a:r>
            <a:r>
              <a:rPr dirty="0" spc="-35"/>
              <a:t>delivers </a:t>
            </a:r>
            <a:r>
              <a:rPr dirty="0" spc="-30"/>
              <a:t> </a:t>
            </a:r>
            <a:r>
              <a:rPr dirty="0"/>
              <a:t>tactile </a:t>
            </a:r>
            <a:r>
              <a:rPr dirty="0" spc="-35"/>
              <a:t>feedback </a:t>
            </a:r>
            <a:r>
              <a:rPr dirty="0" spc="30"/>
              <a:t>for </a:t>
            </a:r>
            <a:r>
              <a:rPr dirty="0" spc="-70"/>
              <a:t>immediate </a:t>
            </a:r>
            <a:r>
              <a:rPr dirty="0" spc="-120"/>
              <a:t>dangers, </a:t>
            </a:r>
            <a:r>
              <a:rPr dirty="0" spc="-45"/>
              <a:t>and </a:t>
            </a:r>
            <a:r>
              <a:rPr dirty="0" spc="-20"/>
              <a:t>provides </a:t>
            </a:r>
            <a:r>
              <a:rPr dirty="0" spc="-85"/>
              <a:t>emergency </a:t>
            </a:r>
            <a:r>
              <a:rPr dirty="0" spc="-80"/>
              <a:t> </a:t>
            </a:r>
            <a:r>
              <a:rPr dirty="0" spc="-55"/>
              <a:t>communication.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15320" y="527274"/>
            <a:ext cx="8496935" cy="153479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8075"/>
              </a:lnSpc>
              <a:spcBef>
                <a:spcPts val="95"/>
              </a:spcBef>
            </a:pPr>
            <a:r>
              <a:rPr dirty="0" sz="6950" spc="-110">
                <a:solidFill>
                  <a:srgbClr val="231F20"/>
                </a:solidFill>
              </a:rPr>
              <a:t>PROBLEM</a:t>
            </a:r>
            <a:r>
              <a:rPr dirty="0" sz="6950" spc="355">
                <a:solidFill>
                  <a:srgbClr val="231F20"/>
                </a:solidFill>
              </a:rPr>
              <a:t> </a:t>
            </a:r>
            <a:r>
              <a:rPr dirty="0" sz="6950" spc="-430">
                <a:solidFill>
                  <a:srgbClr val="231F20"/>
                </a:solidFill>
              </a:rPr>
              <a:t>STATEMENT</a:t>
            </a:r>
            <a:endParaRPr sz="6950"/>
          </a:p>
          <a:p>
            <a:pPr algn="ctr">
              <a:lnSpc>
                <a:spcPts val="3815"/>
              </a:lnSpc>
            </a:pPr>
            <a:r>
              <a:rPr dirty="0" sz="3400" spc="-20" b="0" i="1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dirty="0" sz="3400" spc="60" b="0" i="1">
                <a:solidFill>
                  <a:srgbClr val="231F20"/>
                </a:solidFill>
                <a:latin typeface="Verdana"/>
                <a:cs typeface="Verdana"/>
              </a:rPr>
              <a:t>p</a:t>
            </a:r>
            <a:r>
              <a:rPr dirty="0" sz="3400" spc="-80" b="0" i="1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dirty="0" sz="3400" spc="-45" b="0" i="1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dirty="0" sz="3400" spc="-365" b="0" i="1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415" b="0" i="1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dirty="0" sz="3400" spc="-50" b="0" i="1">
                <a:solidFill>
                  <a:srgbClr val="231F20"/>
                </a:solidFill>
                <a:latin typeface="Verdana"/>
                <a:cs typeface="Verdana"/>
              </a:rPr>
              <a:t>nn</a:t>
            </a:r>
            <a:r>
              <a:rPr dirty="0" sz="3400" spc="30" b="0" i="1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dirty="0" sz="3400" spc="-75" b="0" i="1">
                <a:solidFill>
                  <a:srgbClr val="231F20"/>
                </a:solidFill>
                <a:latin typeface="Verdana"/>
                <a:cs typeface="Verdana"/>
              </a:rPr>
              <a:t>v</a:t>
            </a:r>
            <a:r>
              <a:rPr dirty="0" sz="3400" spc="135" b="0" i="1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dirty="0" sz="3400" spc="45" b="0" i="1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dirty="0" sz="3400" spc="-25" b="0" i="1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dirty="0" sz="3400" spc="30" b="0" i="1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dirty="0" sz="3400" spc="-45" b="0" i="1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3086100"/>
          </a:xfrm>
          <a:custGeom>
            <a:avLst/>
            <a:gdLst/>
            <a:ahLst/>
            <a:cxnLst/>
            <a:rect l="l" t="t" r="r" b="b"/>
            <a:pathLst>
              <a:path w="18288000" h="3086100">
                <a:moveTo>
                  <a:pt x="18287552" y="3086099"/>
                </a:moveTo>
                <a:lnTo>
                  <a:pt x="0" y="3086099"/>
                </a:lnTo>
                <a:lnTo>
                  <a:pt x="0" y="0"/>
                </a:lnTo>
                <a:lnTo>
                  <a:pt x="18287552" y="0"/>
                </a:lnTo>
                <a:lnTo>
                  <a:pt x="18287552" y="3086099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66148" y="0"/>
            <a:ext cx="4821850" cy="30734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576296" cy="34417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911725" algn="l"/>
              </a:tabLst>
            </a:pPr>
            <a:r>
              <a:rPr dirty="0" spc="-180"/>
              <a:t>E</a:t>
            </a:r>
            <a:r>
              <a:rPr dirty="0" spc="114"/>
              <a:t>X</a:t>
            </a:r>
            <a:r>
              <a:rPr dirty="0" spc="975"/>
              <a:t>I</a:t>
            </a:r>
            <a:r>
              <a:rPr dirty="0" spc="819"/>
              <a:t>S</a:t>
            </a:r>
            <a:r>
              <a:rPr dirty="0" spc="-540"/>
              <a:t>T</a:t>
            </a:r>
            <a:r>
              <a:rPr dirty="0" spc="975"/>
              <a:t>I</a:t>
            </a:r>
            <a:r>
              <a:rPr dirty="0" spc="-50"/>
              <a:t>N</a:t>
            </a:r>
            <a:r>
              <a:rPr dirty="0" spc="-700"/>
              <a:t>G</a:t>
            </a:r>
            <a:r>
              <a:rPr dirty="0"/>
              <a:t>	</a:t>
            </a:r>
            <a:r>
              <a:rPr dirty="0" spc="819"/>
              <a:t>S</a:t>
            </a:r>
            <a:r>
              <a:rPr dirty="0" spc="-135"/>
              <a:t>O</a:t>
            </a:r>
            <a:r>
              <a:rPr dirty="0" spc="-80"/>
              <a:t>L</a:t>
            </a:r>
            <a:r>
              <a:rPr dirty="0" spc="80"/>
              <a:t>U</a:t>
            </a:r>
            <a:r>
              <a:rPr dirty="0" spc="-540"/>
              <a:t>T</a:t>
            </a:r>
            <a:r>
              <a:rPr dirty="0" spc="975"/>
              <a:t>I</a:t>
            </a:r>
            <a:r>
              <a:rPr dirty="0" spc="-135"/>
              <a:t>O</a:t>
            </a:r>
            <a:r>
              <a:rPr dirty="0" spc="-835"/>
              <a:t>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61226" y="4245688"/>
            <a:ext cx="12768580" cy="37807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17780">
              <a:lnSpc>
                <a:spcPct val="114100"/>
              </a:lnSpc>
              <a:spcBef>
                <a:spcPts val="90"/>
              </a:spcBef>
            </a:pPr>
            <a:r>
              <a:rPr dirty="0" sz="2400" spc="120">
                <a:solidFill>
                  <a:srgbClr val="231F20"/>
                </a:solidFill>
                <a:latin typeface="Lucida Sans Unicode"/>
                <a:cs typeface="Lucida Sans Unicode"/>
              </a:rPr>
              <a:t>Existing</a:t>
            </a:r>
            <a:r>
              <a:rPr dirty="0" sz="2400" spc="36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50">
                <a:solidFill>
                  <a:srgbClr val="231F20"/>
                </a:solidFill>
                <a:latin typeface="Lucida Sans Unicode"/>
                <a:cs typeface="Lucida Sans Unicode"/>
              </a:rPr>
              <a:t>solutions</a:t>
            </a:r>
            <a:r>
              <a:rPr dirty="0" sz="2400" spc="36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85">
                <a:solidFill>
                  <a:srgbClr val="231F20"/>
                </a:solidFill>
                <a:latin typeface="Lucida Sans Unicode"/>
                <a:cs typeface="Lucida Sans Unicode"/>
              </a:rPr>
              <a:t>for</a:t>
            </a:r>
            <a:r>
              <a:rPr dirty="0" sz="2400" spc="36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55">
                <a:solidFill>
                  <a:srgbClr val="231F20"/>
                </a:solidFill>
                <a:latin typeface="Lucida Sans Unicode"/>
                <a:cs typeface="Lucida Sans Unicode"/>
              </a:rPr>
              <a:t>assisting</a:t>
            </a:r>
            <a:r>
              <a:rPr dirty="0" sz="2400" spc="36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5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r>
              <a:rPr dirty="0" sz="2400" spc="36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50">
                <a:solidFill>
                  <a:srgbClr val="231F20"/>
                </a:solidFill>
                <a:latin typeface="Lucida Sans Unicode"/>
                <a:cs typeface="Lucida Sans Unicode"/>
              </a:rPr>
              <a:t>visually</a:t>
            </a:r>
            <a:r>
              <a:rPr dirty="0" sz="2400" spc="36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60">
                <a:solidFill>
                  <a:srgbClr val="231F20"/>
                </a:solidFill>
                <a:latin typeface="Lucida Sans Unicode"/>
                <a:cs typeface="Lucida Sans Unicode"/>
              </a:rPr>
              <a:t>impaired</a:t>
            </a:r>
            <a:r>
              <a:rPr dirty="0" sz="2400" spc="36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30">
                <a:solidFill>
                  <a:srgbClr val="231F20"/>
                </a:solidFill>
                <a:latin typeface="Lucida Sans Unicode"/>
                <a:cs typeface="Lucida Sans Unicode"/>
              </a:rPr>
              <a:t>are</a:t>
            </a:r>
            <a:r>
              <a:rPr dirty="0" sz="2400" spc="36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35">
                <a:solidFill>
                  <a:srgbClr val="231F20"/>
                </a:solidFill>
                <a:latin typeface="Lucida Sans Unicode"/>
                <a:cs typeface="Lucida Sans Unicode"/>
              </a:rPr>
              <a:t>usually</a:t>
            </a:r>
            <a:r>
              <a:rPr dirty="0" sz="2400" spc="36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155">
                <a:solidFill>
                  <a:srgbClr val="231F20"/>
                </a:solidFill>
                <a:latin typeface="Lucida Sans Unicode"/>
                <a:cs typeface="Lucida Sans Unicode"/>
              </a:rPr>
              <a:t>l</a:t>
            </a:r>
            <a:r>
              <a:rPr dirty="0" sz="2400" spc="-52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60">
                <a:solidFill>
                  <a:srgbClr val="231F20"/>
                </a:solidFill>
                <a:latin typeface="Lucida Sans Unicode"/>
                <a:cs typeface="Lucida Sans Unicode"/>
              </a:rPr>
              <a:t>imited</a:t>
            </a:r>
            <a:r>
              <a:rPr dirty="0" sz="2400" spc="36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20">
                <a:solidFill>
                  <a:srgbClr val="231F20"/>
                </a:solidFill>
                <a:latin typeface="Lucida Sans Unicode"/>
                <a:cs typeface="Lucida Sans Unicode"/>
              </a:rPr>
              <a:t>to </a:t>
            </a:r>
            <a:r>
              <a:rPr dirty="0" sz="2400" spc="12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90">
                <a:solidFill>
                  <a:srgbClr val="231F20"/>
                </a:solidFill>
                <a:latin typeface="Lucida Sans Unicode"/>
                <a:cs typeface="Lucida Sans Unicode"/>
              </a:rPr>
              <a:t>basic </a:t>
            </a:r>
            <a:r>
              <a:rPr dirty="0" sz="2400" spc="145">
                <a:solidFill>
                  <a:srgbClr val="231F20"/>
                </a:solidFill>
                <a:latin typeface="Lucida Sans Unicode"/>
                <a:cs typeface="Lucida Sans Unicode"/>
              </a:rPr>
              <a:t>tools </a:t>
            </a:r>
            <a:r>
              <a:rPr dirty="0" sz="2400" spc="-155">
                <a:solidFill>
                  <a:srgbClr val="231F20"/>
                </a:solidFill>
                <a:latin typeface="Lucida Sans Unicode"/>
                <a:cs typeface="Lucida Sans Unicode"/>
              </a:rPr>
              <a:t>l </a:t>
            </a:r>
            <a:r>
              <a:rPr dirty="0" sz="2400" spc="70">
                <a:solidFill>
                  <a:srgbClr val="231F20"/>
                </a:solidFill>
                <a:latin typeface="Lucida Sans Unicode"/>
                <a:cs typeface="Lucida Sans Unicode"/>
              </a:rPr>
              <a:t>ike</a:t>
            </a:r>
            <a:r>
              <a:rPr dirty="0" sz="2400" spc="7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55">
                <a:solidFill>
                  <a:srgbClr val="231F20"/>
                </a:solidFill>
                <a:latin typeface="Lucida Sans Unicode"/>
                <a:cs typeface="Lucida Sans Unicode"/>
              </a:rPr>
              <a:t>white </a:t>
            </a:r>
            <a:r>
              <a:rPr dirty="0" sz="2400" spc="200">
                <a:solidFill>
                  <a:srgbClr val="231F20"/>
                </a:solidFill>
                <a:latin typeface="Lucida Sans Unicode"/>
                <a:cs typeface="Lucida Sans Unicode"/>
              </a:rPr>
              <a:t>canes </a:t>
            </a:r>
            <a:r>
              <a:rPr dirty="0" sz="2400" spc="45">
                <a:solidFill>
                  <a:srgbClr val="231F20"/>
                </a:solidFill>
                <a:latin typeface="Lucida Sans Unicode"/>
                <a:cs typeface="Lucida Sans Unicode"/>
              </a:rPr>
              <a:t>or  </a:t>
            </a:r>
            <a:r>
              <a:rPr dirty="0" sz="2400" spc="145">
                <a:solidFill>
                  <a:srgbClr val="231F20"/>
                </a:solidFill>
                <a:latin typeface="Lucida Sans Unicode"/>
                <a:cs typeface="Lucida Sans Unicode"/>
              </a:rPr>
              <a:t>simple </a:t>
            </a:r>
            <a:r>
              <a:rPr dirty="0" sz="2400" spc="180">
                <a:solidFill>
                  <a:srgbClr val="231F20"/>
                </a:solidFill>
                <a:latin typeface="Lucida Sans Unicode"/>
                <a:cs typeface="Lucida Sans Unicode"/>
              </a:rPr>
              <a:t>wearable </a:t>
            </a:r>
            <a:r>
              <a:rPr dirty="0" sz="2400" spc="165">
                <a:solidFill>
                  <a:srgbClr val="231F20"/>
                </a:solidFill>
                <a:latin typeface="Lucida Sans Unicode"/>
                <a:cs typeface="Lucida Sans Unicode"/>
              </a:rPr>
              <a:t>bands </a:t>
            </a:r>
            <a:r>
              <a:rPr dirty="0" sz="2400" spc="125">
                <a:solidFill>
                  <a:srgbClr val="231F20"/>
                </a:solidFill>
                <a:latin typeface="Lucida Sans Unicode"/>
                <a:cs typeface="Lucida Sans Unicode"/>
              </a:rPr>
              <a:t>with </a:t>
            </a:r>
            <a:r>
              <a:rPr dirty="0" sz="2400" spc="80">
                <a:solidFill>
                  <a:srgbClr val="231F20"/>
                </a:solidFill>
                <a:latin typeface="Lucida Sans Unicode"/>
                <a:cs typeface="Lucida Sans Unicode"/>
              </a:rPr>
              <a:t>buzzers.  </a:t>
            </a:r>
            <a:r>
              <a:rPr dirty="0" sz="2400" spc="185">
                <a:solidFill>
                  <a:srgbClr val="231F20"/>
                </a:solidFill>
                <a:latin typeface="Lucida Sans Unicode"/>
                <a:cs typeface="Lucida Sans Unicode"/>
              </a:rPr>
              <a:t>Some </a:t>
            </a:r>
            <a:r>
              <a:rPr dirty="0" sz="2400" spc="19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60">
                <a:solidFill>
                  <a:srgbClr val="231F20"/>
                </a:solidFill>
                <a:latin typeface="Lucida Sans Unicode"/>
                <a:cs typeface="Lucida Sans Unicode"/>
              </a:rPr>
              <a:t>of</a:t>
            </a:r>
            <a:r>
              <a:rPr dirty="0" sz="2400" spc="36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90">
                <a:solidFill>
                  <a:srgbClr val="231F20"/>
                </a:solidFill>
                <a:latin typeface="Lucida Sans Unicode"/>
                <a:cs typeface="Lucida Sans Unicode"/>
              </a:rPr>
              <a:t>these</a:t>
            </a:r>
            <a:r>
              <a:rPr dirty="0" sz="2400" spc="36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220">
                <a:solidFill>
                  <a:srgbClr val="231F20"/>
                </a:solidFill>
                <a:latin typeface="Lucida Sans Unicode"/>
                <a:cs typeface="Lucida Sans Unicode"/>
              </a:rPr>
              <a:t>devices</a:t>
            </a:r>
            <a:r>
              <a:rPr dirty="0" sz="2400" spc="36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30">
                <a:solidFill>
                  <a:srgbClr val="231F20"/>
                </a:solidFill>
                <a:latin typeface="Lucida Sans Unicode"/>
                <a:cs typeface="Lucida Sans Unicode"/>
              </a:rPr>
              <a:t>use</a:t>
            </a:r>
            <a:r>
              <a:rPr dirty="0" sz="2400" spc="36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65">
                <a:solidFill>
                  <a:srgbClr val="231F20"/>
                </a:solidFill>
                <a:latin typeface="Lucida Sans Unicode"/>
                <a:cs typeface="Lucida Sans Unicode"/>
              </a:rPr>
              <a:t>ultrasonic</a:t>
            </a:r>
            <a:r>
              <a:rPr dirty="0" sz="2400" spc="36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65">
                <a:solidFill>
                  <a:srgbClr val="231F20"/>
                </a:solidFill>
                <a:latin typeface="Lucida Sans Unicode"/>
                <a:cs typeface="Lucida Sans Unicode"/>
              </a:rPr>
              <a:t>sensors</a:t>
            </a:r>
            <a:r>
              <a:rPr dirty="0" sz="2400" spc="36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20">
                <a:solidFill>
                  <a:srgbClr val="231F20"/>
                </a:solidFill>
                <a:latin typeface="Lucida Sans Unicode"/>
                <a:cs typeface="Lucida Sans Unicode"/>
              </a:rPr>
              <a:t>to</a:t>
            </a:r>
            <a:r>
              <a:rPr dirty="0" sz="2400" spc="36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250">
                <a:solidFill>
                  <a:srgbClr val="231F20"/>
                </a:solidFill>
                <a:latin typeface="Lucida Sans Unicode"/>
                <a:cs typeface="Lucida Sans Unicode"/>
              </a:rPr>
              <a:t>detect</a:t>
            </a:r>
            <a:r>
              <a:rPr dirty="0" sz="2400" spc="36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210">
                <a:solidFill>
                  <a:srgbClr val="231F20"/>
                </a:solidFill>
                <a:latin typeface="Lucida Sans Unicode"/>
                <a:cs typeface="Lucida Sans Unicode"/>
              </a:rPr>
              <a:t>obstacles</a:t>
            </a:r>
            <a:r>
              <a:rPr dirty="0" sz="2400" spc="36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40">
                <a:solidFill>
                  <a:srgbClr val="231F20"/>
                </a:solidFill>
                <a:latin typeface="Lucida Sans Unicode"/>
                <a:cs typeface="Lucida Sans Unicode"/>
              </a:rPr>
              <a:t>but</a:t>
            </a:r>
            <a:r>
              <a:rPr dirty="0" sz="2400" spc="36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35">
                <a:solidFill>
                  <a:srgbClr val="231F20"/>
                </a:solidFill>
                <a:latin typeface="Lucida Sans Unicode"/>
                <a:cs typeface="Lucida Sans Unicode"/>
              </a:rPr>
              <a:t>offer</a:t>
            </a:r>
            <a:r>
              <a:rPr dirty="0" sz="2400" spc="36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25">
                <a:solidFill>
                  <a:srgbClr val="231F20"/>
                </a:solidFill>
                <a:latin typeface="Lucida Sans Unicode"/>
                <a:cs typeface="Lucida Sans Unicode"/>
              </a:rPr>
              <a:t>only </a:t>
            </a:r>
            <a:r>
              <a:rPr dirty="0" sz="2400" spc="-74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10">
                <a:solidFill>
                  <a:srgbClr val="231F20"/>
                </a:solidFill>
                <a:latin typeface="Lucida Sans Unicode"/>
                <a:cs typeface="Lucida Sans Unicode"/>
              </a:rPr>
              <a:t>minimal</a:t>
            </a:r>
            <a:r>
              <a:rPr dirty="0" sz="2400" spc="36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70">
                <a:solidFill>
                  <a:srgbClr val="231F20"/>
                </a:solidFill>
                <a:latin typeface="Lucida Sans Unicode"/>
                <a:cs typeface="Lucida Sans Unicode"/>
              </a:rPr>
              <a:t>feedback,</a:t>
            </a:r>
            <a:r>
              <a:rPr dirty="0" sz="2400" spc="36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60">
                <a:solidFill>
                  <a:srgbClr val="231F20"/>
                </a:solidFill>
                <a:latin typeface="Lucida Sans Unicode"/>
                <a:cs typeface="Lucida Sans Unicode"/>
              </a:rPr>
              <a:t>such</a:t>
            </a:r>
            <a:r>
              <a:rPr dirty="0" sz="2400" spc="36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05">
                <a:solidFill>
                  <a:srgbClr val="231F20"/>
                </a:solidFill>
                <a:latin typeface="Lucida Sans Unicode"/>
                <a:cs typeface="Lucida Sans Unicode"/>
              </a:rPr>
              <a:t>as</a:t>
            </a:r>
            <a:r>
              <a:rPr dirty="0" sz="2400" spc="36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60">
                <a:solidFill>
                  <a:srgbClr val="231F20"/>
                </a:solidFill>
                <a:latin typeface="Lucida Sans Unicode"/>
                <a:cs typeface="Lucida Sans Unicode"/>
              </a:rPr>
              <a:t>vibration</a:t>
            </a:r>
            <a:r>
              <a:rPr dirty="0" sz="2400" spc="36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45">
                <a:solidFill>
                  <a:srgbClr val="231F20"/>
                </a:solidFill>
                <a:latin typeface="Lucida Sans Unicode"/>
                <a:cs typeface="Lucida Sans Unicode"/>
              </a:rPr>
              <a:t>or</a:t>
            </a:r>
            <a:r>
              <a:rPr dirty="0" sz="2400" spc="36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40">
                <a:solidFill>
                  <a:srgbClr val="231F20"/>
                </a:solidFill>
                <a:latin typeface="Lucida Sans Unicode"/>
                <a:cs typeface="Lucida Sans Unicode"/>
              </a:rPr>
              <a:t>sound</a:t>
            </a:r>
            <a:r>
              <a:rPr dirty="0" sz="2400" spc="36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25">
                <a:solidFill>
                  <a:srgbClr val="231F20"/>
                </a:solidFill>
                <a:latin typeface="Lucida Sans Unicode"/>
                <a:cs typeface="Lucida Sans Unicode"/>
              </a:rPr>
              <a:t>alerts,</a:t>
            </a:r>
            <a:r>
              <a:rPr dirty="0" sz="2400" spc="36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60">
                <a:solidFill>
                  <a:srgbClr val="231F20"/>
                </a:solidFill>
                <a:latin typeface="Lucida Sans Unicode"/>
                <a:cs typeface="Lucida Sans Unicode"/>
              </a:rPr>
              <a:t>without</a:t>
            </a:r>
            <a:r>
              <a:rPr dirty="0" sz="2400" spc="36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60">
                <a:solidFill>
                  <a:srgbClr val="231F20"/>
                </a:solidFill>
                <a:latin typeface="Lucida Sans Unicode"/>
                <a:cs typeface="Lucida Sans Unicode"/>
              </a:rPr>
              <a:t>additional</a:t>
            </a:r>
            <a:endParaRPr sz="2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2400" spc="180">
                <a:solidFill>
                  <a:srgbClr val="231F20"/>
                </a:solidFill>
                <a:latin typeface="Lucida Sans Unicode"/>
                <a:cs typeface="Lucida Sans Unicode"/>
              </a:rPr>
              <a:t>features</a:t>
            </a:r>
            <a:r>
              <a:rPr dirty="0" sz="2400" spc="36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155">
                <a:solidFill>
                  <a:srgbClr val="231F20"/>
                </a:solidFill>
                <a:latin typeface="Lucida Sans Unicode"/>
                <a:cs typeface="Lucida Sans Unicode"/>
              </a:rPr>
              <a:t>l</a:t>
            </a:r>
            <a:r>
              <a:rPr dirty="0" sz="2400" spc="-52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70">
                <a:solidFill>
                  <a:srgbClr val="231F20"/>
                </a:solidFill>
                <a:latin typeface="Lucida Sans Unicode"/>
                <a:cs typeface="Lucida Sans Unicode"/>
              </a:rPr>
              <a:t>ike</a:t>
            </a:r>
            <a:r>
              <a:rPr dirty="0" sz="2400" spc="36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250">
                <a:solidFill>
                  <a:srgbClr val="231F20"/>
                </a:solidFill>
                <a:latin typeface="Lucida Sans Unicode"/>
                <a:cs typeface="Lucida Sans Unicode"/>
              </a:rPr>
              <a:t>GPS</a:t>
            </a:r>
            <a:r>
              <a:rPr dirty="0" sz="2400" spc="36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45">
                <a:solidFill>
                  <a:srgbClr val="231F20"/>
                </a:solidFill>
                <a:latin typeface="Lucida Sans Unicode"/>
                <a:cs typeface="Lucida Sans Unicode"/>
              </a:rPr>
              <a:t>tracking</a:t>
            </a:r>
            <a:r>
              <a:rPr dirty="0" sz="2400" spc="36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45">
                <a:solidFill>
                  <a:srgbClr val="231F20"/>
                </a:solidFill>
                <a:latin typeface="Lucida Sans Unicode"/>
                <a:cs typeface="Lucida Sans Unicode"/>
              </a:rPr>
              <a:t>or</a:t>
            </a:r>
            <a:r>
              <a:rPr dirty="0" sz="2400" spc="36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65">
                <a:solidFill>
                  <a:srgbClr val="231F20"/>
                </a:solidFill>
                <a:latin typeface="Lucida Sans Unicode"/>
                <a:cs typeface="Lucida Sans Unicode"/>
              </a:rPr>
              <a:t>environmental</a:t>
            </a:r>
            <a:r>
              <a:rPr dirty="0" sz="2400" spc="36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14">
                <a:solidFill>
                  <a:srgbClr val="231F20"/>
                </a:solidFill>
                <a:latin typeface="Lucida Sans Unicode"/>
                <a:cs typeface="Lucida Sans Unicode"/>
              </a:rPr>
              <a:t>monitoring.</a:t>
            </a:r>
            <a:r>
              <a:rPr dirty="0" sz="2400" spc="36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50">
                <a:solidFill>
                  <a:srgbClr val="231F20"/>
                </a:solidFill>
                <a:latin typeface="Lucida Sans Unicode"/>
                <a:cs typeface="Lucida Sans Unicode"/>
              </a:rPr>
              <a:t>These</a:t>
            </a:r>
            <a:r>
              <a:rPr dirty="0" sz="2400" spc="36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50">
                <a:solidFill>
                  <a:srgbClr val="231F20"/>
                </a:solidFill>
                <a:latin typeface="Lucida Sans Unicode"/>
                <a:cs typeface="Lucida Sans Unicode"/>
              </a:rPr>
              <a:t>solutions</a:t>
            </a:r>
            <a:endParaRPr sz="2400">
              <a:latin typeface="Lucida Sans Unicode"/>
              <a:cs typeface="Lucida Sans Unicode"/>
            </a:endParaRPr>
          </a:p>
          <a:p>
            <a:pPr marL="12700" marR="223520">
              <a:lnSpc>
                <a:spcPct val="114100"/>
              </a:lnSpc>
            </a:pPr>
            <a:r>
              <a:rPr dirty="0" sz="2400" spc="160">
                <a:solidFill>
                  <a:srgbClr val="231F20"/>
                </a:solidFill>
                <a:latin typeface="Lucida Sans Unicode"/>
                <a:cs typeface="Lucida Sans Unicode"/>
              </a:rPr>
              <a:t>often</a:t>
            </a:r>
            <a:r>
              <a:rPr dirty="0" sz="2400" spc="36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25">
                <a:solidFill>
                  <a:srgbClr val="231F20"/>
                </a:solidFill>
                <a:latin typeface="Lucida Sans Unicode"/>
                <a:cs typeface="Lucida Sans Unicode"/>
              </a:rPr>
              <a:t>lack</a:t>
            </a:r>
            <a:r>
              <a:rPr dirty="0" sz="2400" spc="36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55">
                <a:solidFill>
                  <a:srgbClr val="231F20"/>
                </a:solidFill>
                <a:latin typeface="Lucida Sans Unicode"/>
                <a:cs typeface="Lucida Sans Unicode"/>
              </a:rPr>
              <a:t>integration</a:t>
            </a:r>
            <a:r>
              <a:rPr dirty="0" sz="2400" spc="36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25">
                <a:solidFill>
                  <a:srgbClr val="231F20"/>
                </a:solidFill>
                <a:latin typeface="Lucida Sans Unicode"/>
                <a:cs typeface="Lucida Sans Unicode"/>
              </a:rPr>
              <a:t>with</a:t>
            </a:r>
            <a:r>
              <a:rPr dirty="0" sz="2400" spc="36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40">
                <a:solidFill>
                  <a:srgbClr val="231F20"/>
                </a:solidFill>
                <a:latin typeface="Lucida Sans Unicode"/>
                <a:cs typeface="Lucida Sans Unicode"/>
              </a:rPr>
              <a:t>multiple</a:t>
            </a:r>
            <a:r>
              <a:rPr dirty="0" sz="2400" spc="36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80">
                <a:solidFill>
                  <a:srgbClr val="231F20"/>
                </a:solidFill>
                <a:latin typeface="Lucida Sans Unicode"/>
                <a:cs typeface="Lucida Sans Unicode"/>
              </a:rPr>
              <a:t>technologies</a:t>
            </a:r>
            <a:r>
              <a:rPr dirty="0" sz="2400" spc="36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20">
                <a:solidFill>
                  <a:srgbClr val="231F20"/>
                </a:solidFill>
                <a:latin typeface="Lucida Sans Unicode"/>
                <a:cs typeface="Lucida Sans Unicode"/>
              </a:rPr>
              <a:t>and</a:t>
            </a:r>
            <a:r>
              <a:rPr dirty="0" sz="2400" spc="36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30">
                <a:solidFill>
                  <a:srgbClr val="231F20"/>
                </a:solidFill>
                <a:latin typeface="Lucida Sans Unicode"/>
                <a:cs typeface="Lucida Sans Unicode"/>
              </a:rPr>
              <a:t>are</a:t>
            </a:r>
            <a:r>
              <a:rPr dirty="0" sz="2400" spc="36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20">
                <a:solidFill>
                  <a:srgbClr val="231F20"/>
                </a:solidFill>
                <a:latin typeface="Lucida Sans Unicode"/>
                <a:cs typeface="Lucida Sans Unicode"/>
              </a:rPr>
              <a:t>not</a:t>
            </a:r>
            <a:r>
              <a:rPr dirty="0" sz="2400" spc="36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70">
                <a:solidFill>
                  <a:srgbClr val="231F20"/>
                </a:solidFill>
                <a:latin typeface="Lucida Sans Unicode"/>
                <a:cs typeface="Lucida Sans Unicode"/>
              </a:rPr>
              <a:t>designed</a:t>
            </a:r>
            <a:r>
              <a:rPr dirty="0" sz="2400" spc="36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20">
                <a:solidFill>
                  <a:srgbClr val="231F20"/>
                </a:solidFill>
                <a:latin typeface="Lucida Sans Unicode"/>
                <a:cs typeface="Lucida Sans Unicode"/>
              </a:rPr>
              <a:t>to </a:t>
            </a:r>
            <a:r>
              <a:rPr dirty="0" sz="2400" spc="-74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75">
                <a:solidFill>
                  <a:srgbClr val="231F20"/>
                </a:solidFill>
                <a:latin typeface="Lucida Sans Unicode"/>
                <a:cs typeface="Lucida Sans Unicode"/>
              </a:rPr>
              <a:t>provide</a:t>
            </a:r>
            <a:r>
              <a:rPr dirty="0" sz="2400" spc="35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200">
                <a:solidFill>
                  <a:srgbClr val="231F20"/>
                </a:solidFill>
                <a:latin typeface="Lucida Sans Unicode"/>
                <a:cs typeface="Lucida Sans Unicode"/>
              </a:rPr>
              <a:t>comprehensive</a:t>
            </a:r>
            <a:r>
              <a:rPr dirty="0" sz="2400" spc="36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80">
                <a:solidFill>
                  <a:srgbClr val="231F20"/>
                </a:solidFill>
                <a:latin typeface="Lucida Sans Unicode"/>
                <a:cs typeface="Lucida Sans Unicode"/>
              </a:rPr>
              <a:t>assistance,</a:t>
            </a:r>
            <a:r>
              <a:rPr dirty="0" sz="2400" spc="36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90">
                <a:solidFill>
                  <a:srgbClr val="231F20"/>
                </a:solidFill>
                <a:latin typeface="Lucida Sans Unicode"/>
                <a:cs typeface="Lucida Sans Unicode"/>
              </a:rPr>
              <a:t>making</a:t>
            </a:r>
            <a:r>
              <a:rPr dirty="0" sz="2400" spc="36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55">
                <a:solidFill>
                  <a:srgbClr val="231F20"/>
                </a:solidFill>
                <a:latin typeface="Lucida Sans Unicode"/>
                <a:cs typeface="Lucida Sans Unicode"/>
              </a:rPr>
              <a:t>them</a:t>
            </a:r>
            <a:r>
              <a:rPr dirty="0" sz="2400" spc="35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40">
                <a:solidFill>
                  <a:srgbClr val="231F20"/>
                </a:solidFill>
                <a:latin typeface="Lucida Sans Unicode"/>
                <a:cs typeface="Lucida Sans Unicode"/>
              </a:rPr>
              <a:t>less</a:t>
            </a:r>
            <a:r>
              <a:rPr dirty="0" sz="2400" spc="36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215">
                <a:solidFill>
                  <a:srgbClr val="231F20"/>
                </a:solidFill>
                <a:latin typeface="Lucida Sans Unicode"/>
                <a:cs typeface="Lucida Sans Unicode"/>
              </a:rPr>
              <a:t>effective</a:t>
            </a:r>
            <a:r>
              <a:rPr dirty="0" sz="2400" spc="36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0">
                <a:solidFill>
                  <a:srgbClr val="231F20"/>
                </a:solidFill>
                <a:latin typeface="Lucida Sans Unicode"/>
                <a:cs typeface="Lucida Sans Unicode"/>
              </a:rPr>
              <a:t>in</a:t>
            </a:r>
            <a:r>
              <a:rPr dirty="0" sz="2400" spc="36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10">
                <a:solidFill>
                  <a:srgbClr val="231F20"/>
                </a:solidFill>
                <a:latin typeface="Lucida Sans Unicode"/>
                <a:cs typeface="Lucida Sans Unicode"/>
              </a:rPr>
              <a:t>real-</a:t>
            </a:r>
            <a:endParaRPr sz="2400">
              <a:latin typeface="Lucida Sans Unicode"/>
              <a:cs typeface="Lucida Sans Unicode"/>
            </a:endParaRPr>
          </a:p>
          <a:p>
            <a:pPr marL="12700" marR="5080">
              <a:lnSpc>
                <a:spcPct val="114100"/>
              </a:lnSpc>
            </a:pPr>
            <a:r>
              <a:rPr dirty="0" sz="2400" spc="150">
                <a:solidFill>
                  <a:srgbClr val="231F20"/>
                </a:solidFill>
                <a:latin typeface="Lucida Sans Unicode"/>
                <a:cs typeface="Lucida Sans Unicode"/>
              </a:rPr>
              <a:t>time</a:t>
            </a:r>
            <a:r>
              <a:rPr dirty="0" sz="2400" spc="35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200">
                <a:solidFill>
                  <a:srgbClr val="231F20"/>
                </a:solidFill>
                <a:latin typeface="Lucida Sans Unicode"/>
                <a:cs typeface="Lucida Sans Unicode"/>
              </a:rPr>
              <a:t>emergency</a:t>
            </a:r>
            <a:r>
              <a:rPr dirty="0" sz="2400" spc="35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50">
                <a:solidFill>
                  <a:srgbClr val="231F20"/>
                </a:solidFill>
                <a:latin typeface="Lucida Sans Unicode"/>
                <a:cs typeface="Lucida Sans Unicode"/>
              </a:rPr>
              <a:t>situations.</a:t>
            </a:r>
            <a:r>
              <a:rPr dirty="0" sz="2400" spc="35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80">
                <a:solidFill>
                  <a:srgbClr val="231F20"/>
                </a:solidFill>
                <a:latin typeface="Lucida Sans Unicode"/>
                <a:cs typeface="Lucida Sans Unicode"/>
              </a:rPr>
              <a:t>This</a:t>
            </a:r>
            <a:r>
              <a:rPr dirty="0" sz="2400" spc="35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85">
                <a:solidFill>
                  <a:srgbClr val="231F20"/>
                </a:solidFill>
                <a:latin typeface="Lucida Sans Unicode"/>
                <a:cs typeface="Lucida Sans Unicode"/>
              </a:rPr>
              <a:t>leaves</a:t>
            </a:r>
            <a:r>
              <a:rPr dirty="0" sz="2400" spc="35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14">
                <a:solidFill>
                  <a:srgbClr val="231F20"/>
                </a:solidFill>
                <a:latin typeface="Lucida Sans Unicode"/>
                <a:cs typeface="Lucida Sans Unicode"/>
              </a:rPr>
              <a:t>room</a:t>
            </a:r>
            <a:r>
              <a:rPr dirty="0" sz="2400" spc="35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85">
                <a:solidFill>
                  <a:srgbClr val="231F20"/>
                </a:solidFill>
                <a:latin typeface="Lucida Sans Unicode"/>
                <a:cs typeface="Lucida Sans Unicode"/>
              </a:rPr>
              <a:t>for</a:t>
            </a:r>
            <a:r>
              <a:rPr dirty="0" sz="2400" spc="35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35">
                <a:solidFill>
                  <a:srgbClr val="231F20"/>
                </a:solidFill>
                <a:latin typeface="Lucida Sans Unicode"/>
                <a:cs typeface="Lucida Sans Unicode"/>
              </a:rPr>
              <a:t>more</a:t>
            </a:r>
            <a:r>
              <a:rPr dirty="0" sz="2400" spc="35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75">
                <a:solidFill>
                  <a:srgbClr val="231F20"/>
                </a:solidFill>
                <a:latin typeface="Lucida Sans Unicode"/>
                <a:cs typeface="Lucida Sans Unicode"/>
              </a:rPr>
              <a:t>innovative</a:t>
            </a:r>
            <a:r>
              <a:rPr dirty="0" sz="2400" spc="35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50">
                <a:solidFill>
                  <a:srgbClr val="231F20"/>
                </a:solidFill>
                <a:latin typeface="Lucida Sans Unicode"/>
                <a:cs typeface="Lucida Sans Unicode"/>
              </a:rPr>
              <a:t>solutions </a:t>
            </a:r>
            <a:r>
              <a:rPr dirty="0" sz="2400" spc="-74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155">
                <a:solidFill>
                  <a:srgbClr val="231F20"/>
                </a:solidFill>
                <a:latin typeface="Lucida Sans Unicode"/>
                <a:cs typeface="Lucida Sans Unicode"/>
              </a:rPr>
              <a:t>l</a:t>
            </a:r>
            <a:r>
              <a:rPr dirty="0" sz="2400" spc="-52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70">
                <a:solidFill>
                  <a:srgbClr val="231F20"/>
                </a:solidFill>
                <a:latin typeface="Lucida Sans Unicode"/>
                <a:cs typeface="Lucida Sans Unicode"/>
              </a:rPr>
              <a:t>ike</a:t>
            </a:r>
            <a:r>
              <a:rPr dirty="0" sz="2400" spc="36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5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r>
              <a:rPr dirty="0" sz="2400" spc="36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80">
                <a:solidFill>
                  <a:srgbClr val="231F20"/>
                </a:solidFill>
                <a:latin typeface="Lucida Sans Unicode"/>
                <a:cs typeface="Lucida Sans Unicode"/>
              </a:rPr>
              <a:t>Smart</a:t>
            </a:r>
            <a:r>
              <a:rPr dirty="0" sz="2400" spc="36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30">
                <a:solidFill>
                  <a:srgbClr val="231F20"/>
                </a:solidFill>
                <a:latin typeface="Lucida Sans Unicode"/>
                <a:cs typeface="Lucida Sans Unicode"/>
              </a:rPr>
              <a:t>Blind</a:t>
            </a:r>
            <a:r>
              <a:rPr dirty="0" sz="2400" spc="36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50">
                <a:solidFill>
                  <a:srgbClr val="231F20"/>
                </a:solidFill>
                <a:latin typeface="Lucida Sans Unicode"/>
                <a:cs typeface="Lucida Sans Unicode"/>
              </a:rPr>
              <a:t>Assisting</a:t>
            </a:r>
            <a:r>
              <a:rPr dirty="0" sz="2400" spc="36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25">
                <a:solidFill>
                  <a:srgbClr val="231F20"/>
                </a:solidFill>
                <a:latin typeface="Lucida Sans Unicode"/>
                <a:cs typeface="Lucida Sans Unicode"/>
              </a:rPr>
              <a:t>Shoe,</a:t>
            </a:r>
            <a:r>
              <a:rPr dirty="0" sz="2400" spc="36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50">
                <a:solidFill>
                  <a:srgbClr val="231F20"/>
                </a:solidFill>
                <a:latin typeface="Lucida Sans Unicode"/>
                <a:cs typeface="Lucida Sans Unicode"/>
              </a:rPr>
              <a:t>which</a:t>
            </a:r>
            <a:r>
              <a:rPr dirty="0" sz="2400" spc="36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50">
                <a:solidFill>
                  <a:srgbClr val="231F20"/>
                </a:solidFill>
                <a:latin typeface="Lucida Sans Unicode"/>
                <a:cs typeface="Lucida Sans Unicode"/>
              </a:rPr>
              <a:t>offers</a:t>
            </a:r>
            <a:r>
              <a:rPr dirty="0" sz="2400" spc="36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15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dirty="0" sz="2400" spc="365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35">
                <a:solidFill>
                  <a:srgbClr val="231F20"/>
                </a:solidFill>
                <a:latin typeface="Lucida Sans Unicode"/>
                <a:cs typeface="Lucida Sans Unicode"/>
              </a:rPr>
              <a:t>more</a:t>
            </a:r>
            <a:r>
              <a:rPr dirty="0" sz="2400" spc="36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60">
                <a:solidFill>
                  <a:srgbClr val="231F20"/>
                </a:solidFill>
                <a:latin typeface="Lucida Sans Unicode"/>
                <a:cs typeface="Lucida Sans Unicode"/>
              </a:rPr>
              <a:t>holistic</a:t>
            </a:r>
            <a:r>
              <a:rPr dirty="0" sz="2400" spc="36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65">
                <a:solidFill>
                  <a:srgbClr val="231F20"/>
                </a:solidFill>
                <a:latin typeface="Lucida Sans Unicode"/>
                <a:cs typeface="Lucida Sans Unicode"/>
              </a:rPr>
              <a:t>approach.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39724" y="358377"/>
            <a:ext cx="2148840" cy="9566910"/>
          </a:xfrm>
          <a:custGeom>
            <a:avLst/>
            <a:gdLst/>
            <a:ahLst/>
            <a:cxnLst/>
            <a:rect l="l" t="t" r="r" b="b"/>
            <a:pathLst>
              <a:path w="2148840" h="9566910">
                <a:moveTo>
                  <a:pt x="0" y="0"/>
                </a:moveTo>
                <a:lnTo>
                  <a:pt x="2148274" y="0"/>
                </a:lnTo>
                <a:lnTo>
                  <a:pt x="2148274" y="9566534"/>
                </a:lnTo>
                <a:lnTo>
                  <a:pt x="0" y="9566534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13" y="38463"/>
            <a:ext cx="11522075" cy="13639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256020" algn="l"/>
              </a:tabLst>
            </a:pPr>
            <a:r>
              <a:rPr dirty="0" sz="8750" spc="735">
                <a:solidFill>
                  <a:srgbClr val="231F20"/>
                </a:solidFill>
              </a:rPr>
              <a:t>P</a:t>
            </a:r>
            <a:r>
              <a:rPr dirty="0" sz="8750" spc="780">
                <a:solidFill>
                  <a:srgbClr val="231F20"/>
                </a:solidFill>
              </a:rPr>
              <a:t>R</a:t>
            </a:r>
            <a:r>
              <a:rPr dirty="0" sz="8750" spc="-150">
                <a:solidFill>
                  <a:srgbClr val="231F20"/>
                </a:solidFill>
              </a:rPr>
              <a:t>O</a:t>
            </a:r>
            <a:r>
              <a:rPr dirty="0" sz="8750" spc="735">
                <a:solidFill>
                  <a:srgbClr val="231F20"/>
                </a:solidFill>
              </a:rPr>
              <a:t>P</a:t>
            </a:r>
            <a:r>
              <a:rPr dirty="0" sz="8750" spc="-150">
                <a:solidFill>
                  <a:srgbClr val="231F20"/>
                </a:solidFill>
              </a:rPr>
              <a:t>O</a:t>
            </a:r>
            <a:r>
              <a:rPr dirty="0" sz="8750" spc="900">
                <a:solidFill>
                  <a:srgbClr val="231F20"/>
                </a:solidFill>
              </a:rPr>
              <a:t>S</a:t>
            </a:r>
            <a:r>
              <a:rPr dirty="0" sz="8750" spc="-195">
                <a:solidFill>
                  <a:srgbClr val="231F20"/>
                </a:solidFill>
              </a:rPr>
              <a:t>E</a:t>
            </a:r>
            <a:r>
              <a:rPr dirty="0" sz="8750" spc="-480">
                <a:solidFill>
                  <a:srgbClr val="231F20"/>
                </a:solidFill>
              </a:rPr>
              <a:t>D</a:t>
            </a:r>
            <a:r>
              <a:rPr dirty="0" sz="8750">
                <a:solidFill>
                  <a:srgbClr val="231F20"/>
                </a:solidFill>
              </a:rPr>
              <a:t>	</a:t>
            </a:r>
            <a:r>
              <a:rPr dirty="0" sz="8750" spc="900">
                <a:solidFill>
                  <a:srgbClr val="231F20"/>
                </a:solidFill>
              </a:rPr>
              <a:t>S</a:t>
            </a:r>
            <a:r>
              <a:rPr dirty="0" sz="8750" spc="-150">
                <a:solidFill>
                  <a:srgbClr val="231F20"/>
                </a:solidFill>
              </a:rPr>
              <a:t>O</a:t>
            </a:r>
            <a:r>
              <a:rPr dirty="0" sz="8750" spc="-90">
                <a:solidFill>
                  <a:srgbClr val="231F20"/>
                </a:solidFill>
              </a:rPr>
              <a:t>L</a:t>
            </a:r>
            <a:r>
              <a:rPr dirty="0" sz="8750" spc="90">
                <a:solidFill>
                  <a:srgbClr val="231F20"/>
                </a:solidFill>
              </a:rPr>
              <a:t>U</a:t>
            </a:r>
            <a:r>
              <a:rPr dirty="0" sz="8750" spc="-590">
                <a:solidFill>
                  <a:srgbClr val="231F20"/>
                </a:solidFill>
              </a:rPr>
              <a:t>T</a:t>
            </a:r>
            <a:r>
              <a:rPr dirty="0" sz="8750" spc="1065">
                <a:solidFill>
                  <a:srgbClr val="231F20"/>
                </a:solidFill>
              </a:rPr>
              <a:t>I</a:t>
            </a:r>
            <a:r>
              <a:rPr dirty="0" sz="8750" spc="-150">
                <a:solidFill>
                  <a:srgbClr val="231F20"/>
                </a:solidFill>
              </a:rPr>
              <a:t>O</a:t>
            </a:r>
            <a:r>
              <a:rPr dirty="0" sz="8750" spc="-915">
                <a:solidFill>
                  <a:srgbClr val="231F20"/>
                </a:solidFill>
              </a:rPr>
              <a:t>N</a:t>
            </a:r>
            <a:endParaRPr sz="8750"/>
          </a:p>
        </p:txBody>
      </p:sp>
      <p:grpSp>
        <p:nvGrpSpPr>
          <p:cNvPr id="4" name="object 4"/>
          <p:cNvGrpSpPr/>
          <p:nvPr/>
        </p:nvGrpSpPr>
        <p:grpSpPr>
          <a:xfrm>
            <a:off x="0" y="7301013"/>
            <a:ext cx="8481695" cy="2979420"/>
            <a:chOff x="0" y="7301013"/>
            <a:chExt cx="8481695" cy="29794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133817"/>
              <a:ext cx="4828615" cy="214628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6063" y="7301013"/>
              <a:ext cx="142875" cy="1428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6063" y="7886167"/>
              <a:ext cx="142875" cy="1428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6205" y="9199981"/>
              <a:ext cx="142875" cy="14287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601612" y="9447643"/>
              <a:ext cx="1880235" cy="38100"/>
            </a:xfrm>
            <a:custGeom>
              <a:avLst/>
              <a:gdLst/>
              <a:ahLst/>
              <a:cxnLst/>
              <a:rect l="l" t="t" r="r" b="b"/>
              <a:pathLst>
                <a:path w="1880234" h="38100">
                  <a:moveTo>
                    <a:pt x="1879828" y="0"/>
                  </a:moveTo>
                  <a:lnTo>
                    <a:pt x="1496453" y="0"/>
                  </a:lnTo>
                  <a:lnTo>
                    <a:pt x="1316304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1316304" y="38100"/>
                  </a:lnTo>
                  <a:lnTo>
                    <a:pt x="1496453" y="38100"/>
                  </a:lnTo>
                  <a:lnTo>
                    <a:pt x="1879828" y="38100"/>
                  </a:lnTo>
                  <a:lnTo>
                    <a:pt x="187982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89128" y="1636553"/>
            <a:ext cx="14494510" cy="7876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07314" marR="99695" indent="-635">
              <a:lnSpc>
                <a:spcPct val="116399"/>
              </a:lnSpc>
              <a:spcBef>
                <a:spcPts val="100"/>
              </a:spcBef>
            </a:pPr>
            <a:r>
              <a:rPr dirty="0" sz="2900" spc="-70">
                <a:solidFill>
                  <a:srgbClr val="231F20"/>
                </a:solidFill>
                <a:latin typeface="Verdana"/>
                <a:cs typeface="Verdana"/>
              </a:rPr>
              <a:t>The </a:t>
            </a:r>
            <a:r>
              <a:rPr dirty="0" sz="2900" spc="-100">
                <a:solidFill>
                  <a:srgbClr val="231F20"/>
                </a:solidFill>
                <a:latin typeface="Verdana"/>
                <a:cs typeface="Verdana"/>
              </a:rPr>
              <a:t>Smart </a:t>
            </a:r>
            <a:r>
              <a:rPr dirty="0" sz="2900" spc="5">
                <a:solidFill>
                  <a:srgbClr val="231F20"/>
                </a:solidFill>
                <a:latin typeface="Verdana"/>
                <a:cs typeface="Verdana"/>
              </a:rPr>
              <a:t>Blind </a:t>
            </a:r>
            <a:r>
              <a:rPr dirty="0" sz="2900" spc="-60">
                <a:solidFill>
                  <a:srgbClr val="231F20"/>
                </a:solidFill>
                <a:latin typeface="Verdana"/>
                <a:cs typeface="Verdana"/>
              </a:rPr>
              <a:t>Assisting </a:t>
            </a:r>
            <a:r>
              <a:rPr dirty="0" sz="2900" spc="-75">
                <a:solidFill>
                  <a:srgbClr val="231F20"/>
                </a:solidFill>
                <a:latin typeface="Verdana"/>
                <a:cs typeface="Verdana"/>
              </a:rPr>
              <a:t>Shoe </a:t>
            </a:r>
            <a:r>
              <a:rPr dirty="0" sz="2900" spc="-60">
                <a:solidFill>
                  <a:srgbClr val="231F20"/>
                </a:solidFill>
                <a:latin typeface="Verdana"/>
                <a:cs typeface="Verdana"/>
              </a:rPr>
              <a:t>integrates </a:t>
            </a:r>
            <a:r>
              <a:rPr dirty="0" sz="2900" spc="-85">
                <a:solidFill>
                  <a:srgbClr val="231F20"/>
                </a:solidFill>
                <a:latin typeface="Verdana"/>
                <a:cs typeface="Verdana"/>
              </a:rPr>
              <a:t>an </a:t>
            </a:r>
            <a:r>
              <a:rPr dirty="0" sz="2900" spc="-20">
                <a:solidFill>
                  <a:srgbClr val="231F20"/>
                </a:solidFill>
                <a:latin typeface="Verdana"/>
                <a:cs typeface="Verdana"/>
              </a:rPr>
              <a:t>ultrasonic </a:t>
            </a:r>
            <a:r>
              <a:rPr dirty="0" sz="2900" spc="-45">
                <a:solidFill>
                  <a:srgbClr val="231F20"/>
                </a:solidFill>
                <a:latin typeface="Verdana"/>
                <a:cs typeface="Verdana"/>
              </a:rPr>
              <a:t>sensor </a:t>
            </a:r>
            <a:r>
              <a:rPr dirty="0" sz="2900" spc="-35">
                <a:solidFill>
                  <a:srgbClr val="231F20"/>
                </a:solidFill>
                <a:latin typeface="Verdana"/>
                <a:cs typeface="Verdana"/>
              </a:rPr>
              <a:t>with </a:t>
            </a:r>
            <a:r>
              <a:rPr dirty="0" sz="2900" spc="-20">
                <a:solidFill>
                  <a:srgbClr val="231F20"/>
                </a:solidFill>
                <a:latin typeface="Verdana"/>
                <a:cs typeface="Verdana"/>
              </a:rPr>
              <a:t>Arduino </a:t>
            </a:r>
            <a:r>
              <a:rPr dirty="0" sz="2900" spc="35">
                <a:solidFill>
                  <a:srgbClr val="231F20"/>
                </a:solidFill>
                <a:latin typeface="Verdana"/>
                <a:cs typeface="Verdana"/>
              </a:rPr>
              <a:t>to </a:t>
            </a:r>
            <a:r>
              <a:rPr dirty="0" sz="2900" spc="-10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15">
                <a:solidFill>
                  <a:srgbClr val="231F20"/>
                </a:solidFill>
                <a:latin typeface="Verdana"/>
                <a:cs typeface="Verdana"/>
              </a:rPr>
              <a:t>detect</a:t>
            </a:r>
            <a:r>
              <a:rPr dirty="0" sz="2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10">
                <a:solidFill>
                  <a:srgbClr val="231F20"/>
                </a:solidFill>
                <a:latin typeface="Verdana"/>
                <a:cs typeface="Verdana"/>
              </a:rPr>
              <a:t>obstacles</a:t>
            </a:r>
            <a:r>
              <a:rPr dirty="0" sz="2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35">
                <a:solidFill>
                  <a:srgbClr val="231F20"/>
                </a:solidFill>
                <a:latin typeface="Verdana"/>
                <a:cs typeface="Verdana"/>
              </a:rPr>
              <a:t>within</a:t>
            </a:r>
            <a:r>
              <a:rPr dirty="0" sz="2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220">
                <a:solidFill>
                  <a:srgbClr val="231F20"/>
                </a:solidFill>
                <a:latin typeface="Verdana"/>
                <a:cs typeface="Verdana"/>
              </a:rPr>
              <a:t>15</a:t>
            </a:r>
            <a:r>
              <a:rPr dirty="0" sz="2900" spc="-30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120">
                <a:solidFill>
                  <a:srgbClr val="231F20"/>
                </a:solidFill>
                <a:latin typeface="Verdana"/>
                <a:cs typeface="Verdana"/>
              </a:rPr>
              <a:t>cm,</a:t>
            </a:r>
            <a:r>
              <a:rPr dirty="0" sz="2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85">
                <a:solidFill>
                  <a:srgbClr val="231F20"/>
                </a:solidFill>
                <a:latin typeface="Verdana"/>
                <a:cs typeface="Verdana"/>
              </a:rPr>
              <a:t>triggering</a:t>
            </a:r>
            <a:r>
              <a:rPr dirty="0" sz="2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13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dirty="0" sz="2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110">
                <a:solidFill>
                  <a:srgbClr val="231F20"/>
                </a:solidFill>
                <a:latin typeface="Verdana"/>
                <a:cs typeface="Verdana"/>
              </a:rPr>
              <a:t>buzzer,</a:t>
            </a:r>
            <a:r>
              <a:rPr dirty="0" sz="2900" spc="-30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55">
                <a:solidFill>
                  <a:srgbClr val="231F20"/>
                </a:solidFill>
                <a:latin typeface="Verdana"/>
                <a:cs typeface="Verdana"/>
              </a:rPr>
              <a:t>vibrator,</a:t>
            </a:r>
            <a:r>
              <a:rPr dirty="0" sz="2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4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dirty="0" sz="2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35">
                <a:solidFill>
                  <a:srgbClr val="231F20"/>
                </a:solidFill>
                <a:latin typeface="Verdana"/>
                <a:cs typeface="Verdana"/>
              </a:rPr>
              <a:t>LED</a:t>
            </a:r>
            <a:r>
              <a:rPr dirty="0" sz="2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25">
                <a:solidFill>
                  <a:srgbClr val="231F20"/>
                </a:solidFill>
                <a:latin typeface="Verdana"/>
                <a:cs typeface="Verdana"/>
              </a:rPr>
              <a:t>for</a:t>
            </a:r>
            <a:r>
              <a:rPr dirty="0" sz="2900" spc="-30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75">
                <a:solidFill>
                  <a:srgbClr val="231F20"/>
                </a:solidFill>
                <a:latin typeface="Verdana"/>
                <a:cs typeface="Verdana"/>
              </a:rPr>
              <a:t>alerts.</a:t>
            </a:r>
            <a:r>
              <a:rPr dirty="0" sz="2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155">
                <a:solidFill>
                  <a:srgbClr val="231F20"/>
                </a:solidFill>
                <a:latin typeface="Verdana"/>
                <a:cs typeface="Verdana"/>
              </a:rPr>
              <a:t>It </a:t>
            </a:r>
            <a:r>
              <a:rPr dirty="0" sz="2900" spc="-15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40">
                <a:solidFill>
                  <a:srgbClr val="231F20"/>
                </a:solidFill>
                <a:latin typeface="Verdana"/>
                <a:cs typeface="Verdana"/>
              </a:rPr>
              <a:t>features</a:t>
            </a:r>
            <a:r>
              <a:rPr dirty="0" sz="2900" spc="-3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85">
                <a:solidFill>
                  <a:srgbClr val="231F20"/>
                </a:solidFill>
                <a:latin typeface="Verdana"/>
                <a:cs typeface="Verdana"/>
              </a:rPr>
              <a:t>an</a:t>
            </a:r>
            <a:r>
              <a:rPr dirty="0" sz="2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30">
                <a:solidFill>
                  <a:srgbClr val="231F20"/>
                </a:solidFill>
                <a:latin typeface="Verdana"/>
                <a:cs typeface="Verdana"/>
              </a:rPr>
              <a:t>OLED</a:t>
            </a:r>
            <a:r>
              <a:rPr dirty="0" sz="2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25">
                <a:solidFill>
                  <a:srgbClr val="231F20"/>
                </a:solidFill>
                <a:latin typeface="Verdana"/>
                <a:cs typeface="Verdana"/>
              </a:rPr>
              <a:t>display</a:t>
            </a:r>
            <a:r>
              <a:rPr dirty="0" sz="2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25">
                <a:solidFill>
                  <a:srgbClr val="231F20"/>
                </a:solidFill>
                <a:latin typeface="Verdana"/>
                <a:cs typeface="Verdana"/>
              </a:rPr>
              <a:t>for</a:t>
            </a:r>
            <a:r>
              <a:rPr dirty="0" sz="2900" spc="-3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60">
                <a:solidFill>
                  <a:srgbClr val="231F20"/>
                </a:solidFill>
                <a:latin typeface="Verdana"/>
                <a:cs typeface="Verdana"/>
              </a:rPr>
              <a:t>feedback,</a:t>
            </a:r>
            <a:r>
              <a:rPr dirty="0" sz="2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13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dirty="0" sz="2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60">
                <a:solidFill>
                  <a:srgbClr val="231F20"/>
                </a:solidFill>
                <a:latin typeface="Verdana"/>
                <a:cs typeface="Verdana"/>
              </a:rPr>
              <a:t>GPS</a:t>
            </a:r>
            <a:r>
              <a:rPr dirty="0" sz="2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30">
                <a:solidFill>
                  <a:srgbClr val="231F20"/>
                </a:solidFill>
                <a:latin typeface="Verdana"/>
                <a:cs typeface="Verdana"/>
              </a:rPr>
              <a:t>module</a:t>
            </a:r>
            <a:r>
              <a:rPr dirty="0" sz="2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25">
                <a:solidFill>
                  <a:srgbClr val="231F20"/>
                </a:solidFill>
                <a:latin typeface="Verdana"/>
                <a:cs typeface="Verdana"/>
              </a:rPr>
              <a:t>for</a:t>
            </a:r>
            <a:r>
              <a:rPr dirty="0" sz="2900" spc="-3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5">
                <a:solidFill>
                  <a:srgbClr val="231F20"/>
                </a:solidFill>
                <a:latin typeface="Verdana"/>
                <a:cs typeface="Verdana"/>
              </a:rPr>
              <a:t>location</a:t>
            </a:r>
            <a:r>
              <a:rPr dirty="0" sz="2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100">
                <a:solidFill>
                  <a:srgbClr val="231F20"/>
                </a:solidFill>
                <a:latin typeface="Verdana"/>
                <a:cs typeface="Verdana"/>
              </a:rPr>
              <a:t>tracking,</a:t>
            </a:r>
            <a:r>
              <a:rPr dirty="0" sz="2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4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dirty="0" sz="2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130">
                <a:solidFill>
                  <a:srgbClr val="231F20"/>
                </a:solidFill>
                <a:latin typeface="Verdana"/>
                <a:cs typeface="Verdana"/>
              </a:rPr>
              <a:t>a </a:t>
            </a:r>
            <a:r>
              <a:rPr dirty="0" sz="2900" spc="-10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50">
                <a:solidFill>
                  <a:srgbClr val="231F20"/>
                </a:solidFill>
                <a:latin typeface="Verdana"/>
                <a:cs typeface="Verdana"/>
              </a:rPr>
              <a:t>GSM</a:t>
            </a:r>
            <a:r>
              <a:rPr dirty="0" sz="2900" spc="-3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30">
                <a:solidFill>
                  <a:srgbClr val="231F20"/>
                </a:solidFill>
                <a:latin typeface="Verdana"/>
                <a:cs typeface="Verdana"/>
              </a:rPr>
              <a:t>module</a:t>
            </a:r>
            <a:r>
              <a:rPr dirty="0" sz="2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35">
                <a:solidFill>
                  <a:srgbClr val="231F20"/>
                </a:solidFill>
                <a:latin typeface="Verdana"/>
                <a:cs typeface="Verdana"/>
              </a:rPr>
              <a:t>to</a:t>
            </a:r>
            <a:r>
              <a:rPr dirty="0" sz="2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35">
                <a:solidFill>
                  <a:srgbClr val="231F20"/>
                </a:solidFill>
                <a:latin typeface="Verdana"/>
                <a:cs typeface="Verdana"/>
              </a:rPr>
              <a:t>send</a:t>
            </a:r>
            <a:r>
              <a:rPr dirty="0" sz="2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75">
                <a:solidFill>
                  <a:srgbClr val="231F20"/>
                </a:solidFill>
                <a:latin typeface="Verdana"/>
                <a:cs typeface="Verdana"/>
              </a:rPr>
              <a:t>emergency</a:t>
            </a:r>
            <a:r>
              <a:rPr dirty="0" sz="2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40">
                <a:solidFill>
                  <a:srgbClr val="231F20"/>
                </a:solidFill>
                <a:latin typeface="Verdana"/>
                <a:cs typeface="Verdana"/>
              </a:rPr>
              <a:t>alerts</a:t>
            </a:r>
            <a:r>
              <a:rPr dirty="0" sz="2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65">
                <a:solidFill>
                  <a:srgbClr val="231F20"/>
                </a:solidFill>
                <a:latin typeface="Verdana"/>
                <a:cs typeface="Verdana"/>
              </a:rPr>
              <a:t>when</a:t>
            </a:r>
            <a:r>
              <a:rPr dirty="0" sz="2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25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dirty="0" sz="2900" spc="-3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10">
                <a:solidFill>
                  <a:srgbClr val="231F20"/>
                </a:solidFill>
                <a:latin typeface="Verdana"/>
                <a:cs typeface="Verdana"/>
              </a:rPr>
              <a:t>touch</a:t>
            </a:r>
            <a:r>
              <a:rPr dirty="0" sz="2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45">
                <a:solidFill>
                  <a:srgbClr val="231F20"/>
                </a:solidFill>
                <a:latin typeface="Verdana"/>
                <a:cs typeface="Verdana"/>
              </a:rPr>
              <a:t>sensor</a:t>
            </a:r>
            <a:r>
              <a:rPr dirty="0" sz="2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50">
                <a:solidFill>
                  <a:srgbClr val="231F20"/>
                </a:solidFill>
                <a:latin typeface="Verdana"/>
                <a:cs typeface="Verdana"/>
              </a:rPr>
              <a:t>is</a:t>
            </a:r>
            <a:r>
              <a:rPr dirty="0" sz="2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50">
                <a:solidFill>
                  <a:srgbClr val="231F20"/>
                </a:solidFill>
                <a:latin typeface="Verdana"/>
                <a:cs typeface="Verdana"/>
              </a:rPr>
              <a:t>activated.</a:t>
            </a:r>
            <a:endParaRPr sz="2900">
              <a:latin typeface="Verdana"/>
              <a:cs typeface="Verdana"/>
            </a:endParaRPr>
          </a:p>
          <a:p>
            <a:pPr algn="ctr" marL="12065" marR="5080" indent="-635">
              <a:lnSpc>
                <a:spcPct val="116399"/>
              </a:lnSpc>
            </a:pPr>
            <a:r>
              <a:rPr dirty="0" sz="2900" spc="-30">
                <a:solidFill>
                  <a:srgbClr val="231F20"/>
                </a:solidFill>
                <a:latin typeface="Verdana"/>
                <a:cs typeface="Verdana"/>
              </a:rPr>
              <a:t>Additionally,</a:t>
            </a:r>
            <a:r>
              <a:rPr dirty="0" sz="2900" spc="-3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10">
                <a:solidFill>
                  <a:srgbClr val="231F20"/>
                </a:solidFill>
                <a:latin typeface="Verdana"/>
                <a:cs typeface="Verdana"/>
              </a:rPr>
              <a:t>it</a:t>
            </a:r>
            <a:r>
              <a:rPr dirty="0" sz="2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30">
                <a:solidFill>
                  <a:srgbClr val="231F20"/>
                </a:solidFill>
                <a:latin typeface="Verdana"/>
                <a:cs typeface="Verdana"/>
              </a:rPr>
              <a:t>monitors</a:t>
            </a:r>
            <a:r>
              <a:rPr dirty="0" sz="2900" spc="-3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45">
                <a:solidFill>
                  <a:srgbClr val="231F20"/>
                </a:solidFill>
                <a:latin typeface="Verdana"/>
                <a:cs typeface="Verdana"/>
              </a:rPr>
              <a:t>environmental</a:t>
            </a:r>
            <a:r>
              <a:rPr dirty="0" sz="2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70">
                <a:solidFill>
                  <a:srgbClr val="231F20"/>
                </a:solidFill>
                <a:latin typeface="Verdana"/>
                <a:cs typeface="Verdana"/>
              </a:rPr>
              <a:t>changes</a:t>
            </a:r>
            <a:r>
              <a:rPr dirty="0" sz="2900" spc="-3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85">
                <a:solidFill>
                  <a:srgbClr val="231F20"/>
                </a:solidFill>
                <a:latin typeface="Verdana"/>
                <a:cs typeface="Verdana"/>
              </a:rPr>
              <a:t>using</a:t>
            </a:r>
            <a:r>
              <a:rPr dirty="0" sz="2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40">
                <a:solidFill>
                  <a:srgbClr val="231F20"/>
                </a:solidFill>
                <a:latin typeface="Verdana"/>
                <a:cs typeface="Verdana"/>
              </a:rPr>
              <a:t>humidity</a:t>
            </a:r>
            <a:r>
              <a:rPr dirty="0" sz="2900" spc="-3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4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dirty="0" sz="2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45">
                <a:solidFill>
                  <a:srgbClr val="231F20"/>
                </a:solidFill>
                <a:latin typeface="Verdana"/>
                <a:cs typeface="Verdana"/>
              </a:rPr>
              <a:t>temperature </a:t>
            </a:r>
            <a:r>
              <a:rPr dirty="0" sz="2900" spc="-4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80">
                <a:solidFill>
                  <a:srgbClr val="231F20"/>
                </a:solidFill>
                <a:latin typeface="Verdana"/>
                <a:cs typeface="Verdana"/>
              </a:rPr>
              <a:t>sensors,</a:t>
            </a:r>
            <a:r>
              <a:rPr dirty="0" sz="2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30">
                <a:solidFill>
                  <a:srgbClr val="231F20"/>
                </a:solidFill>
                <a:latin typeface="Verdana"/>
                <a:cs typeface="Verdana"/>
              </a:rPr>
              <a:t>notifying</a:t>
            </a:r>
            <a:r>
              <a:rPr dirty="0" sz="2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65">
                <a:solidFill>
                  <a:srgbClr val="231F20"/>
                </a:solidFill>
                <a:latin typeface="Verdana"/>
                <a:cs typeface="Verdana"/>
              </a:rPr>
              <a:t>users</a:t>
            </a:r>
            <a:r>
              <a:rPr dirty="0" sz="2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15">
                <a:solidFill>
                  <a:srgbClr val="231F20"/>
                </a:solidFill>
                <a:latin typeface="Verdana"/>
                <a:cs typeface="Verdana"/>
              </a:rPr>
              <a:t>about</a:t>
            </a:r>
            <a:r>
              <a:rPr dirty="0" sz="2900" spc="-30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15">
                <a:solidFill>
                  <a:srgbClr val="231F20"/>
                </a:solidFill>
                <a:latin typeface="Verdana"/>
                <a:cs typeface="Verdana"/>
              </a:rPr>
              <a:t>shifts</a:t>
            </a:r>
            <a:r>
              <a:rPr dirty="0" sz="2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35">
                <a:solidFill>
                  <a:srgbClr val="231F20"/>
                </a:solidFill>
                <a:latin typeface="Verdana"/>
                <a:cs typeface="Verdana"/>
              </a:rPr>
              <a:t>in</a:t>
            </a:r>
            <a:r>
              <a:rPr dirty="0" sz="2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90">
                <a:solidFill>
                  <a:srgbClr val="231F20"/>
                </a:solidFill>
                <a:latin typeface="Verdana"/>
                <a:cs typeface="Verdana"/>
              </a:rPr>
              <a:t>weather.</a:t>
            </a:r>
            <a:r>
              <a:rPr dirty="0" sz="2900" spc="-30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40">
                <a:solidFill>
                  <a:srgbClr val="231F20"/>
                </a:solidFill>
                <a:latin typeface="Verdana"/>
                <a:cs typeface="Verdana"/>
              </a:rPr>
              <a:t>By</a:t>
            </a:r>
            <a:r>
              <a:rPr dirty="0" sz="2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70">
                <a:solidFill>
                  <a:srgbClr val="231F20"/>
                </a:solidFill>
                <a:latin typeface="Verdana"/>
                <a:cs typeface="Verdana"/>
              </a:rPr>
              <a:t>mapping</a:t>
            </a:r>
            <a:r>
              <a:rPr dirty="0" sz="2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25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dirty="0" sz="2900" spc="-30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65">
                <a:solidFill>
                  <a:srgbClr val="231F20"/>
                </a:solidFill>
                <a:latin typeface="Verdana"/>
                <a:cs typeface="Verdana"/>
              </a:rPr>
              <a:t>user's</a:t>
            </a:r>
            <a:r>
              <a:rPr dirty="0" sz="2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65">
                <a:solidFill>
                  <a:srgbClr val="231F20"/>
                </a:solidFill>
                <a:latin typeface="Verdana"/>
                <a:cs typeface="Verdana"/>
              </a:rPr>
              <a:t>movement </a:t>
            </a:r>
            <a:r>
              <a:rPr dirty="0" sz="2900" spc="-10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114">
                <a:solidFill>
                  <a:srgbClr val="231F20"/>
                </a:solidFill>
                <a:latin typeface="Verdana"/>
                <a:cs typeface="Verdana"/>
              </a:rPr>
              <a:t>(abscissa) </a:t>
            </a:r>
            <a:r>
              <a:rPr dirty="0" sz="2900" spc="-35">
                <a:solidFill>
                  <a:srgbClr val="231F20"/>
                </a:solidFill>
                <a:latin typeface="Verdana"/>
                <a:cs typeface="Verdana"/>
              </a:rPr>
              <a:t>with </a:t>
            </a:r>
            <a:r>
              <a:rPr dirty="0" sz="2900" spc="-120">
                <a:solidFill>
                  <a:srgbClr val="231F20"/>
                </a:solidFill>
                <a:latin typeface="Verdana"/>
                <a:cs typeface="Verdana"/>
              </a:rPr>
              <a:t>GPS, </a:t>
            </a:r>
            <a:r>
              <a:rPr dirty="0" sz="2900" spc="10">
                <a:solidFill>
                  <a:srgbClr val="231F20"/>
                </a:solidFill>
                <a:latin typeface="Verdana"/>
                <a:cs typeface="Verdana"/>
              </a:rPr>
              <a:t>it </a:t>
            </a:r>
            <a:r>
              <a:rPr dirty="0" sz="2900" spc="-60">
                <a:solidFill>
                  <a:srgbClr val="231F20"/>
                </a:solidFill>
                <a:latin typeface="Verdana"/>
                <a:cs typeface="Verdana"/>
              </a:rPr>
              <a:t>ensures </a:t>
            </a:r>
            <a:r>
              <a:rPr dirty="0" sz="2900" spc="-70">
                <a:solidFill>
                  <a:srgbClr val="231F20"/>
                </a:solidFill>
                <a:latin typeface="Verdana"/>
                <a:cs typeface="Verdana"/>
              </a:rPr>
              <a:t>real-time </a:t>
            </a:r>
            <a:r>
              <a:rPr dirty="0" sz="2900" spc="-50">
                <a:solidFill>
                  <a:srgbClr val="231F20"/>
                </a:solidFill>
                <a:latin typeface="Verdana"/>
                <a:cs typeface="Verdana"/>
              </a:rPr>
              <a:t>assistance </a:t>
            </a:r>
            <a:r>
              <a:rPr dirty="0" sz="2900" spc="-40">
                <a:solidFill>
                  <a:srgbClr val="231F20"/>
                </a:solidFill>
                <a:latin typeface="Verdana"/>
                <a:cs typeface="Verdana"/>
              </a:rPr>
              <a:t>and </a:t>
            </a:r>
            <a:r>
              <a:rPr dirty="0" sz="2900" spc="-75">
                <a:solidFill>
                  <a:srgbClr val="231F20"/>
                </a:solidFill>
                <a:latin typeface="Verdana"/>
                <a:cs typeface="Verdana"/>
              </a:rPr>
              <a:t>safety, </a:t>
            </a:r>
            <a:r>
              <a:rPr dirty="0" sz="2900" spc="-10">
                <a:solidFill>
                  <a:srgbClr val="231F20"/>
                </a:solidFill>
                <a:latin typeface="Verdana"/>
                <a:cs typeface="Verdana"/>
              </a:rPr>
              <a:t>all </a:t>
            </a:r>
            <a:r>
              <a:rPr dirty="0" sz="2900" spc="-65">
                <a:solidFill>
                  <a:srgbClr val="231F20"/>
                </a:solidFill>
                <a:latin typeface="Verdana"/>
                <a:cs typeface="Verdana"/>
              </a:rPr>
              <a:t>seamlessly </a:t>
            </a:r>
            <a:r>
              <a:rPr dirty="0" sz="2900" spc="-6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45">
                <a:solidFill>
                  <a:srgbClr val="231F20"/>
                </a:solidFill>
                <a:latin typeface="Verdana"/>
                <a:cs typeface="Verdana"/>
              </a:rPr>
              <a:t>integrated</a:t>
            </a:r>
            <a:r>
              <a:rPr dirty="0" sz="2900" spc="-31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231F20"/>
                </a:solidFill>
                <a:latin typeface="Verdana"/>
                <a:cs typeface="Verdana"/>
              </a:rPr>
              <a:t>into</a:t>
            </a:r>
            <a:r>
              <a:rPr dirty="0" sz="2900" spc="-3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13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dirty="0" sz="2900" spc="-3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55">
                <a:solidFill>
                  <a:srgbClr val="231F20"/>
                </a:solidFill>
                <a:latin typeface="Verdana"/>
                <a:cs typeface="Verdana"/>
              </a:rPr>
              <a:t>wearable</a:t>
            </a:r>
            <a:r>
              <a:rPr dirty="0" sz="2900" spc="-3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2900" spc="-90">
                <a:solidFill>
                  <a:srgbClr val="231F20"/>
                </a:solidFill>
                <a:latin typeface="Verdana"/>
                <a:cs typeface="Verdana"/>
              </a:rPr>
              <a:t>shoe.</a:t>
            </a:r>
            <a:endParaRPr sz="2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250">
              <a:latin typeface="Verdana"/>
              <a:cs typeface="Verdana"/>
            </a:endParaRPr>
          </a:p>
          <a:p>
            <a:pPr marL="449580">
              <a:lnSpc>
                <a:spcPct val="100000"/>
              </a:lnSpc>
            </a:pPr>
            <a:r>
              <a:rPr dirty="0" sz="4050" spc="-235" b="1" i="1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dirty="0" sz="4050" spc="-210" b="1" i="1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dirty="0" sz="4050" spc="-325" b="1" i="1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dirty="0" sz="4050" spc="-525" b="1" i="1">
                <a:solidFill>
                  <a:srgbClr val="231F20"/>
                </a:solidFill>
                <a:latin typeface="Verdana"/>
                <a:cs typeface="Verdana"/>
              </a:rPr>
              <a:t>k</a:t>
            </a:r>
            <a:r>
              <a:rPr dirty="0" sz="4050" spc="-385" b="1" i="1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dirty="0" sz="4050" spc="-430" b="1" i="1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4050" spc="-235" b="1" i="1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dirty="0" sz="4050" spc="-130" b="1" i="1">
                <a:solidFill>
                  <a:srgbClr val="231F20"/>
                </a:solidFill>
                <a:latin typeface="Verdana"/>
                <a:cs typeface="Verdana"/>
              </a:rPr>
              <a:t>f</a:t>
            </a:r>
            <a:r>
              <a:rPr dirty="0" sz="4050" spc="-430" b="1" i="1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4050" spc="-235" b="1" i="1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dirty="0" sz="4050" spc="-360" b="1" i="1">
                <a:solidFill>
                  <a:srgbClr val="231F20"/>
                </a:solidFill>
                <a:latin typeface="Verdana"/>
                <a:cs typeface="Verdana"/>
              </a:rPr>
              <a:t>u</a:t>
            </a:r>
            <a:r>
              <a:rPr dirty="0" sz="4050" spc="-295" b="1" i="1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dirty="0" sz="4050" spc="-430" b="1" i="1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4050" spc="-320" b="1" i="1">
                <a:solidFill>
                  <a:srgbClr val="231F20"/>
                </a:solidFill>
                <a:latin typeface="Verdana"/>
                <a:cs typeface="Verdana"/>
              </a:rPr>
              <a:t>P</a:t>
            </a:r>
            <a:r>
              <a:rPr dirty="0" sz="4050" spc="-300" b="1" i="1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dirty="0" sz="4050" spc="-235" b="1" i="1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dirty="0" sz="4050" spc="-215" b="1" i="1">
                <a:solidFill>
                  <a:srgbClr val="231F20"/>
                </a:solidFill>
                <a:latin typeface="Verdana"/>
                <a:cs typeface="Verdana"/>
              </a:rPr>
              <a:t>p</a:t>
            </a:r>
            <a:r>
              <a:rPr dirty="0" sz="4050" spc="-235" b="1" i="1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dirty="0" sz="4050" spc="-390" b="1" i="1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dirty="0" sz="4050" spc="-315" b="1" i="1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dirty="0" sz="4050" spc="-210" b="1" i="1">
                <a:solidFill>
                  <a:srgbClr val="231F20"/>
                </a:solidFill>
                <a:latin typeface="Verdana"/>
                <a:cs typeface="Verdana"/>
              </a:rPr>
              <a:t>d</a:t>
            </a:r>
            <a:r>
              <a:rPr dirty="0" sz="4050" spc="-430" b="1" i="1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4050" spc="-390" b="1" i="1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dirty="0" sz="4050" spc="-235" b="1" i="1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dirty="0" sz="4050" spc="-130" b="1" i="1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dirty="0" sz="4050" spc="-360" b="1" i="1">
                <a:solidFill>
                  <a:srgbClr val="231F20"/>
                </a:solidFill>
                <a:latin typeface="Verdana"/>
                <a:cs typeface="Verdana"/>
              </a:rPr>
              <a:t>u</a:t>
            </a:r>
            <a:r>
              <a:rPr dirty="0" sz="4050" spc="-150" b="1" i="1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dirty="0" sz="4050" spc="-210" b="1" i="1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dirty="0" sz="4050" spc="-235" b="1" i="1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dirty="0" sz="4050" spc="-320" b="1" i="1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endParaRPr sz="4050">
              <a:latin typeface="Verdana"/>
              <a:cs typeface="Verdana"/>
            </a:endParaRPr>
          </a:p>
          <a:p>
            <a:pPr marL="2674620" marR="10524490" indent="130810">
              <a:lnSpc>
                <a:spcPts val="4610"/>
              </a:lnSpc>
              <a:spcBef>
                <a:spcPts val="105"/>
              </a:spcBef>
            </a:pPr>
            <a:r>
              <a:rPr dirty="0" u="heavy" sz="320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  <a:hlinkClick r:id="rId4"/>
              </a:rPr>
              <a:t>C</a:t>
            </a:r>
            <a:r>
              <a:rPr dirty="0" u="heavy" sz="3200" spc="-2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  <a:hlinkClick r:id="rId4"/>
              </a:rPr>
              <a:t>O</a:t>
            </a:r>
            <a:r>
              <a:rPr dirty="0" u="heavy" sz="3200" spc="-45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  <a:hlinkClick r:id="rId4"/>
              </a:rPr>
              <a:t>D</a:t>
            </a:r>
            <a:r>
              <a:rPr dirty="0" u="heavy" sz="3200" spc="-75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  <a:hlinkClick r:id="rId4"/>
              </a:rPr>
              <a:t>E </a:t>
            </a:r>
            <a:r>
              <a:rPr dirty="0" sz="3200" spc="-5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200" spc="-125">
                <a:solidFill>
                  <a:srgbClr val="231F20"/>
                </a:solidFill>
                <a:latin typeface="Verdana"/>
                <a:cs typeface="Verdana"/>
                <a:hlinkClick r:id="rId5"/>
              </a:rPr>
              <a:t>VIDEO</a:t>
            </a:r>
            <a:endParaRPr sz="3200">
              <a:latin typeface="Verdana"/>
              <a:cs typeface="Verdana"/>
            </a:endParaRPr>
          </a:p>
          <a:p>
            <a:pPr marL="2625090">
              <a:lnSpc>
                <a:spcPct val="100000"/>
              </a:lnSpc>
              <a:spcBef>
                <a:spcPts val="1050"/>
              </a:spcBef>
            </a:pPr>
            <a:r>
              <a:rPr dirty="0" u="heavy" sz="320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  <a:hlinkClick r:id="rId6"/>
              </a:rPr>
              <a:t>C</a:t>
            </a:r>
            <a:r>
              <a:rPr dirty="0" u="heavy" sz="3200" spc="-395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  <a:hlinkClick r:id="rId6"/>
              </a:rPr>
              <a:t>I</a:t>
            </a:r>
            <a:r>
              <a:rPr dirty="0" u="heavy" sz="3200" spc="-114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  <a:hlinkClick r:id="rId6"/>
              </a:rPr>
              <a:t>R</a:t>
            </a:r>
            <a:r>
              <a:rPr dirty="0" u="heavy" sz="320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  <a:hlinkClick r:id="rId6"/>
              </a:rPr>
              <a:t>C</a:t>
            </a:r>
            <a:r>
              <a:rPr dirty="0" u="heavy" sz="3200" spc="5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  <a:hlinkClick r:id="rId6"/>
              </a:rPr>
              <a:t>U</a:t>
            </a:r>
            <a:r>
              <a:rPr dirty="0" u="heavy" sz="3200" spc="-395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  <a:hlinkClick r:id="rId6"/>
              </a:rPr>
              <a:t>I</a:t>
            </a:r>
            <a:r>
              <a:rPr dirty="0" u="heavy" sz="3200" spc="-11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  <a:hlinkClick r:id="rId6"/>
              </a:rPr>
              <a:t>T</a:t>
            </a:r>
            <a:r>
              <a:rPr dirty="0" u="heavy" sz="3200" spc="-345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  <a:hlinkClick r:id="rId6"/>
              </a:rPr>
              <a:t> </a:t>
            </a:r>
            <a:r>
              <a:rPr dirty="0" u="heavy" sz="3200" spc="-45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  <a:hlinkClick r:id="rId6"/>
              </a:rPr>
              <a:t>D</a:t>
            </a:r>
            <a:r>
              <a:rPr dirty="0" u="heavy" sz="3200" spc="-395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  <a:hlinkClick r:id="rId6"/>
              </a:rPr>
              <a:t>I</a:t>
            </a:r>
            <a:r>
              <a:rPr dirty="0" u="heavy" sz="3200" spc="-5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  <a:hlinkClick r:id="rId6"/>
              </a:rPr>
              <a:t>A</a:t>
            </a:r>
            <a:r>
              <a:rPr dirty="0" u="heavy" sz="3200" spc="-114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  <a:hlinkClick r:id="rId6"/>
              </a:rPr>
              <a:t>G</a:t>
            </a:r>
            <a:r>
              <a:rPr dirty="0" u="heavy" sz="3200" spc="-114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  <a:hlinkClick r:id="rId6"/>
              </a:rPr>
              <a:t>R</a:t>
            </a:r>
            <a:r>
              <a:rPr dirty="0" u="heavy" sz="3200" spc="-5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  <a:hlinkClick r:id="rId6"/>
              </a:rPr>
              <a:t>A</a:t>
            </a:r>
            <a:r>
              <a:rPr dirty="0" u="heavy" sz="3200" spc="195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  <a:hlinkClick r:id="rId6"/>
              </a:rPr>
              <a:t>M</a:t>
            </a:r>
            <a:r>
              <a:rPr dirty="0" u="heavy" sz="3200" spc="-345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  <a:hlinkClick r:id="rId6"/>
              </a:rPr>
              <a:t> </a:t>
            </a:r>
            <a:r>
              <a:rPr dirty="0" u="heavy" sz="3200" spc="-5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  <a:hlinkClick r:id="rId6"/>
              </a:rPr>
              <a:t>A</a:t>
            </a:r>
            <a:r>
              <a:rPr dirty="0" u="heavy" sz="3200" spc="35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  <a:hlinkClick r:id="rId6"/>
              </a:rPr>
              <a:t>N</a:t>
            </a:r>
            <a:r>
              <a:rPr dirty="0" u="heavy" sz="3200" spc="-4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  <a:hlinkClick r:id="rId6"/>
              </a:rPr>
              <a:t>D</a:t>
            </a:r>
            <a:r>
              <a:rPr dirty="0" u="heavy" sz="3200" spc="-345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  <a:hlinkClick r:id="rId6"/>
              </a:rPr>
              <a:t> </a:t>
            </a:r>
            <a:r>
              <a:rPr dirty="0" u="heavy" sz="3200" spc="-35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  <a:hlinkClick r:id="rId6"/>
              </a:rPr>
              <a:t>F</a:t>
            </a:r>
            <a:r>
              <a:rPr dirty="0" u="heavy" sz="3200" spc="2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  <a:hlinkClick r:id="rId6"/>
              </a:rPr>
              <a:t>L</a:t>
            </a:r>
            <a:r>
              <a:rPr dirty="0" u="heavy" sz="3200" spc="-2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  <a:hlinkClick r:id="rId6"/>
              </a:rPr>
              <a:t>O</a:t>
            </a:r>
            <a:r>
              <a:rPr dirty="0" u="heavy" sz="3200" spc="-185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  <a:hlinkClick r:id="rId6"/>
              </a:rPr>
              <a:t>W</a:t>
            </a:r>
            <a:r>
              <a:rPr dirty="0" u="heavy" sz="3200" spc="-345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  <a:hlinkClick r:id="rId6"/>
              </a:rPr>
              <a:t> </a:t>
            </a:r>
            <a:r>
              <a:rPr dirty="0" u="heavy" sz="3200" spc="-45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  <a:hlinkClick r:id="rId6"/>
              </a:rPr>
              <a:t>D</a:t>
            </a:r>
            <a:r>
              <a:rPr dirty="0" u="heavy" sz="3200" spc="-395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  <a:hlinkClick r:id="rId6"/>
              </a:rPr>
              <a:t>I</a:t>
            </a:r>
            <a:r>
              <a:rPr dirty="0" u="heavy" sz="3200" spc="-5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  <a:hlinkClick r:id="rId6"/>
              </a:rPr>
              <a:t>A</a:t>
            </a:r>
            <a:r>
              <a:rPr dirty="0" u="heavy" sz="3200" spc="-114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  <a:hlinkClick r:id="rId6"/>
              </a:rPr>
              <a:t>G</a:t>
            </a:r>
            <a:r>
              <a:rPr dirty="0" u="heavy" sz="3200" spc="-114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  <a:hlinkClick r:id="rId6"/>
              </a:rPr>
              <a:t>R</a:t>
            </a:r>
            <a:r>
              <a:rPr dirty="0" u="heavy" sz="3200" spc="-5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  <a:hlinkClick r:id="rId6"/>
              </a:rPr>
              <a:t>A</a:t>
            </a:r>
            <a:r>
              <a:rPr dirty="0" u="heavy" sz="3200" spc="195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  <a:hlinkClick r:id="rId6"/>
              </a:rPr>
              <a:t>M</a:t>
            </a:r>
            <a:endParaRPr sz="3200">
              <a:latin typeface="Verdana"/>
              <a:cs typeface="Verdana"/>
            </a:endParaRPr>
          </a:p>
          <a:p>
            <a:pPr marL="2625090">
              <a:lnSpc>
                <a:spcPct val="100000"/>
              </a:lnSpc>
              <a:spcBef>
                <a:spcPts val="1330"/>
              </a:spcBef>
            </a:pPr>
            <a:r>
              <a:rPr dirty="0" u="heavy" sz="3200" spc="145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  <a:hlinkClick r:id="rId7"/>
              </a:rPr>
              <a:t>P</a:t>
            </a:r>
            <a:r>
              <a:rPr dirty="0" u="heavy" sz="3200" spc="-3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  <a:hlinkClick r:id="rId7"/>
              </a:rPr>
              <a:t>i</a:t>
            </a:r>
            <a:r>
              <a:rPr dirty="0" u="heavy" sz="3200" spc="10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  <a:hlinkClick r:id="rId7"/>
              </a:rPr>
              <a:t>c</a:t>
            </a:r>
            <a:r>
              <a:rPr dirty="0" u="heavy" sz="3200" spc="45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  <a:hlinkClick r:id="rId7"/>
              </a:rPr>
              <a:t>t</a:t>
            </a:r>
            <a:r>
              <a:rPr dirty="0" u="heavy" sz="3200" spc="-75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  <a:hlinkClick r:id="rId7"/>
              </a:rPr>
              <a:t>u</a:t>
            </a:r>
            <a:r>
              <a:rPr dirty="0" u="heavy" sz="3200" spc="-4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  <a:hlinkClick r:id="rId7"/>
              </a:rPr>
              <a:t>r</a:t>
            </a:r>
            <a:r>
              <a:rPr dirty="0" u="heavy" sz="3200" spc="-75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  <a:hlinkClick r:id="rId7"/>
              </a:rPr>
              <a:t>e</a:t>
            </a:r>
            <a:r>
              <a:rPr dirty="0" u="heavy" sz="3200" spc="-75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  <a:hlinkClick r:id="rId7"/>
              </a:rPr>
              <a:t>s</a:t>
            </a:r>
            <a:r>
              <a:rPr dirty="0" u="heavy" sz="3200" spc="-345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  <a:hlinkClick r:id="rId7"/>
              </a:rPr>
              <a:t> </a:t>
            </a:r>
            <a:r>
              <a:rPr dirty="0" u="heavy" sz="3200" spc="3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  <a:hlinkClick r:id="rId7"/>
              </a:rPr>
              <a:t>o</a:t>
            </a:r>
            <a:r>
              <a:rPr dirty="0" u="heavy" sz="3200" spc="10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  <a:hlinkClick r:id="rId7"/>
              </a:rPr>
              <a:t>f</a:t>
            </a:r>
            <a:r>
              <a:rPr dirty="0" u="heavy" sz="3200" spc="-345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  <a:hlinkClick r:id="rId7"/>
              </a:rPr>
              <a:t> </a:t>
            </a:r>
            <a:r>
              <a:rPr dirty="0" u="heavy" sz="3200" spc="45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  <a:hlinkClick r:id="rId7"/>
              </a:rPr>
              <a:t>t</a:t>
            </a:r>
            <a:r>
              <a:rPr dirty="0" u="heavy" sz="3200" spc="-5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  <a:hlinkClick r:id="rId7"/>
              </a:rPr>
              <a:t>h</a:t>
            </a:r>
            <a:r>
              <a:rPr dirty="0" u="heavy" sz="3200" spc="-7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  <a:hlinkClick r:id="rId7"/>
              </a:rPr>
              <a:t>e</a:t>
            </a:r>
            <a:r>
              <a:rPr dirty="0" sz="3200" spc="-345">
                <a:solidFill>
                  <a:srgbClr val="231F20"/>
                </a:solidFill>
                <a:latin typeface="Verdana"/>
                <a:cs typeface="Verdana"/>
                <a:hlinkClick r:id="rId7"/>
              </a:rPr>
              <a:t> </a:t>
            </a:r>
            <a:r>
              <a:rPr dirty="0" sz="3200" spc="55">
                <a:solidFill>
                  <a:srgbClr val="231F20"/>
                </a:solidFill>
                <a:latin typeface="Verdana"/>
                <a:cs typeface="Verdana"/>
                <a:hlinkClick r:id="rId7"/>
              </a:rPr>
              <a:t>p</a:t>
            </a:r>
            <a:r>
              <a:rPr dirty="0" sz="3200" spc="-40">
                <a:solidFill>
                  <a:srgbClr val="231F20"/>
                </a:solidFill>
                <a:latin typeface="Verdana"/>
                <a:cs typeface="Verdana"/>
                <a:hlinkClick r:id="rId7"/>
              </a:rPr>
              <a:t>r</a:t>
            </a:r>
            <a:r>
              <a:rPr dirty="0" sz="3200" spc="30">
                <a:solidFill>
                  <a:srgbClr val="231F20"/>
                </a:solidFill>
                <a:latin typeface="Verdana"/>
                <a:cs typeface="Verdana"/>
                <a:hlinkClick r:id="rId7"/>
              </a:rPr>
              <a:t>o</a:t>
            </a:r>
            <a:r>
              <a:rPr dirty="0" sz="3200" spc="45">
                <a:solidFill>
                  <a:srgbClr val="231F20"/>
                </a:solidFill>
                <a:latin typeface="Verdana"/>
                <a:cs typeface="Verdana"/>
                <a:hlinkClick r:id="rId7"/>
              </a:rPr>
              <a:t>t</a:t>
            </a:r>
            <a:r>
              <a:rPr dirty="0" sz="3200" spc="30">
                <a:solidFill>
                  <a:srgbClr val="231F20"/>
                </a:solidFill>
                <a:latin typeface="Verdana"/>
                <a:cs typeface="Verdana"/>
                <a:hlinkClick r:id="rId7"/>
              </a:rPr>
              <a:t>o</a:t>
            </a:r>
            <a:r>
              <a:rPr dirty="0" sz="3200" spc="45">
                <a:solidFill>
                  <a:srgbClr val="231F20"/>
                </a:solidFill>
                <a:latin typeface="Verdana"/>
                <a:cs typeface="Verdana"/>
                <a:hlinkClick r:id="rId7"/>
              </a:rPr>
              <a:t>t</a:t>
            </a:r>
            <a:r>
              <a:rPr dirty="0" sz="3200" spc="-85">
                <a:solidFill>
                  <a:srgbClr val="231F20"/>
                </a:solidFill>
                <a:latin typeface="Verdana"/>
                <a:cs typeface="Verdana"/>
                <a:hlinkClick r:id="rId7"/>
              </a:rPr>
              <a:t>y</a:t>
            </a:r>
            <a:r>
              <a:rPr dirty="0" sz="3200" spc="55">
                <a:solidFill>
                  <a:srgbClr val="231F20"/>
                </a:solidFill>
                <a:latin typeface="Verdana"/>
                <a:cs typeface="Verdana"/>
                <a:hlinkClick r:id="rId7"/>
              </a:rPr>
              <a:t>p</a:t>
            </a:r>
            <a:r>
              <a:rPr dirty="0" sz="3200" spc="-70">
                <a:solidFill>
                  <a:srgbClr val="231F20"/>
                </a:solidFill>
                <a:latin typeface="Verdana"/>
                <a:cs typeface="Verdana"/>
                <a:hlinkClick r:id="rId7"/>
              </a:rPr>
              <a:t>e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4F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04703" y="0"/>
            <a:ext cx="5293685" cy="785203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363914"/>
            <a:ext cx="2692548" cy="292308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7711" y="351631"/>
            <a:ext cx="7024370" cy="1463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379470" algn="l"/>
              </a:tabLst>
            </a:pPr>
            <a:r>
              <a:rPr dirty="0" sz="9400" spc="-635">
                <a:solidFill>
                  <a:srgbClr val="231F20"/>
                </a:solidFill>
              </a:rPr>
              <a:t>T</a:t>
            </a:r>
            <a:r>
              <a:rPr dirty="0" sz="9400" spc="-215">
                <a:solidFill>
                  <a:srgbClr val="231F20"/>
                </a:solidFill>
              </a:rPr>
              <a:t>E</a:t>
            </a:r>
            <a:r>
              <a:rPr dirty="0" sz="9400" spc="475">
                <a:solidFill>
                  <a:srgbClr val="231F20"/>
                </a:solidFill>
              </a:rPr>
              <a:t>C</a:t>
            </a:r>
            <a:r>
              <a:rPr dirty="0" sz="9400" spc="-675">
                <a:solidFill>
                  <a:srgbClr val="231F20"/>
                </a:solidFill>
              </a:rPr>
              <a:t>H</a:t>
            </a:r>
            <a:r>
              <a:rPr dirty="0" sz="9400">
                <a:solidFill>
                  <a:srgbClr val="231F20"/>
                </a:solidFill>
              </a:rPr>
              <a:t>	</a:t>
            </a:r>
            <a:r>
              <a:rPr dirty="0" sz="9400" spc="960">
                <a:solidFill>
                  <a:srgbClr val="231F20"/>
                </a:solidFill>
              </a:rPr>
              <a:t>S</a:t>
            </a:r>
            <a:r>
              <a:rPr dirty="0" sz="9400" spc="-635">
                <a:solidFill>
                  <a:srgbClr val="231F20"/>
                </a:solidFill>
              </a:rPr>
              <a:t>T</a:t>
            </a:r>
            <a:r>
              <a:rPr dirty="0" sz="9400" spc="160">
                <a:solidFill>
                  <a:srgbClr val="231F20"/>
                </a:solidFill>
              </a:rPr>
              <a:t>A</a:t>
            </a:r>
            <a:r>
              <a:rPr dirty="0" sz="9400" spc="475">
                <a:solidFill>
                  <a:srgbClr val="231F20"/>
                </a:solidFill>
              </a:rPr>
              <a:t>C</a:t>
            </a:r>
            <a:r>
              <a:rPr dirty="0" sz="9400" spc="-455">
                <a:solidFill>
                  <a:srgbClr val="231F20"/>
                </a:solidFill>
              </a:rPr>
              <a:t>K</a:t>
            </a:r>
            <a:endParaRPr sz="9400"/>
          </a:p>
        </p:txBody>
      </p:sp>
      <p:sp>
        <p:nvSpPr>
          <p:cNvPr id="6" name="object 6"/>
          <p:cNvSpPr txBox="1"/>
          <p:nvPr/>
        </p:nvSpPr>
        <p:spPr>
          <a:xfrm>
            <a:off x="3079905" y="2165656"/>
            <a:ext cx="11492230" cy="7576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04085" indent="-3041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204720" algn="l"/>
              </a:tabLst>
            </a:pPr>
            <a:r>
              <a:rPr dirty="0" sz="2300" spc="55" b="1" i="1">
                <a:solidFill>
                  <a:srgbClr val="231F20"/>
                </a:solidFill>
                <a:latin typeface="Arial"/>
                <a:cs typeface="Arial"/>
              </a:rPr>
              <a:t>Ultrasonic</a:t>
            </a:r>
            <a:r>
              <a:rPr dirty="0" sz="2300" spc="-100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-15" b="1" i="1">
                <a:solidFill>
                  <a:srgbClr val="231F20"/>
                </a:solidFill>
                <a:latin typeface="Arial"/>
                <a:cs typeface="Arial"/>
              </a:rPr>
              <a:t>Sensor</a:t>
            </a:r>
            <a:r>
              <a:rPr dirty="0" sz="2300" spc="-100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50" b="1" i="1">
                <a:solidFill>
                  <a:srgbClr val="231F20"/>
                </a:solidFill>
                <a:latin typeface="Arial"/>
                <a:cs typeface="Arial"/>
              </a:rPr>
              <a:t>–</a:t>
            </a:r>
            <a:r>
              <a:rPr dirty="0" sz="2300" spc="-95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60" b="1" i="1">
                <a:solidFill>
                  <a:srgbClr val="231F20"/>
                </a:solidFill>
                <a:latin typeface="Arial"/>
                <a:cs typeface="Arial"/>
              </a:rPr>
              <a:t>Detects</a:t>
            </a:r>
            <a:r>
              <a:rPr dirty="0" sz="2300" spc="-100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35" b="1" i="1">
                <a:solidFill>
                  <a:srgbClr val="231F20"/>
                </a:solidFill>
                <a:latin typeface="Arial"/>
                <a:cs typeface="Arial"/>
              </a:rPr>
              <a:t>obstacles</a:t>
            </a:r>
            <a:r>
              <a:rPr dirty="0" sz="2300" spc="-100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55" b="1" i="1">
                <a:solidFill>
                  <a:srgbClr val="231F20"/>
                </a:solidFill>
                <a:latin typeface="Arial"/>
                <a:cs typeface="Arial"/>
              </a:rPr>
              <a:t>within</a:t>
            </a:r>
            <a:r>
              <a:rPr dirty="0" sz="2300" spc="-95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15" b="1" i="1">
                <a:solidFill>
                  <a:srgbClr val="231F20"/>
                </a:solidFill>
                <a:latin typeface="Arial"/>
                <a:cs typeface="Arial"/>
              </a:rPr>
              <a:t>15</a:t>
            </a:r>
            <a:r>
              <a:rPr dirty="0" sz="2300" spc="-100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25" b="1" i="1">
                <a:solidFill>
                  <a:srgbClr val="231F20"/>
                </a:solidFill>
                <a:latin typeface="Arial"/>
                <a:cs typeface="Arial"/>
              </a:rPr>
              <a:t>cm.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31F20"/>
              </a:buClr>
              <a:buFont typeface="Arial"/>
              <a:buAutoNum type="arabicPeriod"/>
            </a:pPr>
            <a:endParaRPr sz="3050">
              <a:latin typeface="Arial"/>
              <a:cs typeface="Arial"/>
            </a:endParaRPr>
          </a:p>
          <a:p>
            <a:pPr marL="1163955" indent="-312420">
              <a:lnSpc>
                <a:spcPct val="100000"/>
              </a:lnSpc>
              <a:buAutoNum type="arabicPeriod"/>
              <a:tabLst>
                <a:tab pos="1164590" algn="l"/>
              </a:tabLst>
            </a:pPr>
            <a:r>
              <a:rPr dirty="0" sz="2300" spc="25" b="1" i="1">
                <a:solidFill>
                  <a:srgbClr val="231F20"/>
                </a:solidFill>
                <a:latin typeface="Arial"/>
                <a:cs typeface="Arial"/>
              </a:rPr>
              <a:t>Arduino</a:t>
            </a:r>
            <a:r>
              <a:rPr dirty="0" sz="2300" spc="-100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60" b="1" i="1">
                <a:solidFill>
                  <a:srgbClr val="231F20"/>
                </a:solidFill>
                <a:latin typeface="Arial"/>
                <a:cs typeface="Arial"/>
              </a:rPr>
              <a:t>Board</a:t>
            </a:r>
            <a:r>
              <a:rPr dirty="0" sz="2300" spc="-95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50" b="1" i="1">
                <a:solidFill>
                  <a:srgbClr val="231F20"/>
                </a:solidFill>
                <a:latin typeface="Arial"/>
                <a:cs typeface="Arial"/>
              </a:rPr>
              <a:t>–</a:t>
            </a:r>
            <a:r>
              <a:rPr dirty="0" sz="2300" spc="-100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-5" b="1" i="1">
                <a:solidFill>
                  <a:srgbClr val="231F20"/>
                </a:solidFill>
                <a:latin typeface="Arial"/>
                <a:cs typeface="Arial"/>
              </a:rPr>
              <a:t>Acts</a:t>
            </a:r>
            <a:r>
              <a:rPr dirty="0" sz="2300" spc="-95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30" b="1" i="1">
                <a:solidFill>
                  <a:srgbClr val="231F20"/>
                </a:solidFill>
                <a:latin typeface="Arial"/>
                <a:cs typeface="Arial"/>
              </a:rPr>
              <a:t>as</a:t>
            </a:r>
            <a:r>
              <a:rPr dirty="0" sz="2300" spc="-100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100" b="1" i="1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2300" spc="-95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90" b="1" i="1">
                <a:solidFill>
                  <a:srgbClr val="231F20"/>
                </a:solidFill>
                <a:latin typeface="Arial"/>
                <a:cs typeface="Arial"/>
              </a:rPr>
              <a:t>central</a:t>
            </a:r>
            <a:r>
              <a:rPr dirty="0" sz="2300" spc="-100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60" b="1" i="1">
                <a:solidFill>
                  <a:srgbClr val="231F20"/>
                </a:solidFill>
                <a:latin typeface="Arial"/>
                <a:cs typeface="Arial"/>
              </a:rPr>
              <a:t>controller</a:t>
            </a:r>
            <a:r>
              <a:rPr dirty="0" sz="2300" spc="-95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75" b="1" i="1">
                <a:solidFill>
                  <a:srgbClr val="231F20"/>
                </a:solidFill>
                <a:latin typeface="Arial"/>
                <a:cs typeface="Arial"/>
              </a:rPr>
              <a:t>for</a:t>
            </a:r>
            <a:r>
              <a:rPr dirty="0" sz="2300" spc="-100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110" b="1" i="1">
                <a:solidFill>
                  <a:srgbClr val="231F20"/>
                </a:solidFill>
                <a:latin typeface="Arial"/>
                <a:cs typeface="Arial"/>
              </a:rPr>
              <a:t>all</a:t>
            </a:r>
            <a:r>
              <a:rPr dirty="0" sz="2300" spc="-95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35" b="1" i="1">
                <a:solidFill>
                  <a:srgbClr val="231F20"/>
                </a:solidFill>
                <a:latin typeface="Arial"/>
                <a:cs typeface="Arial"/>
              </a:rPr>
              <a:t>components.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31F20"/>
              </a:buClr>
              <a:buFont typeface="Arial"/>
              <a:buAutoNum type="arabicPeriod"/>
            </a:pPr>
            <a:endParaRPr sz="3050">
              <a:latin typeface="Arial"/>
              <a:cs typeface="Arial"/>
            </a:endParaRPr>
          </a:p>
          <a:p>
            <a:pPr marL="334645" indent="-321945">
              <a:lnSpc>
                <a:spcPct val="100000"/>
              </a:lnSpc>
              <a:buAutoNum type="arabicPeriod"/>
              <a:tabLst>
                <a:tab pos="334645" algn="l"/>
              </a:tabLst>
            </a:pPr>
            <a:r>
              <a:rPr dirty="0" sz="2300" spc="-5" b="1" i="1">
                <a:solidFill>
                  <a:srgbClr val="231F20"/>
                </a:solidFill>
                <a:latin typeface="Arial"/>
                <a:cs typeface="Arial"/>
              </a:rPr>
              <a:t>Buzzer,</a:t>
            </a:r>
            <a:r>
              <a:rPr dirty="0" sz="2300" spc="-100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75" b="1" i="1">
                <a:solidFill>
                  <a:srgbClr val="231F20"/>
                </a:solidFill>
                <a:latin typeface="Arial"/>
                <a:cs typeface="Arial"/>
              </a:rPr>
              <a:t>Vibrator,</a:t>
            </a:r>
            <a:r>
              <a:rPr dirty="0" sz="2300" spc="-95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105" b="1" i="1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2300" spc="-95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-40" b="1" i="1">
                <a:solidFill>
                  <a:srgbClr val="231F20"/>
                </a:solidFill>
                <a:latin typeface="Arial"/>
                <a:cs typeface="Arial"/>
              </a:rPr>
              <a:t>LED</a:t>
            </a:r>
            <a:r>
              <a:rPr dirty="0" sz="2300" spc="-95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50" b="1" i="1">
                <a:solidFill>
                  <a:srgbClr val="231F20"/>
                </a:solidFill>
                <a:latin typeface="Arial"/>
                <a:cs typeface="Arial"/>
              </a:rPr>
              <a:t>–</a:t>
            </a:r>
            <a:r>
              <a:rPr dirty="0" sz="2300" spc="-95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35" b="1" i="1">
                <a:solidFill>
                  <a:srgbClr val="231F20"/>
                </a:solidFill>
                <a:latin typeface="Arial"/>
                <a:cs typeface="Arial"/>
              </a:rPr>
              <a:t>Provide</a:t>
            </a:r>
            <a:r>
              <a:rPr dirty="0" sz="2300" spc="-100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75" b="1" i="1">
                <a:solidFill>
                  <a:srgbClr val="231F20"/>
                </a:solidFill>
                <a:latin typeface="Arial"/>
                <a:cs typeface="Arial"/>
              </a:rPr>
              <a:t>alerts</a:t>
            </a:r>
            <a:r>
              <a:rPr dirty="0" sz="2300" spc="-95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40" b="1" i="1">
                <a:solidFill>
                  <a:srgbClr val="231F20"/>
                </a:solidFill>
                <a:latin typeface="Arial"/>
                <a:cs typeface="Arial"/>
              </a:rPr>
              <a:t>through</a:t>
            </a:r>
            <a:r>
              <a:rPr dirty="0" sz="2300" spc="-95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b="1" i="1">
                <a:solidFill>
                  <a:srgbClr val="231F20"/>
                </a:solidFill>
                <a:latin typeface="Arial"/>
                <a:cs typeface="Arial"/>
              </a:rPr>
              <a:t>sound,</a:t>
            </a:r>
            <a:r>
              <a:rPr dirty="0" sz="2300" spc="-95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70" b="1" i="1">
                <a:solidFill>
                  <a:srgbClr val="231F20"/>
                </a:solidFill>
                <a:latin typeface="Arial"/>
                <a:cs typeface="Arial"/>
              </a:rPr>
              <a:t>vibration,</a:t>
            </a:r>
            <a:r>
              <a:rPr dirty="0" sz="2300" spc="-95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105" b="1" i="1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2300" spc="-100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30" b="1" i="1">
                <a:solidFill>
                  <a:srgbClr val="231F20"/>
                </a:solidFill>
                <a:latin typeface="Arial"/>
                <a:cs typeface="Arial"/>
              </a:rPr>
              <a:t>light.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31F20"/>
              </a:buClr>
              <a:buFont typeface="Arial"/>
              <a:buAutoNum type="arabicPeriod"/>
            </a:pPr>
            <a:endParaRPr sz="3050">
              <a:latin typeface="Arial"/>
              <a:cs typeface="Arial"/>
            </a:endParaRPr>
          </a:p>
          <a:p>
            <a:pPr marL="2613025" indent="-331470">
              <a:lnSpc>
                <a:spcPct val="100000"/>
              </a:lnSpc>
              <a:buAutoNum type="arabicPeriod"/>
              <a:tabLst>
                <a:tab pos="2613660" algn="l"/>
              </a:tabLst>
            </a:pPr>
            <a:r>
              <a:rPr dirty="0" sz="2300" spc="-30" b="1" i="1">
                <a:solidFill>
                  <a:srgbClr val="231F20"/>
                </a:solidFill>
                <a:latin typeface="Arial"/>
                <a:cs typeface="Arial"/>
              </a:rPr>
              <a:t>OLED</a:t>
            </a:r>
            <a:r>
              <a:rPr dirty="0" sz="2300" spc="-105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50" b="1" i="1">
                <a:solidFill>
                  <a:srgbClr val="231F20"/>
                </a:solidFill>
                <a:latin typeface="Arial"/>
                <a:cs typeface="Arial"/>
              </a:rPr>
              <a:t>Display</a:t>
            </a:r>
            <a:r>
              <a:rPr dirty="0" sz="2300" spc="-100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50" b="1" i="1">
                <a:solidFill>
                  <a:srgbClr val="231F20"/>
                </a:solidFill>
                <a:latin typeface="Arial"/>
                <a:cs typeface="Arial"/>
              </a:rPr>
              <a:t>–</a:t>
            </a:r>
            <a:r>
              <a:rPr dirty="0" sz="2300" spc="-100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25" b="1" i="1">
                <a:solidFill>
                  <a:srgbClr val="231F20"/>
                </a:solidFill>
                <a:latin typeface="Arial"/>
                <a:cs typeface="Arial"/>
              </a:rPr>
              <a:t>Displays</a:t>
            </a:r>
            <a:r>
              <a:rPr dirty="0" sz="2300" spc="-100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65" b="1" i="1">
                <a:solidFill>
                  <a:srgbClr val="231F20"/>
                </a:solidFill>
                <a:latin typeface="Arial"/>
                <a:cs typeface="Arial"/>
              </a:rPr>
              <a:t>feedback</a:t>
            </a:r>
            <a:r>
              <a:rPr dirty="0" sz="2300" spc="-105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110" b="1" i="1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2300" spc="-100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100" b="1" i="1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2300" spc="-100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b="1" i="1">
                <a:solidFill>
                  <a:srgbClr val="231F20"/>
                </a:solidFill>
                <a:latin typeface="Arial"/>
                <a:cs typeface="Arial"/>
              </a:rPr>
              <a:t>user.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31F20"/>
              </a:buClr>
              <a:buFont typeface="Arial"/>
              <a:buAutoNum type="arabicPeriod"/>
            </a:pPr>
            <a:endParaRPr sz="3050">
              <a:latin typeface="Arial"/>
              <a:cs typeface="Arial"/>
            </a:endParaRPr>
          </a:p>
          <a:p>
            <a:pPr marL="1759585" indent="-325755">
              <a:lnSpc>
                <a:spcPct val="100000"/>
              </a:lnSpc>
              <a:buAutoNum type="arabicPeriod"/>
              <a:tabLst>
                <a:tab pos="1760220" algn="l"/>
              </a:tabLst>
            </a:pPr>
            <a:r>
              <a:rPr dirty="0" sz="2300" spc="5" b="1" i="1">
                <a:solidFill>
                  <a:srgbClr val="231F20"/>
                </a:solidFill>
                <a:latin typeface="Arial"/>
                <a:cs typeface="Arial"/>
              </a:rPr>
              <a:t>Touch</a:t>
            </a:r>
            <a:r>
              <a:rPr dirty="0" sz="2300" spc="-100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-15" b="1" i="1">
                <a:solidFill>
                  <a:srgbClr val="231F20"/>
                </a:solidFill>
                <a:latin typeface="Arial"/>
                <a:cs typeface="Arial"/>
              </a:rPr>
              <a:t>Sensor</a:t>
            </a:r>
            <a:r>
              <a:rPr dirty="0" sz="2300" spc="-95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50" b="1" i="1">
                <a:solidFill>
                  <a:srgbClr val="231F20"/>
                </a:solidFill>
                <a:latin typeface="Arial"/>
                <a:cs typeface="Arial"/>
              </a:rPr>
              <a:t>–</a:t>
            </a:r>
            <a:r>
              <a:rPr dirty="0" sz="2300" spc="-95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55" b="1" i="1">
                <a:solidFill>
                  <a:srgbClr val="231F20"/>
                </a:solidFill>
                <a:latin typeface="Arial"/>
                <a:cs typeface="Arial"/>
              </a:rPr>
              <a:t>Activates</a:t>
            </a:r>
            <a:r>
              <a:rPr dirty="0" sz="2300" spc="-95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30" b="1" i="1">
                <a:solidFill>
                  <a:srgbClr val="231F20"/>
                </a:solidFill>
                <a:latin typeface="Arial"/>
                <a:cs typeface="Arial"/>
              </a:rPr>
              <a:t>emergency</a:t>
            </a:r>
            <a:r>
              <a:rPr dirty="0" sz="2300" spc="-95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75" b="1" i="1">
                <a:solidFill>
                  <a:srgbClr val="231F20"/>
                </a:solidFill>
                <a:latin typeface="Arial"/>
                <a:cs typeface="Arial"/>
              </a:rPr>
              <a:t>alerts</a:t>
            </a:r>
            <a:r>
              <a:rPr dirty="0" sz="2300" spc="-95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40" b="1" i="1">
                <a:solidFill>
                  <a:srgbClr val="231F20"/>
                </a:solidFill>
                <a:latin typeface="Arial"/>
                <a:cs typeface="Arial"/>
              </a:rPr>
              <a:t>when</a:t>
            </a:r>
            <a:r>
              <a:rPr dirty="0" sz="2300" spc="-95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5" b="1" i="1">
                <a:solidFill>
                  <a:srgbClr val="231F20"/>
                </a:solidFill>
                <a:latin typeface="Arial"/>
                <a:cs typeface="Arial"/>
              </a:rPr>
              <a:t>pressed.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31F20"/>
              </a:buClr>
              <a:buFont typeface="Arial"/>
              <a:buAutoNum type="arabicPeriod"/>
            </a:pPr>
            <a:endParaRPr sz="3050">
              <a:latin typeface="Arial"/>
              <a:cs typeface="Arial"/>
            </a:endParaRPr>
          </a:p>
          <a:p>
            <a:pPr marL="1310640" indent="-339725">
              <a:lnSpc>
                <a:spcPct val="100000"/>
              </a:lnSpc>
              <a:buAutoNum type="arabicPeriod"/>
              <a:tabLst>
                <a:tab pos="1311275" algn="l"/>
              </a:tabLst>
            </a:pPr>
            <a:r>
              <a:rPr dirty="0" sz="2300" spc="-5" b="1" i="1">
                <a:solidFill>
                  <a:srgbClr val="231F20"/>
                </a:solidFill>
                <a:latin typeface="Arial"/>
                <a:cs typeface="Arial"/>
              </a:rPr>
              <a:t>GSM</a:t>
            </a:r>
            <a:r>
              <a:rPr dirty="0" sz="2300" spc="-95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75" b="1" i="1">
                <a:solidFill>
                  <a:srgbClr val="231F20"/>
                </a:solidFill>
                <a:latin typeface="Arial"/>
                <a:cs typeface="Arial"/>
              </a:rPr>
              <a:t>Module</a:t>
            </a:r>
            <a:r>
              <a:rPr dirty="0" sz="2300" spc="-95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50" b="1" i="1">
                <a:solidFill>
                  <a:srgbClr val="231F20"/>
                </a:solidFill>
                <a:latin typeface="Arial"/>
                <a:cs typeface="Arial"/>
              </a:rPr>
              <a:t>–</a:t>
            </a:r>
            <a:r>
              <a:rPr dirty="0" sz="2300" spc="-95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-20" b="1" i="1">
                <a:solidFill>
                  <a:srgbClr val="231F20"/>
                </a:solidFill>
                <a:latin typeface="Arial"/>
                <a:cs typeface="Arial"/>
              </a:rPr>
              <a:t>Sends</a:t>
            </a:r>
            <a:r>
              <a:rPr dirty="0" sz="2300" spc="-95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30" b="1" i="1">
                <a:solidFill>
                  <a:srgbClr val="231F20"/>
                </a:solidFill>
                <a:latin typeface="Arial"/>
                <a:cs typeface="Arial"/>
              </a:rPr>
              <a:t>emergency</a:t>
            </a:r>
            <a:r>
              <a:rPr dirty="0" sz="2300" spc="-95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-20" b="1" i="1">
                <a:solidFill>
                  <a:srgbClr val="231F20"/>
                </a:solidFill>
                <a:latin typeface="Arial"/>
                <a:cs typeface="Arial"/>
              </a:rPr>
              <a:t>messages</a:t>
            </a:r>
            <a:r>
              <a:rPr dirty="0" sz="2300" spc="-95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50" b="1" i="1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dirty="0" sz="2300" spc="-95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35" b="1" i="1">
                <a:solidFill>
                  <a:srgbClr val="231F20"/>
                </a:solidFill>
                <a:latin typeface="Arial"/>
                <a:cs typeface="Arial"/>
              </a:rPr>
              <a:t>calls</a:t>
            </a:r>
            <a:r>
              <a:rPr dirty="0" sz="2300" spc="-95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110" b="1" i="1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2300" spc="-95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35" b="1" i="1">
                <a:solidFill>
                  <a:srgbClr val="231F20"/>
                </a:solidFill>
                <a:latin typeface="Arial"/>
                <a:cs typeface="Arial"/>
              </a:rPr>
              <a:t>guardians.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31F20"/>
              </a:buClr>
              <a:buFont typeface="Arial"/>
              <a:buAutoNum type="arabicPeriod"/>
            </a:pPr>
            <a:endParaRPr sz="3050">
              <a:latin typeface="Arial"/>
              <a:cs typeface="Arial"/>
            </a:endParaRPr>
          </a:p>
          <a:p>
            <a:pPr marL="1945639" indent="-297815">
              <a:lnSpc>
                <a:spcPct val="100000"/>
              </a:lnSpc>
              <a:buAutoNum type="arabicPeriod"/>
              <a:tabLst>
                <a:tab pos="1946275" algn="l"/>
              </a:tabLst>
            </a:pPr>
            <a:r>
              <a:rPr dirty="0" sz="2300" spc="-85" b="1" i="1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dirty="0" sz="2300" spc="-40" b="1" i="1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dirty="0" sz="2300" spc="-125" b="1" i="1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dirty="0" sz="2300" spc="-100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195" b="1" i="1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dirty="0" sz="2300" spc="25" b="1" i="1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dirty="0" sz="2300" spc="70" b="1" i="1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dirty="0" sz="2300" spc="20" b="1" i="1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dirty="0" sz="2300" spc="65" b="1" i="1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dirty="0" sz="2300" spc="65" b="1" i="1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dirty="0" sz="2300" spc="-100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50" b="1" i="1">
                <a:solidFill>
                  <a:srgbClr val="231F20"/>
                </a:solidFill>
                <a:latin typeface="Arial"/>
                <a:cs typeface="Arial"/>
              </a:rPr>
              <a:t>–</a:t>
            </a:r>
            <a:r>
              <a:rPr dirty="0" sz="2300" spc="-100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-50" b="1" i="1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dirty="0" sz="2300" spc="70" b="1" i="1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dirty="0" sz="2300" spc="200" b="1" i="1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dirty="0" sz="2300" spc="-10" b="1" i="1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dirty="0" sz="2300" spc="-45" b="1" i="1">
                <a:solidFill>
                  <a:srgbClr val="231F20"/>
                </a:solidFill>
                <a:latin typeface="Arial"/>
                <a:cs typeface="Arial"/>
              </a:rPr>
              <a:t>k</a:t>
            </a:r>
            <a:r>
              <a:rPr dirty="0" sz="2300" spc="-140" b="1" i="1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dirty="0" sz="2300" spc="-100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190" b="1" i="1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dirty="0" sz="2300" spc="40" b="1" i="1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dirty="0" sz="2300" spc="65" b="1" i="1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dirty="0" sz="2300" spc="-100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20" b="1" i="1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dirty="0" sz="2300" spc="-145" b="1" i="1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dirty="0" sz="2300" spc="60" b="1" i="1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dirty="0" sz="2300" spc="70" b="1" i="1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dirty="0" sz="2300" spc="-20" b="1" i="1">
                <a:solidFill>
                  <a:srgbClr val="231F20"/>
                </a:solidFill>
                <a:latin typeface="Arial"/>
                <a:cs typeface="Arial"/>
              </a:rPr>
              <a:t>’</a:t>
            </a:r>
            <a:r>
              <a:rPr dirty="0" sz="2300" spc="-140" b="1" i="1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dirty="0" sz="2300" spc="-100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65" b="1" i="1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dirty="0" sz="2300" spc="25" b="1" i="1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dirty="0" sz="2300" spc="-10" b="1" i="1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dirty="0" sz="2300" spc="200" b="1" i="1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dirty="0" sz="2300" spc="190" b="1" i="1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dirty="0" sz="2300" spc="20" b="1" i="1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dirty="0" sz="2300" spc="25" b="1" i="1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dirty="0" sz="2300" spc="45" b="1" i="1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dirty="0" sz="2300" spc="-100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120" b="1" i="1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dirty="0" sz="2300" spc="25" b="1" i="1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dirty="0" sz="2300" spc="75" b="1" i="1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dirty="0" sz="2300" spc="-100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200" b="1" i="1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dirty="0" sz="2300" spc="-145" b="1" i="1">
                <a:solidFill>
                  <a:srgbClr val="231F20"/>
                </a:solidFill>
                <a:latin typeface="Arial"/>
                <a:cs typeface="Arial"/>
              </a:rPr>
              <a:t>ss</a:t>
            </a:r>
            <a:r>
              <a:rPr dirty="0" sz="2300" spc="20" b="1" i="1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dirty="0" sz="2300" spc="-145" b="1" i="1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dirty="0" sz="2300" spc="190" b="1" i="1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dirty="0" sz="2300" spc="200" b="1" i="1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dirty="0" sz="2300" spc="40" b="1" i="1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dirty="0" sz="2300" spc="-10" b="1" i="1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dirty="0" sz="2300" spc="60" b="1" i="1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dirty="0" sz="2300" spc="-5" b="1" i="1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31F20"/>
              </a:buClr>
              <a:buFont typeface="Arial"/>
              <a:buAutoNum type="arabicPeriod"/>
            </a:pPr>
            <a:endParaRPr sz="3050">
              <a:latin typeface="Arial"/>
              <a:cs typeface="Arial"/>
            </a:endParaRPr>
          </a:p>
          <a:p>
            <a:pPr marL="690245" indent="-32893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90880" algn="l"/>
              </a:tabLst>
            </a:pPr>
            <a:r>
              <a:rPr dirty="0" sz="2300" spc="75" b="1" i="1">
                <a:solidFill>
                  <a:srgbClr val="231F20"/>
                </a:solidFill>
                <a:latin typeface="Arial"/>
                <a:cs typeface="Arial"/>
              </a:rPr>
              <a:t>Humidity</a:t>
            </a:r>
            <a:r>
              <a:rPr dirty="0" sz="2300" spc="-100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105" b="1" i="1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2300" spc="-95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75" b="1" i="1">
                <a:solidFill>
                  <a:srgbClr val="231F20"/>
                </a:solidFill>
                <a:latin typeface="Arial"/>
                <a:cs typeface="Arial"/>
              </a:rPr>
              <a:t>Temperature</a:t>
            </a:r>
            <a:r>
              <a:rPr dirty="0" sz="2300" spc="-95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-30" b="1" i="1">
                <a:solidFill>
                  <a:srgbClr val="231F20"/>
                </a:solidFill>
                <a:latin typeface="Arial"/>
                <a:cs typeface="Arial"/>
              </a:rPr>
              <a:t>Sensors</a:t>
            </a:r>
            <a:r>
              <a:rPr dirty="0" sz="2300" spc="-95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50" b="1" i="1">
                <a:solidFill>
                  <a:srgbClr val="231F20"/>
                </a:solidFill>
                <a:latin typeface="Arial"/>
                <a:cs typeface="Arial"/>
              </a:rPr>
              <a:t>–</a:t>
            </a:r>
            <a:r>
              <a:rPr dirty="0" sz="2300" spc="-95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80" b="1" i="1">
                <a:solidFill>
                  <a:srgbClr val="231F20"/>
                </a:solidFill>
                <a:latin typeface="Arial"/>
                <a:cs typeface="Arial"/>
              </a:rPr>
              <a:t>Monitor</a:t>
            </a:r>
            <a:r>
              <a:rPr dirty="0" sz="2300" spc="-95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75" b="1" i="1">
                <a:solidFill>
                  <a:srgbClr val="231F20"/>
                </a:solidFill>
                <a:latin typeface="Arial"/>
                <a:cs typeface="Arial"/>
              </a:rPr>
              <a:t>environmental</a:t>
            </a:r>
            <a:r>
              <a:rPr dirty="0" sz="2300" spc="-95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25" b="1" i="1">
                <a:solidFill>
                  <a:srgbClr val="231F20"/>
                </a:solidFill>
                <a:latin typeface="Arial"/>
                <a:cs typeface="Arial"/>
              </a:rPr>
              <a:t>conditions.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31F20"/>
              </a:buClr>
              <a:buFont typeface="Arial"/>
              <a:buAutoNum type="arabicPeriod"/>
            </a:pPr>
            <a:endParaRPr sz="3050">
              <a:latin typeface="Arial"/>
              <a:cs typeface="Arial"/>
            </a:endParaRPr>
          </a:p>
          <a:p>
            <a:pPr marL="3367404" indent="-338455">
              <a:lnSpc>
                <a:spcPct val="100000"/>
              </a:lnSpc>
              <a:buAutoNum type="arabicPeriod"/>
              <a:tabLst>
                <a:tab pos="3368040" algn="l"/>
              </a:tabLst>
            </a:pPr>
            <a:r>
              <a:rPr dirty="0" sz="2300" spc="100" b="1" i="1">
                <a:solidFill>
                  <a:srgbClr val="231F20"/>
                </a:solidFill>
                <a:latin typeface="Arial"/>
                <a:cs typeface="Arial"/>
              </a:rPr>
              <a:t>Battery</a:t>
            </a:r>
            <a:r>
              <a:rPr dirty="0" sz="2300" spc="-110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50" b="1" i="1">
                <a:solidFill>
                  <a:srgbClr val="231F20"/>
                </a:solidFill>
                <a:latin typeface="Arial"/>
                <a:cs typeface="Arial"/>
              </a:rPr>
              <a:t>–</a:t>
            </a:r>
            <a:r>
              <a:rPr dirty="0" sz="2300" spc="-105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b="1" i="1">
                <a:solidFill>
                  <a:srgbClr val="231F20"/>
                </a:solidFill>
                <a:latin typeface="Arial"/>
                <a:cs typeface="Arial"/>
              </a:rPr>
              <a:t>Powers</a:t>
            </a:r>
            <a:r>
              <a:rPr dirty="0" sz="2300" spc="-105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100" b="1" i="1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2300" spc="-110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75" b="1" i="1">
                <a:solidFill>
                  <a:srgbClr val="231F20"/>
                </a:solidFill>
                <a:latin typeface="Arial"/>
                <a:cs typeface="Arial"/>
              </a:rPr>
              <a:t>entire</a:t>
            </a:r>
            <a:r>
              <a:rPr dirty="0" sz="2300" spc="-105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10" b="1" i="1">
                <a:solidFill>
                  <a:srgbClr val="231F20"/>
                </a:solidFill>
                <a:latin typeface="Arial"/>
                <a:cs typeface="Arial"/>
              </a:rPr>
              <a:t>system.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31F20"/>
              </a:buClr>
              <a:buFont typeface="Arial"/>
              <a:buAutoNum type="arabicPeriod"/>
            </a:pPr>
            <a:endParaRPr sz="3050">
              <a:latin typeface="Arial"/>
              <a:cs typeface="Arial"/>
            </a:endParaRPr>
          </a:p>
          <a:p>
            <a:pPr marL="1501775" indent="-5080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502410" algn="l"/>
              </a:tabLst>
            </a:pPr>
            <a:r>
              <a:rPr dirty="0" sz="2300" b="1" i="1">
                <a:solidFill>
                  <a:srgbClr val="231F20"/>
                </a:solidFill>
                <a:latin typeface="Arial"/>
                <a:cs typeface="Arial"/>
              </a:rPr>
              <a:t>Shoe</a:t>
            </a:r>
            <a:r>
              <a:rPr dirty="0" sz="2300" spc="-105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15" b="1" i="1">
                <a:solidFill>
                  <a:srgbClr val="231F20"/>
                </a:solidFill>
                <a:latin typeface="Arial"/>
                <a:cs typeface="Arial"/>
              </a:rPr>
              <a:t>Base</a:t>
            </a:r>
            <a:r>
              <a:rPr dirty="0" sz="2300" spc="-100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50" b="1" i="1">
                <a:solidFill>
                  <a:srgbClr val="231F20"/>
                </a:solidFill>
                <a:latin typeface="Arial"/>
                <a:cs typeface="Arial"/>
              </a:rPr>
              <a:t>–</a:t>
            </a:r>
            <a:r>
              <a:rPr dirty="0" sz="2300" spc="-100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65" b="1" i="1">
                <a:solidFill>
                  <a:srgbClr val="231F20"/>
                </a:solidFill>
                <a:latin typeface="Arial"/>
                <a:cs typeface="Arial"/>
              </a:rPr>
              <a:t>Integrates</a:t>
            </a:r>
            <a:r>
              <a:rPr dirty="0" sz="2300" spc="-105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110" b="1" i="1">
                <a:solidFill>
                  <a:srgbClr val="231F20"/>
                </a:solidFill>
                <a:latin typeface="Arial"/>
                <a:cs typeface="Arial"/>
              </a:rPr>
              <a:t>all</a:t>
            </a:r>
            <a:r>
              <a:rPr dirty="0" sz="2300" spc="-100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40" b="1" i="1">
                <a:solidFill>
                  <a:srgbClr val="231F20"/>
                </a:solidFill>
                <a:latin typeface="Arial"/>
                <a:cs typeface="Arial"/>
              </a:rPr>
              <a:t>components</a:t>
            </a:r>
            <a:r>
              <a:rPr dirty="0" sz="2300" spc="-100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70" b="1" i="1">
                <a:solidFill>
                  <a:srgbClr val="231F20"/>
                </a:solidFill>
                <a:latin typeface="Arial"/>
                <a:cs typeface="Arial"/>
              </a:rPr>
              <a:t>into</a:t>
            </a:r>
            <a:r>
              <a:rPr dirty="0" sz="2300" spc="-105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204" b="1" i="1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dirty="0" sz="2300" spc="-100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95" b="1" i="1">
                <a:solidFill>
                  <a:srgbClr val="231F20"/>
                </a:solidFill>
                <a:latin typeface="Arial"/>
                <a:cs typeface="Arial"/>
              </a:rPr>
              <a:t>wearable</a:t>
            </a:r>
            <a:r>
              <a:rPr dirty="0" sz="2300" spc="-100" b="1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300" spc="-10" b="1" i="1">
                <a:solidFill>
                  <a:srgbClr val="231F20"/>
                </a:solidFill>
                <a:latin typeface="Arial"/>
                <a:cs typeface="Arial"/>
              </a:rPr>
              <a:t>design.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4F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04703" y="0"/>
            <a:ext cx="5293685" cy="785203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363914"/>
            <a:ext cx="2692548" cy="292308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40211" y="826736"/>
            <a:ext cx="5323205" cy="1463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400" spc="55">
                <a:solidFill>
                  <a:srgbClr val="231F20"/>
                </a:solidFill>
              </a:rPr>
              <a:t>BENEFITS</a:t>
            </a:r>
            <a:endParaRPr sz="9400"/>
          </a:p>
        </p:txBody>
      </p:sp>
      <p:sp>
        <p:nvSpPr>
          <p:cNvPr id="6" name="object 6"/>
          <p:cNvSpPr txBox="1"/>
          <p:nvPr/>
        </p:nvSpPr>
        <p:spPr>
          <a:xfrm>
            <a:off x="1408613" y="2650383"/>
            <a:ext cx="11446510" cy="4969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9120" indent="-44958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79755" algn="l"/>
              </a:tabLst>
            </a:pPr>
            <a:r>
              <a:rPr dirty="0" sz="3400" spc="-40">
                <a:solidFill>
                  <a:srgbClr val="231F20"/>
                </a:solidFill>
                <a:latin typeface="Verdana"/>
                <a:cs typeface="Verdana"/>
              </a:rPr>
              <a:t>Enhanced</a:t>
            </a:r>
            <a:r>
              <a:rPr dirty="0" sz="3400" spc="-36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10">
                <a:solidFill>
                  <a:srgbClr val="231F20"/>
                </a:solidFill>
                <a:latin typeface="Verdana"/>
                <a:cs typeface="Verdana"/>
              </a:rPr>
              <a:t>Obstacle</a:t>
            </a:r>
            <a:r>
              <a:rPr dirty="0" sz="3400" spc="-36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5">
                <a:solidFill>
                  <a:srgbClr val="231F20"/>
                </a:solidFill>
                <a:latin typeface="Verdana"/>
                <a:cs typeface="Verdana"/>
              </a:rPr>
              <a:t>Detection</a:t>
            </a:r>
            <a:r>
              <a:rPr dirty="0" sz="3400" spc="-36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45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dirty="0" sz="3400" spc="-36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15">
                <a:solidFill>
                  <a:srgbClr val="231F20"/>
                </a:solidFill>
                <a:latin typeface="Verdana"/>
                <a:cs typeface="Verdana"/>
              </a:rPr>
              <a:t>Directional</a:t>
            </a:r>
            <a:r>
              <a:rPr dirty="0" sz="3400" spc="-36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231F20"/>
                </a:solidFill>
                <a:latin typeface="Verdana"/>
                <a:cs typeface="Verdana"/>
              </a:rPr>
              <a:t>Alerts</a:t>
            </a:r>
            <a:endParaRPr sz="3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31F20"/>
              </a:buClr>
              <a:buFont typeface="Verdana"/>
              <a:buAutoNum type="arabicPeriod"/>
            </a:pPr>
            <a:endParaRPr sz="3850">
              <a:latin typeface="Verdana"/>
              <a:cs typeface="Verdana"/>
            </a:endParaRPr>
          </a:p>
          <a:p>
            <a:pPr marL="509270" indent="-457200">
              <a:lnSpc>
                <a:spcPct val="100000"/>
              </a:lnSpc>
              <a:buAutoNum type="arabicPeriod"/>
              <a:tabLst>
                <a:tab pos="509905" algn="l"/>
              </a:tabLst>
            </a:pPr>
            <a:r>
              <a:rPr dirty="0" sz="3400" spc="-25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dirty="0" sz="3400" spc="-2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dirty="0" sz="3400" spc="-245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dirty="0" sz="3400" spc="-36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200">
                <a:solidFill>
                  <a:srgbClr val="231F20"/>
                </a:solidFill>
                <a:latin typeface="Verdana"/>
                <a:cs typeface="Verdana"/>
              </a:rPr>
              <a:t>M</a:t>
            </a:r>
            <a:r>
              <a:rPr dirty="0" sz="3400" spc="3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dirty="0" sz="3400" spc="60">
                <a:solidFill>
                  <a:srgbClr val="231F20"/>
                </a:solidFill>
                <a:latin typeface="Verdana"/>
                <a:cs typeface="Verdana"/>
              </a:rPr>
              <a:t>d</a:t>
            </a:r>
            <a:r>
              <a:rPr dirty="0" sz="3400" spc="-75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endParaRPr sz="3400">
              <a:latin typeface="Verdana"/>
              <a:cs typeface="Verdana"/>
            </a:endParaRPr>
          </a:p>
          <a:p>
            <a:pPr marL="12700" marR="1830070" indent="1905">
              <a:lnSpc>
                <a:spcPts val="8770"/>
              </a:lnSpc>
              <a:spcBef>
                <a:spcPts val="1075"/>
              </a:spcBef>
              <a:buAutoNum type="arabicPeriod"/>
              <a:tabLst>
                <a:tab pos="485140" algn="l"/>
              </a:tabLst>
            </a:pPr>
            <a:r>
              <a:rPr dirty="0" sz="3400" spc="-105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dirty="0" sz="3400" spc="-195">
                <a:solidFill>
                  <a:srgbClr val="231F20"/>
                </a:solidFill>
                <a:latin typeface="Verdana"/>
                <a:cs typeface="Verdana"/>
              </a:rPr>
              <a:t>m</a:t>
            </a:r>
            <a:r>
              <a:rPr dirty="0" sz="3400" spc="-8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dirty="0" sz="3400" spc="-45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dirty="0" sz="3400" spc="-250">
                <a:solidFill>
                  <a:srgbClr val="231F20"/>
                </a:solidFill>
                <a:latin typeface="Verdana"/>
                <a:cs typeface="Verdana"/>
              </a:rPr>
              <a:t>g</a:t>
            </a:r>
            <a:r>
              <a:rPr dirty="0" sz="3400" spc="-8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dirty="0" sz="3400" spc="-5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dirty="0" sz="3400" spc="11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dirty="0" sz="3400" spc="-85">
                <a:solidFill>
                  <a:srgbClr val="231F20"/>
                </a:solidFill>
                <a:latin typeface="Verdana"/>
                <a:cs typeface="Verdana"/>
              </a:rPr>
              <a:t>y</a:t>
            </a:r>
            <a:r>
              <a:rPr dirty="0" sz="3400" spc="-36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125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dirty="0" sz="3400" spc="-8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dirty="0" sz="3400" spc="-85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dirty="0" sz="3400" spc="60">
                <a:solidFill>
                  <a:srgbClr val="231F20"/>
                </a:solidFill>
                <a:latin typeface="Verdana"/>
                <a:cs typeface="Verdana"/>
              </a:rPr>
              <a:t>p</a:t>
            </a:r>
            <a:r>
              <a:rPr dirty="0" sz="3400" spc="3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dirty="0" sz="3400" spc="-5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dirty="0" sz="3400" spc="-85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dirty="0" sz="3400" spc="-75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dirty="0" sz="3400" spc="-36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155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dirty="0" sz="3400" spc="-5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dirty="0" sz="3400" spc="65">
                <a:solidFill>
                  <a:srgbClr val="231F20"/>
                </a:solidFill>
                <a:latin typeface="Verdana"/>
                <a:cs typeface="Verdana"/>
              </a:rPr>
              <a:t>d</a:t>
            </a:r>
            <a:r>
              <a:rPr dirty="0" sz="3400" spc="-36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25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dirty="0" sz="3400" spc="3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dirty="0" sz="3400" spc="11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dirty="0" sz="3400" spc="-155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dirty="0" sz="3400" spc="45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dirty="0" sz="3400" spc="-25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dirty="0" sz="3400" spc="3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dirty="0" sz="3400" spc="-45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dirty="0" sz="3400" spc="-36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12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dirty="0" sz="3400" spc="-45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dirty="0" sz="3400" spc="-155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dirty="0" sz="3400" spc="11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dirty="0" sz="3400" spc="-315">
                <a:solidFill>
                  <a:srgbClr val="231F20"/>
                </a:solidFill>
                <a:latin typeface="Verdana"/>
                <a:cs typeface="Verdana"/>
              </a:rPr>
              <a:t>k</a:t>
            </a:r>
            <a:r>
              <a:rPr dirty="0" sz="3400" spc="-25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dirty="0" sz="3400" spc="-5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dirty="0" sz="3400" spc="-175">
                <a:solidFill>
                  <a:srgbClr val="231F20"/>
                </a:solidFill>
                <a:latin typeface="Verdana"/>
                <a:cs typeface="Verdana"/>
              </a:rPr>
              <a:t>g  </a:t>
            </a:r>
            <a:r>
              <a:rPr dirty="0" sz="3400" spc="-110">
                <a:solidFill>
                  <a:srgbClr val="231F20"/>
                </a:solidFill>
                <a:latin typeface="Verdana"/>
                <a:cs typeface="Verdana"/>
              </a:rPr>
              <a:t>4</a:t>
            </a:r>
            <a:r>
              <a:rPr dirty="0" sz="3400" spc="-345">
                <a:solidFill>
                  <a:srgbClr val="231F20"/>
                </a:solidFill>
                <a:latin typeface="Verdana"/>
                <a:cs typeface="Verdana"/>
              </a:rPr>
              <a:t>.</a:t>
            </a:r>
            <a:r>
              <a:rPr dirty="0" sz="3400" spc="-125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dirty="0" sz="3400" spc="-8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dirty="0" sz="3400" spc="-155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dirty="0" sz="3400" spc="6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dirty="0" sz="3400" spc="-36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45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dirty="0" sz="3400" spc="-25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dirty="0" sz="3400" spc="-195">
                <a:solidFill>
                  <a:srgbClr val="231F20"/>
                </a:solidFill>
                <a:latin typeface="Verdana"/>
                <a:cs typeface="Verdana"/>
              </a:rPr>
              <a:t>m</a:t>
            </a:r>
            <a:r>
              <a:rPr dirty="0" sz="3400" spc="-75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dirty="0" sz="3400" spc="-36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60">
                <a:solidFill>
                  <a:srgbClr val="231F20"/>
                </a:solidFill>
                <a:latin typeface="Verdana"/>
                <a:cs typeface="Verdana"/>
              </a:rPr>
              <a:t>d</a:t>
            </a:r>
            <a:r>
              <a:rPr dirty="0" sz="3400" spc="-25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dirty="0" sz="3400" spc="-85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dirty="0" sz="3400" spc="45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dirty="0" sz="3400" spc="-155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dirty="0" sz="3400" spc="-5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dirty="0" sz="3400" spc="11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dirty="0" sz="3400" spc="-75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dirty="0" sz="3400" spc="-36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60">
                <a:solidFill>
                  <a:srgbClr val="231F20"/>
                </a:solidFill>
                <a:latin typeface="Verdana"/>
                <a:cs typeface="Verdana"/>
              </a:rPr>
              <a:t>d</a:t>
            </a:r>
            <a:r>
              <a:rPr dirty="0" sz="3400" spc="-25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dirty="0" sz="3400" spc="-85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dirty="0" sz="3400" spc="60">
                <a:solidFill>
                  <a:srgbClr val="231F20"/>
                </a:solidFill>
                <a:latin typeface="Verdana"/>
                <a:cs typeface="Verdana"/>
              </a:rPr>
              <a:t>p</a:t>
            </a:r>
            <a:r>
              <a:rPr dirty="0" sz="3400" spc="6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dirty="0" sz="3400" spc="-155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dirty="0" sz="3400" spc="-85">
                <a:solidFill>
                  <a:srgbClr val="231F20"/>
                </a:solidFill>
                <a:latin typeface="Verdana"/>
                <a:cs typeface="Verdana"/>
              </a:rPr>
              <a:t>y</a:t>
            </a:r>
            <a:r>
              <a:rPr dirty="0" sz="3400" spc="-36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3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dirty="0" sz="3400" spc="-45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dirty="0" sz="3400" spc="-36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2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dirty="0" sz="3400" spc="25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dirty="0" sz="3400" spc="-105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dirty="0" sz="3400" spc="-40">
                <a:solidFill>
                  <a:srgbClr val="231F20"/>
                </a:solidFill>
                <a:latin typeface="Verdana"/>
                <a:cs typeface="Verdana"/>
              </a:rPr>
              <a:t>D</a:t>
            </a:r>
            <a:r>
              <a:rPr dirty="0" sz="3400" spc="-36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25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dirty="0" sz="3400" spc="11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dirty="0" sz="3400" spc="-45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dirty="0" sz="3400" spc="-80">
                <a:solidFill>
                  <a:srgbClr val="231F20"/>
                </a:solidFill>
                <a:latin typeface="Verdana"/>
                <a:cs typeface="Verdana"/>
              </a:rPr>
              <a:t>ee</a:t>
            </a:r>
            <a:r>
              <a:rPr dirty="0" sz="3400" spc="-45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endParaRPr sz="3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385"/>
              </a:spcBef>
            </a:pPr>
            <a:r>
              <a:rPr dirty="0" sz="3400" spc="-160">
                <a:solidFill>
                  <a:srgbClr val="231F20"/>
                </a:solidFill>
                <a:latin typeface="Verdana"/>
                <a:cs typeface="Verdana"/>
              </a:rPr>
              <a:t>5</a:t>
            </a:r>
            <a:r>
              <a:rPr dirty="0" sz="3400" spc="-345">
                <a:solidFill>
                  <a:srgbClr val="231F20"/>
                </a:solidFill>
                <a:latin typeface="Verdana"/>
                <a:cs typeface="Verdana"/>
              </a:rPr>
              <a:t>.</a:t>
            </a:r>
            <a:r>
              <a:rPr dirty="0" sz="3400" spc="-36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105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dirty="0" sz="3400" spc="-195">
                <a:solidFill>
                  <a:srgbClr val="231F20"/>
                </a:solidFill>
                <a:latin typeface="Verdana"/>
                <a:cs typeface="Verdana"/>
              </a:rPr>
              <a:t>m</a:t>
            </a:r>
            <a:r>
              <a:rPr dirty="0" sz="3400" spc="-8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dirty="0" sz="3400" spc="-45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dirty="0" sz="3400" spc="-250">
                <a:solidFill>
                  <a:srgbClr val="231F20"/>
                </a:solidFill>
                <a:latin typeface="Verdana"/>
                <a:cs typeface="Verdana"/>
              </a:rPr>
              <a:t>g</a:t>
            </a:r>
            <a:r>
              <a:rPr dirty="0" sz="3400" spc="-8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dirty="0" sz="3400" spc="-5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dirty="0" sz="3400" spc="11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dirty="0" sz="3400" spc="-85">
                <a:solidFill>
                  <a:srgbClr val="231F20"/>
                </a:solidFill>
                <a:latin typeface="Verdana"/>
                <a:cs typeface="Verdana"/>
              </a:rPr>
              <a:t>y</a:t>
            </a:r>
            <a:r>
              <a:rPr dirty="0" sz="3400" spc="-36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125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dirty="0" sz="3400" spc="-8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dirty="0" sz="3400" spc="-85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dirty="0" sz="3400" spc="60">
                <a:solidFill>
                  <a:srgbClr val="231F20"/>
                </a:solidFill>
                <a:latin typeface="Verdana"/>
                <a:cs typeface="Verdana"/>
              </a:rPr>
              <a:t>p</a:t>
            </a:r>
            <a:r>
              <a:rPr dirty="0" sz="3400" spc="3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dirty="0" sz="3400" spc="-5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dirty="0" sz="3400" spc="-85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dirty="0" sz="3400" spc="-75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dirty="0" sz="3400" spc="-36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155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dirty="0" sz="3400" spc="-5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dirty="0" sz="3400" spc="65">
                <a:solidFill>
                  <a:srgbClr val="231F20"/>
                </a:solidFill>
                <a:latin typeface="Verdana"/>
                <a:cs typeface="Verdana"/>
              </a:rPr>
              <a:t>d</a:t>
            </a:r>
            <a:r>
              <a:rPr dirty="0" sz="3400" spc="-36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25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dirty="0" sz="3400" spc="3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dirty="0" sz="3400" spc="11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dirty="0" sz="3400" spc="-155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dirty="0" sz="3400" spc="45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dirty="0" sz="3400" spc="-25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dirty="0" sz="3400" spc="3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dirty="0" sz="3400" spc="-45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dirty="0" sz="3400" spc="-36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12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dirty="0" sz="3400" spc="-45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dirty="0" sz="3400" spc="-155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dirty="0" sz="3400" spc="11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dirty="0" sz="3400" spc="-315">
                <a:solidFill>
                  <a:srgbClr val="231F20"/>
                </a:solidFill>
                <a:latin typeface="Verdana"/>
                <a:cs typeface="Verdana"/>
              </a:rPr>
              <a:t>k</a:t>
            </a:r>
            <a:r>
              <a:rPr dirty="0" sz="3400" spc="-25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dirty="0" sz="3400" spc="-5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dirty="0" sz="3400" spc="-245">
                <a:solidFill>
                  <a:srgbClr val="231F20"/>
                </a:solidFill>
                <a:latin typeface="Verdana"/>
                <a:cs typeface="Verdana"/>
              </a:rPr>
              <a:t>g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1F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Saranya Shree R S EEE</dc:creator>
  <cp:keywords>DAGSzHXB5ug,BAGLyDIG0zw</cp:keywords>
  <dc:title>Smart blind assisting</dc:title>
  <dcterms:created xsi:type="dcterms:W3CDTF">2024-10-16T13:59:06Z</dcterms:created>
  <dcterms:modified xsi:type="dcterms:W3CDTF">2024-10-16T13:59:06Z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2024-10-16T00:00:00Z</vt:filetime>
  </property>
  <property fmtid="{D5CDD505-2E9C-101B-9397-08002B2CF9AE}" pid="3" name="Creator">
    <vt:lpwstr>Canva</vt:lpwstr>
  </property>
  <property fmtid="{D5CDD505-2E9C-101B-9397-08002B2CF9AE}" pid="4" name="LastSaved">
    <vt:filetime>2024-10-16T00:00:00Z</vt:filetime>
  </property>
</Properties>
</file>