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71" r:id="rId3"/>
    <p:sldId id="272" r:id="rId4"/>
    <p:sldId id="273" r:id="rId5"/>
    <p:sldId id="274" r:id="rId6"/>
    <p:sldId id="275" r:id="rId7"/>
    <p:sldId id="276" r:id="rId8"/>
    <p:sldId id="278" r:id="rId9"/>
    <p:sldId id="279" r:id="rId10"/>
    <p:sldId id="280" r:id="rId11"/>
    <p:sldId id="281" r:id="rId12"/>
    <p:sldId id="282"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yaminifx2020@gmail.com" initial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5" d="100"/>
          <a:sy n="75" d="100"/>
        </p:scale>
        <p:origin x="5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ommentAuthors" Target="commentAuthor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a\Downloads\reshma%2008312024.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[reshma 08312024.xlsx]Sheet3!PivotTable1</c:name>
    <c:fmtId val="12"/>
  </c:pivotSource>
  <c:chart>
    <c:autoTitleDeleted val="1"/>
    <c:pivotFmts>
      <c:pivotFmt>
        <c:idx val="0"/>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s>
    <c:plotArea>
      <c:layout>
        <c:manualLayout>
          <c:layoutTarget val="inner"/>
          <c:xMode val="edge"/>
          <c:yMode val="edge"/>
          <c:x val="0.1312198162729659"/>
          <c:y val="0.34878973461650625"/>
          <c:w val="0.7141084864391951"/>
          <c:h val="0.566959025955089"/>
        </c:manualLayout>
      </c:layout>
      <c:barChart>
        <c:barDir val="col"/>
        <c:grouping val="clustered"/>
        <c:varyColors val="0"/>
        <c:ser>
          <c:idx val="0"/>
          <c:order val="0"/>
          <c:tx>
            <c:strRef>
              <c:f>Sheet3!$B$3:$B$4</c:f>
              <c:strCache>
                <c:ptCount val="1"/>
                <c:pt idx="0">
                  <c:v>Fully Meets</c:v>
                </c:pt>
              </c:strCache>
            </c:strRef>
          </c:tx>
          <c:spPr>
            <a:solidFill>
              <a:schemeClr val="accent6"/>
            </a:solidFill>
            <a:ln>
              <a:noFill/>
            </a:ln>
            <a:effectLst/>
          </c:spPr>
          <c:invertIfNegative val="0"/>
          <c:cat>
            <c:strRef>
              <c:f>Sheet3!$A$5:$A$12</c:f>
              <c:strCache>
                <c:ptCount val="7"/>
                <c:pt idx="0">
                  <c:v>CCDR</c:v>
                </c:pt>
                <c:pt idx="1">
                  <c:v>MSC</c:v>
                </c:pt>
                <c:pt idx="2">
                  <c:v>NEL</c:v>
                </c:pt>
                <c:pt idx="3">
                  <c:v>PL</c:v>
                </c:pt>
                <c:pt idx="4">
                  <c:v>SVG</c:v>
                </c:pt>
                <c:pt idx="5">
                  <c:v>TNS</c:v>
                </c:pt>
                <c:pt idx="6">
                  <c:v>WBL</c:v>
                </c:pt>
              </c:strCache>
            </c:strRef>
          </c:cat>
          <c:val>
            <c:numRef>
              <c:f>Sheet3!$B$5:$B$12</c:f>
              <c:numCache>
                <c:formatCode>General</c:formatCode>
                <c:ptCount val="7"/>
                <c:pt idx="0">
                  <c:v>1.0</c:v>
                </c:pt>
                <c:pt idx="1">
                  <c:v>1.0</c:v>
                </c:pt>
                <c:pt idx="2">
                  <c:v>2.0</c:v>
                </c:pt>
                <c:pt idx="3">
                  <c:v>2.0</c:v>
                </c:pt>
                <c:pt idx="4">
                  <c:v>1.0</c:v>
                </c:pt>
                <c:pt idx="5">
                  <c:v>1.0</c:v>
                </c:pt>
                <c:pt idx="6">
                  <c:v>1.0</c:v>
                </c:pt>
              </c:numCache>
            </c:numRef>
          </c:val>
        </c:ser>
        <c:dLbls>
          <c:showLegendKey val="0"/>
          <c:showVal val="0"/>
          <c:showCatName val="0"/>
          <c:showSerName val="0"/>
          <c:showPercent val="0"/>
          <c:showBubbleSize val="0"/>
        </c:dLbls>
        <c:gapWidth val="219"/>
        <c:overlap val="-27"/>
        <c:axId val="299013320"/>
        <c:axId val="299010968"/>
      </c:barChart>
      <c:catAx>
        <c:axId val="299013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9010968"/>
        <c:crosses val="autoZero"/>
        <c:auto val="1"/>
        <c:lblAlgn val="ctr"/>
        <c:lblOffset val="100"/>
        <c:noMultiLvlLbl val="0"/>
      </c:catAx>
      <c:valAx>
        <c:axId val="299010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9013320"/>
        <c:crosses val="autoZero"/>
        <c:crossBetween val="between"/>
      </c:valAx>
      <c:spPr>
        <a:noFill/>
        <a:ln w="25400">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6" name=""/>
        <p:cNvGrpSpPr/>
        <p:nvPr/>
      </p:nvGrpSpPr>
      <p:grpSpPr>
        <a:xfrm>
          <a:off x="0" y="0"/>
          <a:ext cx="0" cy="0"/>
          <a:chOff x="0" y="0"/>
          <a:chExt cx="0" cy="0"/>
        </a:xfrm>
      </p:grpSpPr>
      <p:sp>
        <p:nvSpPr>
          <p:cNvPr id="104875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5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40" name="Slide Image Placeholder 1"/>
          <p:cNvSpPr>
            <a:spLocks noChangeAspect="1" noRot="1" noGrp="1"/>
          </p:cNvSpPr>
          <p:nvPr>
            <p:ph type="sldImg"/>
          </p:nvPr>
        </p:nvSpPr>
        <p:spPr/>
      </p:sp>
      <p:sp>
        <p:nvSpPr>
          <p:cNvPr id="1048641" name="Notes Placeholder 2"/>
          <p:cNvSpPr>
            <a:spLocks noGrp="1"/>
          </p:cNvSpPr>
          <p:nvPr>
            <p:ph type="body" idx="1"/>
          </p:nvPr>
        </p:nvSpPr>
        <p:spPr/>
        <p:txBody>
          <a:bodyPr/>
          <a:p>
            <a:endParaRPr dirty="0" lang="en-IN"/>
          </a:p>
        </p:txBody>
      </p:sp>
      <p:sp>
        <p:nvSpPr>
          <p:cNvPr id="104864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1" name=""/>
        <p:cNvGrpSpPr/>
        <p:nvPr/>
      </p:nvGrpSpPr>
      <p:grpSpPr>
        <a:xfrm>
          <a:off x="0" y="0"/>
          <a:ext cx="0" cy="0"/>
          <a:chOff x="0" y="0"/>
          <a:chExt cx="0" cy="0"/>
        </a:xfrm>
      </p:grpSpPr>
      <p:sp>
        <p:nvSpPr>
          <p:cNvPr id="1048628"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dirty="0" lang="en-US"/>
          </a:p>
        </p:txBody>
      </p:sp>
      <p:sp>
        <p:nvSpPr>
          <p:cNvPr id="1048629" name="Subtitle 2"/>
          <p:cNvSpPr>
            <a:spLocks noGrp="1"/>
          </p:cNvSpPr>
          <p:nvPr>
            <p:ph type="subTitle" idx="1"/>
          </p:nvPr>
        </p:nvSpPr>
        <p:spPr>
          <a:xfrm>
            <a:off x="1154955" y="4777380"/>
            <a:ext cx="8825658" cy="861420"/>
          </a:xfrm>
        </p:spPr>
        <p:txBody>
          <a:bodyPr anchor="t"/>
          <a:lstStyle>
            <a:lvl1pPr algn="l" indent="0" marL="0">
              <a:buNone/>
              <a:defRPr cap="all">
                <a:solidFill>
                  <a:schemeClr val="bg2">
                    <a:lumMod val="40000"/>
                    <a:lumOff val="6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30"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45" name="Title 1"/>
          <p:cNvSpPr>
            <a:spLocks noGrp="1"/>
          </p:cNvSpPr>
          <p:nvPr>
            <p:ph type="title"/>
          </p:nvPr>
        </p:nvSpPr>
        <p:spPr>
          <a:xfrm>
            <a:off x="1154956" y="4800587"/>
            <a:ext cx="8825657" cy="566738"/>
          </a:xfrm>
        </p:spPr>
        <p:txBody>
          <a:bodyPr anchor="b">
            <a:normAutofit/>
          </a:bodyPr>
          <a:lstStyle>
            <a:lvl1pPr algn="l">
              <a:defRPr b="0" sz="2400"/>
            </a:lvl1pPr>
          </a:lstStyle>
          <a:p>
            <a:r>
              <a:rPr lang="en-US" smtClean="0"/>
              <a:t>Click to edit Master title style</a:t>
            </a:r>
            <a:endParaRPr dirty="0" lang="en-US"/>
          </a:p>
        </p:txBody>
      </p:sp>
      <p:sp>
        <p:nvSpPr>
          <p:cNvPr id="1048746" name="Picture Placeholder 2"/>
          <p:cNvSpPr>
            <a:spLocks noChangeAspect="1" noGrp="1"/>
          </p:cNvSpPr>
          <p:nvPr>
            <p:ph type="pic" idx="1"/>
          </p:nvPr>
        </p:nvSpPr>
        <p:spPr>
          <a:xfrm>
            <a:off x="1154955" y="685800"/>
            <a:ext cx="8825658" cy="3640666"/>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747"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48"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749" name="Footer Placeholder 5"/>
          <p:cNvSpPr>
            <a:spLocks noGrp="1"/>
          </p:cNvSpPr>
          <p:nvPr>
            <p:ph type="ftr" sz="quarter" idx="11"/>
          </p:nvPr>
        </p:nvSpPr>
        <p:spPr/>
        <p:txBody>
          <a:bodyPr/>
          <a:p>
            <a:endParaRPr lang="en-US"/>
          </a:p>
        </p:txBody>
      </p:sp>
      <p:sp>
        <p:nvSpPr>
          <p:cNvPr id="104875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7" name=""/>
        <p:cNvGrpSpPr/>
        <p:nvPr/>
      </p:nvGrpSpPr>
      <p:grpSpPr>
        <a:xfrm>
          <a:off x="0" y="0"/>
          <a:ext cx="0" cy="0"/>
          <a:chOff x="0" y="0"/>
          <a:chExt cx="0" cy="0"/>
        </a:xfrm>
      </p:grpSpPr>
      <p:sp>
        <p:nvSpPr>
          <p:cNvPr id="1048697"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dirty="0" lang="en-US"/>
          </a:p>
        </p:txBody>
      </p:sp>
      <p:sp>
        <p:nvSpPr>
          <p:cNvPr id="1048698"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99"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00" name="Footer Placeholder 4"/>
          <p:cNvSpPr>
            <a:spLocks noGrp="1"/>
          </p:cNvSpPr>
          <p:nvPr>
            <p:ph type="ftr" sz="quarter" idx="11"/>
          </p:nvPr>
        </p:nvSpPr>
        <p:spPr/>
        <p:txBody>
          <a:bodyPr/>
          <a:p>
            <a:endParaRPr lang="en-US"/>
          </a:p>
        </p:txBody>
      </p:sp>
      <p:sp>
        <p:nvSpPr>
          <p:cNvPr id="104870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6" name=""/>
        <p:cNvGrpSpPr/>
        <p:nvPr/>
      </p:nvGrpSpPr>
      <p:grpSpPr>
        <a:xfrm>
          <a:off x="0" y="0"/>
          <a:ext cx="0" cy="0"/>
          <a:chOff x="0" y="0"/>
          <a:chExt cx="0" cy="0"/>
        </a:xfrm>
      </p:grpSpPr>
      <p:sp>
        <p:nvSpPr>
          <p:cNvPr id="1048689"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dirty="0" lang="en-US"/>
          </a:p>
        </p:txBody>
      </p:sp>
      <p:sp>
        <p:nvSpPr>
          <p:cNvPr id="1048690" name="Text Placeholder 3"/>
          <p:cNvSpPr>
            <a:spLocks noGrp="1"/>
          </p:cNvSpPr>
          <p:nvPr>
            <p:ph type="body" sz="half" idx="14"/>
          </p:nvPr>
        </p:nvSpPr>
        <p:spPr>
          <a:xfrm>
            <a:off x="1930400" y="3771174"/>
            <a:ext cx="7279649" cy="342174"/>
          </a:xfrm>
        </p:spPr>
        <p:txBody>
          <a:bodyPr anchor="t" bIns="45720" lIns="91440" rIns="91440" rtlCol="0" tIns="45720" vert="horz">
            <a:normAutofit/>
          </a:bodyPr>
          <a:lstStyle>
            <a:lvl1pPr indent="0" marL="0">
              <a:buNone/>
              <a:defRPr b="0" cap="small" dirty="0" sz="1400" i="0" kern="1200" lang="en-US">
                <a:solidFill>
                  <a:schemeClr val="bg2">
                    <a:lumMod val="40000"/>
                    <a:lumOff val="60000"/>
                  </a:schemeClr>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indent="0" lvl="0" marL="0">
              <a:buNone/>
            </a:pPr>
            <a:r>
              <a:rPr lang="en-US" smtClean="0"/>
              <a:t>Click to edit Master text styles</a:t>
            </a:r>
          </a:p>
        </p:txBody>
      </p:sp>
      <p:sp>
        <p:nvSpPr>
          <p:cNvPr id="1048691"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92"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93" name="Footer Placeholder 4"/>
          <p:cNvSpPr>
            <a:spLocks noGrp="1"/>
          </p:cNvSpPr>
          <p:nvPr>
            <p:ph type="ftr" sz="quarter" idx="11"/>
          </p:nvPr>
        </p:nvSpPr>
        <p:spPr/>
        <p:txBody>
          <a:bodyPr/>
          <a:p>
            <a:endParaRPr lang="en-US"/>
          </a:p>
        </p:txBody>
      </p:sp>
      <p:sp>
        <p:nvSpPr>
          <p:cNvPr id="104869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695" name="TextBox 11"/>
          <p:cNvSpPr txBox="1"/>
          <p:nvPr/>
        </p:nvSpPr>
        <p:spPr>
          <a:xfrm>
            <a:off x="898295" y="971253"/>
            <a:ext cx="801912"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
        <p:nvSpPr>
          <p:cNvPr id="1048696" name="TextBox 14"/>
          <p:cNvSpPr txBox="1"/>
          <p:nvPr/>
        </p:nvSpPr>
        <p:spPr>
          <a:xfrm>
            <a:off x="9330490" y="2613787"/>
            <a:ext cx="801912"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702" name="Title 1"/>
          <p:cNvSpPr>
            <a:spLocks noGrp="1"/>
          </p:cNvSpPr>
          <p:nvPr>
            <p:ph type="title"/>
          </p:nvPr>
        </p:nvSpPr>
        <p:spPr>
          <a:xfrm>
            <a:off x="1154954" y="3124201"/>
            <a:ext cx="8825660" cy="1653180"/>
          </a:xfrm>
        </p:spPr>
        <p:txBody>
          <a:bodyPr anchor="b"/>
          <a:lstStyle>
            <a:lvl1pPr algn="l">
              <a:defRPr b="0" cap="none" sz="4000"/>
            </a:lvl1pPr>
          </a:lstStyle>
          <a:p>
            <a:r>
              <a:rPr lang="en-US" smtClean="0"/>
              <a:t>Click to edit Master title style</a:t>
            </a:r>
            <a:endParaRPr dirty="0" lang="en-US"/>
          </a:p>
        </p:txBody>
      </p:sp>
      <p:sp>
        <p:nvSpPr>
          <p:cNvPr id="1048703" name="Text Placeholder 2"/>
          <p:cNvSpPr>
            <a:spLocks noGrp="1"/>
          </p:cNvSpPr>
          <p:nvPr>
            <p:ph type="body" idx="1"/>
          </p:nvPr>
        </p:nvSpPr>
        <p:spPr>
          <a:xfrm>
            <a:off x="1154954" y="4777381"/>
            <a:ext cx="8825659" cy="860400"/>
          </a:xfrm>
        </p:spPr>
        <p:txBody>
          <a:bodyPr anchor="t"/>
          <a:lstStyle>
            <a:lvl1pPr algn="l" indent="0" marL="0">
              <a:buNone/>
              <a:defRPr cap="none"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04"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lstStyle>
            <a:lvl1pPr>
              <a:defRPr sz="4200"/>
            </a:lvl1pPr>
          </a:lstStyle>
          <a:p>
            <a:r>
              <a:rPr lang="en-US" smtClean="0"/>
              <a:t>Click to edit Master title style</a:t>
            </a:r>
            <a:endParaRPr dirty="0" lang="en-US"/>
          </a:p>
        </p:txBody>
      </p:sp>
      <p:sp>
        <p:nvSpPr>
          <p:cNvPr id="1048736"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7"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8"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9"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40"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41"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cxnSp>
        <p:nvCxnSpPr>
          <p:cNvPr id="3145730" name="Straight Connector 16"/>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42"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43" name="Footer Placeholder 4"/>
          <p:cNvSpPr>
            <a:spLocks noGrp="1"/>
          </p:cNvSpPr>
          <p:nvPr>
            <p:ph type="ftr" sz="quarter" idx="11"/>
          </p:nvPr>
        </p:nvSpPr>
        <p:spPr/>
        <p:txBody>
          <a:bodyPr/>
          <a:p>
            <a:endParaRPr lang="en-US"/>
          </a:p>
        </p:txBody>
      </p:sp>
      <p:sp>
        <p:nvSpPr>
          <p:cNvPr id="104874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2" name=""/>
        <p:cNvGrpSpPr/>
        <p:nvPr/>
      </p:nvGrpSpPr>
      <p:grpSpPr>
        <a:xfrm>
          <a:off x="0" y="0"/>
          <a:ext cx="0" cy="0"/>
          <a:chOff x="0" y="0"/>
          <a:chExt cx="0" cy="0"/>
        </a:xfrm>
      </p:grpSpPr>
      <p:sp>
        <p:nvSpPr>
          <p:cNvPr id="1048658" name="Title 1"/>
          <p:cNvSpPr>
            <a:spLocks noGrp="1"/>
          </p:cNvSpPr>
          <p:nvPr>
            <p:ph type="title"/>
          </p:nvPr>
        </p:nvSpPr>
        <p:spPr/>
        <p:txBody>
          <a:bodyPr/>
          <a:lstStyle>
            <a:lvl1pPr>
              <a:defRPr sz="4200"/>
            </a:lvl1pPr>
          </a:lstStyle>
          <a:p>
            <a:r>
              <a:rPr lang="en-US" smtClean="0"/>
              <a:t>Click to edit Master title style</a:t>
            </a:r>
            <a:endParaRPr dirty="0" lang="en-US"/>
          </a:p>
        </p:txBody>
      </p:sp>
      <p:sp>
        <p:nvSpPr>
          <p:cNvPr id="1048659"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0"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61"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2"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3"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64"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5"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6"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67"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cxnSp>
        <p:nvCxnSpPr>
          <p:cNvPr id="3145728" name="Straight Connector 18"/>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68"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69" name="Footer Placeholder 4"/>
          <p:cNvSpPr>
            <a:spLocks noGrp="1"/>
          </p:cNvSpPr>
          <p:nvPr>
            <p:ph type="ftr" sz="quarter" idx="11"/>
          </p:nvPr>
        </p:nvSpPr>
        <p:spPr/>
        <p:txBody>
          <a:bodyPr/>
          <a:p>
            <a:endParaRPr lang="en-US"/>
          </a:p>
        </p:txBody>
      </p:sp>
      <p:sp>
        <p:nvSpPr>
          <p:cNvPr id="104867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smtClean="0"/>
              <a:t>Click to edit Master title style</a:t>
            </a:r>
            <a:endParaRPr dirty="0" lang="en-US"/>
          </a:p>
        </p:txBody>
      </p:sp>
      <p:sp>
        <p:nvSpPr>
          <p:cNvPr id="1048685" name="Vertical Text Placeholder 2"/>
          <p:cNvSpPr>
            <a:spLocks noGrp="1"/>
          </p:cNvSpPr>
          <p:nvPr>
            <p:ph type="body" orient="vert" idx="1"/>
          </p:nvPr>
        </p:nvSpPr>
        <p:spPr/>
        <p:txBody>
          <a:bodyPr anchor="t" anchorCtr="0"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6"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71" name="Vertical Title 1"/>
          <p:cNvSpPr>
            <a:spLocks noGrp="1"/>
          </p:cNvSpPr>
          <p:nvPr>
            <p:ph type="title" orient="vert"/>
          </p:nvPr>
        </p:nvSpPr>
        <p:spPr>
          <a:xfrm>
            <a:off x="8304212" y="430213"/>
            <a:ext cx="1752601" cy="5826125"/>
          </a:xfrm>
        </p:spPr>
        <p:txBody>
          <a:bodyPr anchor="b" anchorCtr="0" vert="eaVert"/>
          <a:p>
            <a:r>
              <a:rPr lang="en-US" smtClean="0"/>
              <a:t>Click to edit Master title style</a:t>
            </a:r>
            <a:endParaRPr dirty="0" lang="en-US"/>
          </a:p>
        </p:txBody>
      </p:sp>
      <p:sp>
        <p:nvSpPr>
          <p:cNvPr id="1048672" name="Vertical Text Placeholder 2"/>
          <p:cNvSpPr>
            <a:spLocks noGrp="1"/>
          </p:cNvSpPr>
          <p:nvPr>
            <p:ph type="body" orient="vert" idx="1"/>
          </p:nvPr>
        </p:nvSpPr>
        <p:spPr>
          <a:xfrm>
            <a:off x="652463" y="887414"/>
            <a:ext cx="7423149" cy="5368924"/>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3"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74" name="Footer Placeholder 4"/>
          <p:cNvSpPr>
            <a:spLocks noGrp="1"/>
          </p:cNvSpPr>
          <p:nvPr>
            <p:ph type="ftr" sz="quarter" idx="11"/>
          </p:nvPr>
        </p:nvSpPr>
        <p:spPr/>
        <p:txBody>
          <a:bodyPr/>
          <a:p>
            <a:endParaRPr lang="en-US"/>
          </a:p>
        </p:txBody>
      </p:sp>
      <p:sp>
        <p:nvSpPr>
          <p:cNvPr id="104867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24" name="Title 1"/>
          <p:cNvSpPr>
            <a:spLocks noGrp="1"/>
          </p:cNvSpPr>
          <p:nvPr>
            <p:ph type="title"/>
          </p:nvPr>
        </p:nvSpPr>
        <p:spPr/>
        <p:txBody>
          <a:bodyPr/>
          <a:p>
            <a:r>
              <a:rPr lang="en-US" smtClean="0"/>
              <a:t>Click to edit Master title style</a:t>
            </a:r>
            <a:endParaRPr dirty="0" lang="en-US"/>
          </a:p>
        </p:txBody>
      </p:sp>
      <p:sp>
        <p:nvSpPr>
          <p:cNvPr id="104872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6"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27" name="Footer Placeholder 4"/>
          <p:cNvSpPr>
            <a:spLocks noGrp="1"/>
          </p:cNvSpPr>
          <p:nvPr>
            <p:ph type="ftr" sz="quarter" idx="11"/>
          </p:nvPr>
        </p:nvSpPr>
        <p:spPr/>
        <p:txBody>
          <a:bodyPr/>
          <a:p>
            <a:endParaRPr lang="en-US"/>
          </a:p>
        </p:txBody>
      </p:sp>
      <p:sp>
        <p:nvSpPr>
          <p:cNvPr id="104872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707" name="Title 1"/>
          <p:cNvSpPr>
            <a:spLocks noGrp="1"/>
          </p:cNvSpPr>
          <p:nvPr>
            <p:ph type="title"/>
          </p:nvPr>
        </p:nvSpPr>
        <p:spPr>
          <a:xfrm>
            <a:off x="1154956" y="2861733"/>
            <a:ext cx="8825657" cy="1915647"/>
          </a:xfrm>
        </p:spPr>
        <p:txBody>
          <a:bodyPr anchor="b"/>
          <a:lstStyle>
            <a:lvl1pPr algn="l">
              <a:defRPr b="0" cap="none" sz="4000"/>
            </a:lvl1pPr>
          </a:lstStyle>
          <a:p>
            <a:r>
              <a:rPr lang="en-US" smtClean="0"/>
              <a:t>Click to edit Master title style</a:t>
            </a:r>
            <a:endParaRPr dirty="0" lang="en-US"/>
          </a:p>
        </p:txBody>
      </p:sp>
      <p:sp>
        <p:nvSpPr>
          <p:cNvPr id="1048708"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09"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10" name="Footer Placeholder 4"/>
          <p:cNvSpPr>
            <a:spLocks noGrp="1"/>
          </p:cNvSpPr>
          <p:nvPr>
            <p:ph type="ftr" sz="quarter" idx="11"/>
          </p:nvPr>
        </p:nvSpPr>
        <p:spPr/>
        <p:txBody>
          <a:bodyPr/>
          <a:p>
            <a:endParaRPr lang="en-US"/>
          </a:p>
        </p:txBody>
      </p:sp>
      <p:sp>
        <p:nvSpPr>
          <p:cNvPr id="104871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718" name="Title 1"/>
          <p:cNvSpPr>
            <a:spLocks noGrp="1"/>
          </p:cNvSpPr>
          <p:nvPr>
            <p:ph type="title"/>
          </p:nvPr>
        </p:nvSpPr>
        <p:spPr/>
        <p:txBody>
          <a:bodyPr/>
          <a:p>
            <a:r>
              <a:rPr lang="en-US" smtClean="0"/>
              <a:t>Click to edit Master title style</a:t>
            </a:r>
            <a:endParaRPr dirty="0" lang="en-US"/>
          </a:p>
        </p:txBody>
      </p:sp>
      <p:sp>
        <p:nvSpPr>
          <p:cNvPr id="1048719"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0"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1"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722" name="Footer Placeholder 5"/>
          <p:cNvSpPr>
            <a:spLocks noGrp="1"/>
          </p:cNvSpPr>
          <p:nvPr>
            <p:ph type="ftr" sz="quarter" idx="11"/>
          </p:nvPr>
        </p:nvSpPr>
        <p:spPr/>
        <p:txBody>
          <a:bodyPr/>
          <a:p>
            <a:endParaRPr lang="en-US"/>
          </a:p>
        </p:txBody>
      </p:sp>
      <p:sp>
        <p:nvSpPr>
          <p:cNvPr id="104872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76" name="Title 1"/>
          <p:cNvSpPr>
            <a:spLocks noGrp="1"/>
          </p:cNvSpPr>
          <p:nvPr>
            <p:ph type="title"/>
          </p:nvPr>
        </p:nvSpPr>
        <p:spPr/>
        <p:txBody>
          <a:bodyPr/>
          <a:p>
            <a:r>
              <a:rPr lang="en-US" smtClean="0"/>
              <a:t>Click to edit Master title style</a:t>
            </a:r>
            <a:endParaRPr dirty="0" lang="en-US"/>
          </a:p>
        </p:txBody>
      </p:sp>
      <p:sp>
        <p:nvSpPr>
          <p:cNvPr id="1048677"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8"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9"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0"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1" name="Date Placeholder 6"/>
          <p:cNvSpPr>
            <a:spLocks noGrp="1"/>
          </p:cNvSpPr>
          <p:nvPr>
            <p:ph type="dt" sz="half" idx="10"/>
          </p:nvPr>
        </p:nvSpPr>
        <p:spPr/>
        <p:txBody>
          <a:bodyPr/>
          <a:p>
            <a:fld id="{1D8BD707-D9CF-40AE-B4C6-C98DA3205C09}" type="datetimeFigureOut">
              <a:rPr lang="en-US" smtClean="0"/>
              <a:t>9/1/2024</a:t>
            </a:fld>
            <a:endParaRPr lang="en-US"/>
          </a:p>
        </p:txBody>
      </p:sp>
      <p:sp>
        <p:nvSpPr>
          <p:cNvPr id="1048682" name="Footer Placeholder 7"/>
          <p:cNvSpPr>
            <a:spLocks noGrp="1"/>
          </p:cNvSpPr>
          <p:nvPr>
            <p:ph type="ftr" sz="quarter" idx="11"/>
          </p:nvPr>
        </p:nvSpPr>
        <p:spPr/>
        <p:txBody>
          <a:bodyPr/>
          <a:p>
            <a:endParaRPr lang="en-US"/>
          </a:p>
        </p:txBody>
      </p:sp>
      <p:sp>
        <p:nvSpPr>
          <p:cNvPr id="1048683"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0" name=""/>
        <p:cNvGrpSpPr/>
        <p:nvPr/>
      </p:nvGrpSpPr>
      <p:grpSpPr>
        <a:xfrm>
          <a:off x="0" y="0"/>
          <a:ext cx="0" cy="0"/>
          <a:chOff x="0" y="0"/>
          <a:chExt cx="0" cy="0"/>
        </a:xfrm>
      </p:grpSpPr>
      <p:sp>
        <p:nvSpPr>
          <p:cNvPr id="1048583" name="Title 1"/>
          <p:cNvSpPr>
            <a:spLocks noGrp="1"/>
          </p:cNvSpPr>
          <p:nvPr>
            <p:ph type="title"/>
          </p:nvPr>
        </p:nvSpPr>
        <p:spPr/>
        <p:txBody>
          <a:bodyPr/>
          <a:p>
            <a:r>
              <a:rPr lang="en-US" smtClean="0"/>
              <a:t>Click to edit Master title style</a:t>
            </a:r>
            <a:endParaRPr dirty="0" lang="en-US"/>
          </a:p>
        </p:txBody>
      </p:sp>
      <p:sp>
        <p:nvSpPr>
          <p:cNvPr id="1048584" name="Date Placeholder 2"/>
          <p:cNvSpPr>
            <a:spLocks noGrp="1"/>
          </p:cNvSpPr>
          <p:nvPr>
            <p:ph type="dt" sz="half" idx="10"/>
          </p:nvPr>
        </p:nvSpPr>
        <p:spPr/>
        <p:txBody>
          <a:bodyPr/>
          <a:p>
            <a:fld id="{1D8BD707-D9CF-40AE-B4C6-C98DA3205C09}" type="datetimeFigureOut">
              <a:rPr lang="en-US" smtClean="0"/>
              <a:t>9/1/2024</a:t>
            </a:fld>
            <a:endParaRPr lang="en-US"/>
          </a:p>
        </p:txBody>
      </p:sp>
      <p:sp>
        <p:nvSpPr>
          <p:cNvPr id="1048585" name="Footer Placeholder 3"/>
          <p:cNvSpPr>
            <a:spLocks noGrp="1"/>
          </p:cNvSpPr>
          <p:nvPr>
            <p:ph type="ftr" sz="quarter" idx="11"/>
          </p:nvPr>
        </p:nvSpPr>
        <p:spPr/>
        <p:txBody>
          <a:bodyPr/>
          <a:p>
            <a:endParaRPr lang="en-US"/>
          </a:p>
        </p:txBody>
      </p:sp>
      <p:sp>
        <p:nvSpPr>
          <p:cNvPr id="1048586"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 name=""/>
        <p:cNvGrpSpPr/>
        <p:nvPr/>
      </p:nvGrpSpPr>
      <p:grpSpPr>
        <a:xfrm>
          <a:off x="0" y="0"/>
          <a:ext cx="0" cy="0"/>
          <a:chOff x="0" y="0"/>
          <a:chExt cx="0" cy="0"/>
        </a:xfrm>
      </p:grpSpPr>
      <p:sp>
        <p:nvSpPr>
          <p:cNvPr id="1048643" name="Date Placeholder 1"/>
          <p:cNvSpPr>
            <a:spLocks noGrp="1"/>
          </p:cNvSpPr>
          <p:nvPr>
            <p:ph type="dt" sz="half" idx="10"/>
          </p:nvPr>
        </p:nvSpPr>
        <p:spPr/>
        <p:txBody>
          <a:bodyPr/>
          <a:p>
            <a:fld id="{1D8BD707-D9CF-40AE-B4C6-C98DA3205C09}" type="datetimeFigureOut">
              <a:rPr lang="en-US" smtClean="0"/>
              <a:t>9/1/2024</a:t>
            </a:fld>
            <a:endParaRPr lang="en-US"/>
          </a:p>
        </p:txBody>
      </p:sp>
      <p:sp>
        <p:nvSpPr>
          <p:cNvPr id="1048644" name="Footer Placeholder 2"/>
          <p:cNvSpPr>
            <a:spLocks noGrp="1"/>
          </p:cNvSpPr>
          <p:nvPr>
            <p:ph type="ftr" sz="quarter" idx="11"/>
          </p:nvPr>
        </p:nvSpPr>
        <p:spPr/>
        <p:txBody>
          <a:bodyPr/>
          <a:p>
            <a:endParaRPr lang="en-US"/>
          </a:p>
        </p:txBody>
      </p:sp>
      <p:sp>
        <p:nvSpPr>
          <p:cNvPr id="1048645"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712" name="Title 1"/>
          <p:cNvSpPr>
            <a:spLocks noGrp="1"/>
          </p:cNvSpPr>
          <p:nvPr>
            <p:ph type="title"/>
          </p:nvPr>
        </p:nvSpPr>
        <p:spPr>
          <a:xfrm>
            <a:off x="1154953" y="1447800"/>
            <a:ext cx="3401064" cy="1447800"/>
          </a:xfrm>
        </p:spPr>
        <p:txBody>
          <a:bodyPr anchor="b"/>
          <a:lstStyle>
            <a:lvl1pPr algn="l">
              <a:defRPr b="0" sz="2400"/>
            </a:lvl1pPr>
          </a:lstStyle>
          <a:p>
            <a:r>
              <a:rPr lang="en-US" smtClean="0"/>
              <a:t>Click to edit Master title style</a:t>
            </a:r>
            <a:endParaRPr dirty="0" lang="en-US"/>
          </a:p>
        </p:txBody>
      </p:sp>
      <p:sp>
        <p:nvSpPr>
          <p:cNvPr id="104871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4" name="Text Placeholder 3"/>
          <p:cNvSpPr>
            <a:spLocks noGrp="1"/>
          </p:cNvSpPr>
          <p:nvPr>
            <p:ph type="body" sz="half" idx="2"/>
          </p:nvPr>
        </p:nvSpPr>
        <p:spPr>
          <a:xfrm>
            <a:off x="1154953" y="3129280"/>
            <a:ext cx="3401063"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15"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716" name="Footer Placeholder 5"/>
          <p:cNvSpPr>
            <a:spLocks noGrp="1"/>
          </p:cNvSpPr>
          <p:nvPr>
            <p:ph type="ftr" sz="quarter" idx="11"/>
          </p:nvPr>
        </p:nvSpPr>
        <p:spPr/>
        <p:txBody>
          <a:bodyPr/>
          <a:p>
            <a:endParaRPr lang="en-US"/>
          </a:p>
        </p:txBody>
      </p:sp>
      <p:sp>
        <p:nvSpPr>
          <p:cNvPr id="104871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smtClean="0"/>
              <a:t>Click to edit Master title style</a:t>
            </a:r>
            <a:endParaRPr dirty="0" lang="en-US"/>
          </a:p>
        </p:txBody>
      </p:sp>
      <p:sp>
        <p:nvSpPr>
          <p:cNvPr id="1048730"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731"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2"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8"/>
          <a:srcRect l="3613"/>
          <a:stretch>
            <a:fillRect/>
          </a:stretch>
        </p:blipFill>
        <p:spPr>
          <a:xfrm>
            <a:off x="0" y="2669685"/>
            <a:ext cx="4037012" cy="4188315"/>
          </a:xfrm>
          <a:prstGeom prst="rect"/>
        </p:spPr>
      </p:pic>
      <p:pic>
        <p:nvPicPr>
          <p:cNvPr id="2097153" name="Picture 6"/>
          <p:cNvPicPr>
            <a:picLocks noChangeAspect="1"/>
          </p:cNvPicPr>
          <p:nvPr/>
        </p:nvPicPr>
        <p:blipFill rotWithShape="1">
          <a:blip xmlns:r="http://schemas.openxmlformats.org/officeDocument/2006/relationships" r:embed="rId19"/>
          <a:srcRect l="35640"/>
          <a:stretch>
            <a:fillRect/>
          </a:stretch>
        </p:blipFill>
        <p:spPr>
          <a:xfrm>
            <a:off x="0" y="2892347"/>
            <a:ext cx="1522412" cy="2365453"/>
          </a:xfrm>
          <a:prstGeom prst="rect"/>
        </p:spPr>
      </p:pic>
      <p:sp>
        <p:nvSpPr>
          <p:cNvPr id="1048576" name="Oval 15"/>
          <p:cNvSpPr/>
          <p:nvPr/>
        </p:nvSpPr>
        <p:spPr>
          <a:xfrm>
            <a:off x="8609012" y="1676400"/>
            <a:ext cx="2819400" cy="2819400"/>
          </a:xfrm>
          <a:prstGeom prst="ellipse"/>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0"/>
          <a:srcRect t="28813"/>
          <a:stretch>
            <a:fillRect/>
          </a:stretch>
        </p:blipFill>
        <p:spPr>
          <a:xfrm>
            <a:off x="7999412" y="0"/>
            <a:ext cx="1603387" cy="1141407"/>
          </a:xfrm>
          <a:prstGeom prst="rect"/>
        </p:spPr>
      </p:pic>
      <p:pic>
        <p:nvPicPr>
          <p:cNvPr id="2097155" name="Picture 9"/>
          <p:cNvPicPr>
            <a:picLocks noChangeAspect="1"/>
          </p:cNvPicPr>
          <p:nvPr/>
        </p:nvPicPr>
        <p:blipFill rotWithShape="1">
          <a:blip xmlns:r="http://schemas.openxmlformats.org/officeDocument/2006/relationships" r:embed="rId21"/>
          <a:srcRect b="23320"/>
          <a:stretch>
            <a:fillRect/>
          </a:stretch>
        </p:blipFill>
        <p:spPr>
          <a:xfrm>
            <a:off x="8605878" y="6096000"/>
            <a:ext cx="993734" cy="762000"/>
          </a:xfrm>
          <a:prstGeom prst="rect"/>
        </p:spPr>
      </p:pic>
      <p:sp>
        <p:nvSpPr>
          <p:cNvPr id="104857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smtClean="0"/>
              <a:t>Click to edit Master title style</a:t>
            </a:r>
            <a:endParaRPr dirty="0" lang="en-US"/>
          </a:p>
        </p:txBody>
      </p:sp>
      <p:sp>
        <p:nvSpPr>
          <p:cNvPr id="1048579"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0"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1D8BD707-D9CF-40AE-B4C6-C98DA3205C09}" type="datetimeFigureOut">
              <a:rPr lang="en-US" smtClean="0"/>
              <a:t>9/1/2024</a:t>
            </a:fld>
            <a:endParaRPr lang="en-US"/>
          </a:p>
        </p:txBody>
      </p:sp>
      <p:sp>
        <p:nvSpPr>
          <p:cNvPr id="1048581"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lang="en-US"/>
          </a:p>
        </p:txBody>
      </p:sp>
      <p:sp>
        <p:nvSpPr>
          <p:cNvPr id="1048582"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dk1" bg2="dk2" tx1="lt1" tx2="lt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bg2">
            <a:lumMod val="40000"/>
            <a:lumOff val="60000"/>
          </a:schemeClr>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bg2">
            <a:lumMod val="40000"/>
            <a:lumOff val="60000"/>
          </a:schemeClr>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bg2">
            <a:lumMod val="40000"/>
            <a:lumOff val="60000"/>
          </a:schemeClr>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06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3.png"/><Relationship Id="rId3"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76299" y="990600"/>
            <a:ext cx="1743075" cy="1333500"/>
            <a:chOff x="742950" y="1104900"/>
            <a:chExt cx="1743075" cy="1333500"/>
          </a:xfrm>
        </p:grpSpPr>
        <p:sp>
          <p:nvSpPr>
            <p:cNvPr id="104863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5"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6"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7" name="object 7"/>
          <p:cNvSpPr txBox="1">
            <a:spLocks noGrp="1"/>
          </p:cNvSpPr>
          <p:nvPr>
            <p:ph type="ctrTitle"/>
          </p:nvPr>
        </p:nvSpPr>
        <p:spPr>
          <a:xfrm>
            <a:off x="-828675" y="-3262489"/>
            <a:ext cx="9982200" cy="4283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38" name="object 11"/>
          <p:cNvSpPr txBox="1">
            <a:spLocks noGrp="1"/>
          </p:cNvSpPr>
          <p:nvPr>
            <p:ph type="sldNum" sz="quarter" idx="12"/>
          </p:nvPr>
        </p:nvSpPr>
        <p:spPr>
          <a:xfrm>
            <a:off x="10352540" y="637331"/>
            <a:ext cx="838199" cy="426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9" name="TextBox 13"/>
          <p:cNvSpPr txBox="1"/>
          <p:nvPr/>
        </p:nvSpPr>
        <p:spPr>
          <a:xfrm>
            <a:off x="3621769" y="3359784"/>
            <a:ext cx="7568970" cy="1869440"/>
          </a:xfrm>
          <a:prstGeom prst="rect"/>
          <a:noFill/>
        </p:spPr>
        <p:txBody>
          <a:bodyPr rtlCol="0" wrap="square">
            <a:spAutoFit/>
          </a:bodyPr>
          <a:p>
            <a:r>
              <a:rPr dirty="0" sz="2400" lang="en-US"/>
              <a:t>STUDENT NAME:</a:t>
            </a:r>
            <a:r>
              <a:rPr dirty="0" sz="2400" lang="en-IN"/>
              <a:t> </a:t>
            </a:r>
            <a:r>
              <a:rPr dirty="0" sz="2400" lang="en-US" smtClean="0"/>
              <a:t>S</a:t>
            </a:r>
            <a:r>
              <a:rPr dirty="0" sz="2400" lang="en-US" smtClean="0"/>
              <a:t>A</a:t>
            </a:r>
            <a:r>
              <a:rPr dirty="0" sz="2400" lang="en-US" smtClean="0"/>
              <a:t>R</a:t>
            </a:r>
            <a:r>
              <a:rPr dirty="0" sz="2400" lang="en-US" smtClean="0"/>
              <a:t>A</a:t>
            </a:r>
            <a:r>
              <a:rPr dirty="0" sz="2400" lang="en-US" smtClean="0"/>
              <a:t>N</a:t>
            </a:r>
            <a:r>
              <a:rPr dirty="0" sz="2400" lang="en-US" smtClean="0"/>
              <a:t>Y</a:t>
            </a:r>
            <a:r>
              <a:rPr dirty="0" sz="2400" lang="en-US" smtClean="0"/>
              <a:t>A</a:t>
            </a:r>
            <a:r>
              <a:rPr dirty="0" sz="2400" lang="en-US" smtClean="0"/>
              <a:t> </a:t>
            </a:r>
            <a:r>
              <a:rPr dirty="0" sz="2400" lang="en-US" smtClean="0"/>
              <a:t>.</a:t>
            </a:r>
            <a:r>
              <a:rPr dirty="0" sz="2400" lang="en-US" smtClean="0"/>
              <a:t>K</a:t>
            </a:r>
            <a:r>
              <a:rPr dirty="0" sz="2400" lang="en-US" smtClean="0"/>
              <a:t>.</a:t>
            </a:r>
            <a:r>
              <a:rPr dirty="0" sz="2400" lang="en-US" smtClean="0"/>
              <a:t>A</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0</a:t>
            </a:r>
            <a:r>
              <a:rPr dirty="0" sz="2400" lang="en-US"/>
              <a:t>0</a:t>
            </a:r>
            <a:r>
              <a:rPr dirty="0" sz="2400" lang="en-US"/>
              <a:t>5</a:t>
            </a:r>
            <a:r>
              <a:rPr dirty="0" sz="2400" lang="en-US"/>
              <a:t>2</a:t>
            </a:r>
            <a:endParaRPr altLang="en-US" lang="zh-CN"/>
          </a:p>
          <a:p>
            <a:r>
              <a:rPr dirty="0" sz="2400" lang="en-US"/>
              <a:t>DEPARTMENT:</a:t>
            </a:r>
            <a:r>
              <a:rPr dirty="0" sz="2400" lang="en-IN"/>
              <a:t>B.COM </a:t>
            </a:r>
            <a:r>
              <a:rPr dirty="0" sz="2400" lang="en-IN" smtClean="0"/>
              <a:t>GENERAL </a:t>
            </a:r>
            <a:endParaRPr dirty="0" sz="2400" lang="en-US"/>
          </a:p>
          <a:p>
            <a:r>
              <a:rPr dirty="0" sz="2400" lang="en-US"/>
              <a:t>COLLEGE</a:t>
            </a:r>
            <a:r>
              <a:rPr dirty="0" sz="2400" lang="en-IN"/>
              <a:t>: VALLIAMMAL COLLEGE FOR WOMEN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aphicFrame>
        <p:nvGraphicFramePr>
          <p:cNvPr id="4194305" name="Table 2"/>
          <p:cNvGraphicFramePr>
            <a:graphicFrameLocks noGrp="1"/>
          </p:cNvGraphicFramePr>
          <p:nvPr/>
        </p:nvGraphicFramePr>
        <p:xfrm>
          <a:off x="2133600" y="533400"/>
          <a:ext cx="6477000" cy="5638800"/>
        </p:xfrm>
        <a:graphic>
          <a:graphicData uri="http://schemas.openxmlformats.org/drawingml/2006/table">
            <a:tbl>
              <a:tblPr>
                <a:tableStyleId>{5C22544A-7EE6-4342-B048-85BDC9FD1C3A}</a:tableStyleId>
              </a:tblPr>
              <a:tblGrid>
                <a:gridCol w="2126554"/>
                <a:gridCol w="2575823"/>
                <a:gridCol w="1774623"/>
              </a:tblGrid>
              <a:tr h="469900">
                <a:tc>
                  <a:txBody>
                    <a:bodyPr/>
                    <a:p>
                      <a:pPr algn="l" fontAlgn="b"/>
                      <a:r>
                        <a:rPr b="1" dirty="0" sz="1100" lang="en-US" strike="noStrike" u="none">
                          <a:effectLst/>
                          <a:latin typeface="+mn-lt"/>
                        </a:rPr>
                        <a:t>Female</a:t>
                      </a:r>
                      <a:endParaRPr b="1" dirty="0" sz="1100" i="0" lang="en-US" strike="noStrike" u="none">
                        <a:solidFill>
                          <a:srgbClr val="000000"/>
                        </a:solidFill>
                        <a:effectLst/>
                        <a:latin typeface="+mn-lt"/>
                      </a:endParaRPr>
                    </a:p>
                  </a:txBody>
                  <a:tcPr marL="9525" marR="9525" marT="9525" marB="0" anchor="b"/>
                </a:tc>
                <a:tc>
                  <a:txBody>
                    <a:bodyPr/>
                    <a:p>
                      <a:pPr algn="l" fontAlgn="b"/>
                      <a:r>
                        <a:rPr b="1" sz="1100" lang="en-US" strike="noStrike" u="none">
                          <a:effectLst/>
                          <a:latin typeface="+mn-lt"/>
                        </a:rPr>
                        <a:t>(All)</a:t>
                      </a:r>
                      <a:endParaRPr b="1" sz="1100" i="0" lang="en-US" strike="noStrike" u="none">
                        <a:solidFill>
                          <a:srgbClr val="000000"/>
                        </a:solidFill>
                        <a:effectLst/>
                        <a:latin typeface="+mn-lt"/>
                      </a:endParaRPr>
                    </a:p>
                  </a:txBody>
                  <a:tcPr marL="9525" marR="9525" marT="9525" marB="0" anchor="b"/>
                </a:tc>
                <a:tc>
                  <a:txBody>
                    <a:bodyPr/>
                    <a:p>
                      <a:pPr algn="l" fontAlgn="b"/>
                      <a:endParaRPr b="1" sz="1100" i="0" lang="en-US" strike="noStrike" u="none">
                        <a:solidFill>
                          <a:srgbClr val="000000"/>
                        </a:solidFill>
                        <a:effectLst/>
                        <a:latin typeface="+mn-lt"/>
                      </a:endParaRPr>
                    </a:p>
                  </a:txBody>
                  <a:tcPr marL="9525" marR="9525" marT="9525" marB="0" anchor="b"/>
                </a:tc>
              </a:tr>
              <a:tr h="469900">
                <a:tc>
                  <a:txBody>
                    <a:bodyPr/>
                    <a:p>
                      <a:pPr algn="l" fontAlgn="b"/>
                      <a:endParaRPr b="1" dirty="0" sz="1100" i="0" lang="en-US" strike="noStrike" u="none">
                        <a:solidFill>
                          <a:srgbClr val="000000"/>
                        </a:solidFill>
                        <a:effectLst/>
                        <a:latin typeface="+mn-lt"/>
                      </a:endParaRPr>
                    </a:p>
                  </a:txBody>
                  <a:tcPr marL="9525" marR="9525" marT="9525" marB="0" anchor="b"/>
                </a:tc>
                <a:tc>
                  <a:txBody>
                    <a:bodyPr/>
                    <a:p>
                      <a:pPr algn="l" fontAlgn="b"/>
                      <a:endParaRPr b="1" sz="1100" i="0" lang="en-US" strike="noStrike" u="none">
                        <a:solidFill>
                          <a:srgbClr val="000000"/>
                        </a:solidFill>
                        <a:effectLst/>
                        <a:latin typeface="+mn-lt"/>
                      </a:endParaRPr>
                    </a:p>
                  </a:txBody>
                  <a:tcPr marL="9525" marR="9525" marT="9525" marB="0" anchor="b"/>
                </a:tc>
                <a:tc>
                  <a:txBody>
                    <a:bodyPr/>
                    <a:p>
                      <a:pPr algn="l" fontAlgn="b"/>
                      <a:endParaRPr b="1" sz="1100" i="0" lang="en-US" strike="noStrike" u="none">
                        <a:solidFill>
                          <a:srgbClr val="000000"/>
                        </a:solidFill>
                        <a:effectLst/>
                        <a:latin typeface="+mn-lt"/>
                      </a:endParaRPr>
                    </a:p>
                  </a:txBody>
                  <a:tcPr marL="9525" marR="9525" marT="9525" marB="0" anchor="b"/>
                </a:tc>
              </a:tr>
              <a:tr h="469900">
                <a:tc>
                  <a:txBody>
                    <a:bodyPr/>
                    <a:p>
                      <a:pPr algn="l" fontAlgn="b"/>
                      <a:r>
                        <a:rPr b="1" dirty="0" sz="1100" lang="en-US" strike="noStrike" u="none">
                          <a:effectLst/>
                          <a:latin typeface="+mn-lt"/>
                        </a:rPr>
                        <a:t>Count of Maci</a:t>
                      </a:r>
                      <a:endParaRPr b="1" dirty="0" sz="1100" i="0" lang="en-US" strike="noStrike" u="none">
                        <a:solidFill>
                          <a:srgbClr val="000000"/>
                        </a:solidFill>
                        <a:effectLst/>
                        <a:latin typeface="+mn-lt"/>
                      </a:endParaRPr>
                    </a:p>
                  </a:txBody>
                  <a:tcPr marL="9525" marR="9525" marT="9525" marB="0" anchor="b"/>
                </a:tc>
                <a:tc>
                  <a:txBody>
                    <a:bodyPr/>
                    <a:p>
                      <a:pPr algn="l" fontAlgn="b"/>
                      <a:r>
                        <a:rPr b="1" sz="1100" lang="en-US" strike="noStrike" u="none">
                          <a:effectLst/>
                          <a:latin typeface="+mn-lt"/>
                        </a:rPr>
                        <a:t>Column Labels</a:t>
                      </a:r>
                      <a:endParaRPr b="1" sz="1100" i="0" lang="en-US" strike="noStrike" u="none">
                        <a:solidFill>
                          <a:srgbClr val="000000"/>
                        </a:solidFill>
                        <a:effectLst/>
                        <a:latin typeface="+mn-lt"/>
                      </a:endParaRPr>
                    </a:p>
                  </a:txBody>
                  <a:tcPr marL="9525" marR="9525" marT="9525" marB="0" anchor="b"/>
                </a:tc>
                <a:tc>
                  <a:txBody>
                    <a:bodyPr/>
                    <a:p>
                      <a:pPr algn="l" fontAlgn="b"/>
                      <a:endParaRPr b="1" sz="1100" i="0" lang="en-US" strike="noStrike" u="none">
                        <a:solidFill>
                          <a:srgbClr val="000000"/>
                        </a:solidFill>
                        <a:effectLst/>
                        <a:latin typeface="+mn-lt"/>
                      </a:endParaRPr>
                    </a:p>
                  </a:txBody>
                  <a:tcPr marL="9525" marR="9525" marT="9525" marB="0" anchor="b"/>
                </a:tc>
              </a:tr>
              <a:tr h="469900">
                <a:tc>
                  <a:txBody>
                    <a:bodyPr/>
                    <a:p>
                      <a:pPr algn="l" fontAlgn="b"/>
                      <a:r>
                        <a:rPr b="1" dirty="0" sz="1100" lang="en-US" strike="noStrike" u="none">
                          <a:effectLst/>
                          <a:latin typeface="+mn-lt"/>
                        </a:rPr>
                        <a:t>Row Labels</a:t>
                      </a:r>
                      <a:endParaRPr b="1" dirty="0" sz="1100" i="0" lang="en-US" strike="noStrike" u="none">
                        <a:solidFill>
                          <a:srgbClr val="000000"/>
                        </a:solidFill>
                        <a:effectLst/>
                        <a:latin typeface="+mn-lt"/>
                      </a:endParaRPr>
                    </a:p>
                  </a:txBody>
                  <a:tcPr marL="9525" marR="9525" marT="9525" marB="0" anchor="b"/>
                </a:tc>
                <a:tc>
                  <a:txBody>
                    <a:bodyPr/>
                    <a:p>
                      <a:pPr algn="l" fontAlgn="b"/>
                      <a:r>
                        <a:rPr b="1" sz="1100" lang="en-US" strike="noStrike" u="none">
                          <a:effectLst/>
                          <a:latin typeface="+mn-lt"/>
                        </a:rPr>
                        <a:t>Fully Meets</a:t>
                      </a:r>
                      <a:endParaRPr b="1" sz="1100" i="0" lang="en-US" strike="noStrike" u="none">
                        <a:solidFill>
                          <a:srgbClr val="000000"/>
                        </a:solidFill>
                        <a:effectLst/>
                        <a:latin typeface="+mn-lt"/>
                      </a:endParaRPr>
                    </a:p>
                  </a:txBody>
                  <a:tcPr marL="9525" marR="9525" marT="9525" marB="0" anchor="b"/>
                </a:tc>
                <a:tc>
                  <a:txBody>
                    <a:bodyPr/>
                    <a:p>
                      <a:pPr algn="l" fontAlgn="b"/>
                      <a:r>
                        <a:rPr b="1" sz="1100" lang="en-US" strike="noStrike" u="none">
                          <a:effectLst/>
                          <a:latin typeface="+mn-lt"/>
                        </a:rPr>
                        <a:t>Grand Total</a:t>
                      </a:r>
                      <a:endParaRPr b="1" sz="1100" i="0" lang="en-US" strike="noStrike" u="none">
                        <a:solidFill>
                          <a:srgbClr val="000000"/>
                        </a:solidFill>
                        <a:effectLst/>
                        <a:latin typeface="+mn-lt"/>
                      </a:endParaRPr>
                    </a:p>
                  </a:txBody>
                  <a:tcPr marL="9525" marR="9525" marT="9525" marB="0" anchor="b"/>
                </a:tc>
              </a:tr>
              <a:tr h="469900">
                <a:tc>
                  <a:txBody>
                    <a:bodyPr/>
                    <a:p>
                      <a:pPr algn="l" fontAlgn="b"/>
                      <a:r>
                        <a:rPr b="1" dirty="0" sz="1100" lang="en-US" strike="noStrike" u="none">
                          <a:effectLst/>
                          <a:latin typeface="+mn-lt"/>
                        </a:rPr>
                        <a:t>CCDR</a:t>
                      </a:r>
                      <a:endParaRPr b="1" dirty="0"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1</a:t>
                      </a:r>
                      <a:endParaRPr b="1"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1</a:t>
                      </a:r>
                      <a:endParaRPr b="1" sz="1100" i="0" lang="en-US" strike="noStrike" u="none">
                        <a:solidFill>
                          <a:srgbClr val="000000"/>
                        </a:solidFill>
                        <a:effectLst/>
                        <a:latin typeface="+mn-lt"/>
                      </a:endParaRPr>
                    </a:p>
                  </a:txBody>
                  <a:tcPr marL="9525" marR="9525" marT="9525" marB="0" anchor="b"/>
                </a:tc>
              </a:tr>
              <a:tr h="469900">
                <a:tc>
                  <a:txBody>
                    <a:bodyPr/>
                    <a:p>
                      <a:pPr algn="l" fontAlgn="b"/>
                      <a:r>
                        <a:rPr b="1" dirty="0" sz="1100" lang="en-US" strike="noStrike" u="none">
                          <a:effectLst/>
                          <a:latin typeface="+mn-lt"/>
                        </a:rPr>
                        <a:t>MSC</a:t>
                      </a:r>
                      <a:endParaRPr b="1" dirty="0"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1</a:t>
                      </a:r>
                      <a:endParaRPr b="1"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1</a:t>
                      </a:r>
                      <a:endParaRPr b="1" sz="1100" i="0" lang="en-US" strike="noStrike" u="none">
                        <a:solidFill>
                          <a:srgbClr val="000000"/>
                        </a:solidFill>
                        <a:effectLst/>
                        <a:latin typeface="+mn-lt"/>
                      </a:endParaRPr>
                    </a:p>
                  </a:txBody>
                  <a:tcPr marL="9525" marR="9525" marT="9525" marB="0" anchor="b"/>
                </a:tc>
              </a:tr>
              <a:tr h="469900">
                <a:tc>
                  <a:txBody>
                    <a:bodyPr/>
                    <a:p>
                      <a:pPr algn="l" fontAlgn="b"/>
                      <a:r>
                        <a:rPr b="1" dirty="0" sz="1100" lang="en-US" strike="noStrike" u="none">
                          <a:effectLst/>
                          <a:latin typeface="+mn-lt"/>
                        </a:rPr>
                        <a:t>NEL</a:t>
                      </a:r>
                      <a:endParaRPr b="1" dirty="0"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2</a:t>
                      </a:r>
                      <a:endParaRPr b="1"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2</a:t>
                      </a:r>
                      <a:endParaRPr b="1" sz="1100" i="0" lang="en-US" strike="noStrike" u="none">
                        <a:solidFill>
                          <a:srgbClr val="000000"/>
                        </a:solidFill>
                        <a:effectLst/>
                        <a:latin typeface="+mn-lt"/>
                      </a:endParaRPr>
                    </a:p>
                  </a:txBody>
                  <a:tcPr marL="9525" marR="9525" marT="9525" marB="0" anchor="b"/>
                </a:tc>
              </a:tr>
              <a:tr h="469900">
                <a:tc>
                  <a:txBody>
                    <a:bodyPr/>
                    <a:p>
                      <a:pPr algn="l" fontAlgn="b"/>
                      <a:r>
                        <a:rPr b="1" dirty="0" sz="1100" lang="en-US" strike="noStrike" u="none">
                          <a:effectLst/>
                          <a:latin typeface="+mn-lt"/>
                        </a:rPr>
                        <a:t>PL</a:t>
                      </a:r>
                      <a:endParaRPr b="1" dirty="0"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2</a:t>
                      </a:r>
                      <a:endParaRPr b="1"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2</a:t>
                      </a:r>
                      <a:endParaRPr b="1" sz="1100" i="0" lang="en-US" strike="noStrike" u="none">
                        <a:solidFill>
                          <a:srgbClr val="000000"/>
                        </a:solidFill>
                        <a:effectLst/>
                        <a:latin typeface="+mn-lt"/>
                      </a:endParaRPr>
                    </a:p>
                  </a:txBody>
                  <a:tcPr marL="9525" marR="9525" marT="9525" marB="0" anchor="b"/>
                </a:tc>
              </a:tr>
              <a:tr h="469900">
                <a:tc>
                  <a:txBody>
                    <a:bodyPr/>
                    <a:p>
                      <a:pPr algn="l" fontAlgn="b"/>
                      <a:r>
                        <a:rPr b="1" dirty="0" sz="1100" lang="en-US" strike="noStrike" u="none">
                          <a:effectLst/>
                          <a:latin typeface="+mn-lt"/>
                        </a:rPr>
                        <a:t>SVG</a:t>
                      </a:r>
                      <a:endParaRPr b="1" dirty="0"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1</a:t>
                      </a:r>
                      <a:endParaRPr b="1"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1</a:t>
                      </a:r>
                      <a:endParaRPr b="1" sz="1100" i="0" lang="en-US" strike="noStrike" u="none">
                        <a:solidFill>
                          <a:srgbClr val="000000"/>
                        </a:solidFill>
                        <a:effectLst/>
                        <a:latin typeface="+mn-lt"/>
                      </a:endParaRPr>
                    </a:p>
                  </a:txBody>
                  <a:tcPr marL="9525" marR="9525" marT="9525" marB="0" anchor="b"/>
                </a:tc>
              </a:tr>
              <a:tr h="469900">
                <a:tc>
                  <a:txBody>
                    <a:bodyPr/>
                    <a:p>
                      <a:pPr algn="l" fontAlgn="b"/>
                      <a:r>
                        <a:rPr b="1" dirty="0" sz="1100" lang="en-US" strike="noStrike" u="none">
                          <a:effectLst/>
                          <a:latin typeface="+mn-lt"/>
                        </a:rPr>
                        <a:t>TNS</a:t>
                      </a:r>
                      <a:endParaRPr b="1" dirty="0"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1</a:t>
                      </a:r>
                      <a:endParaRPr b="1"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1</a:t>
                      </a:r>
                      <a:endParaRPr b="1" sz="1100" i="0" lang="en-US" strike="noStrike" u="none">
                        <a:solidFill>
                          <a:srgbClr val="000000"/>
                        </a:solidFill>
                        <a:effectLst/>
                        <a:latin typeface="+mn-lt"/>
                      </a:endParaRPr>
                    </a:p>
                  </a:txBody>
                  <a:tcPr marL="9525" marR="9525" marT="9525" marB="0" anchor="b"/>
                </a:tc>
              </a:tr>
              <a:tr h="469900">
                <a:tc>
                  <a:txBody>
                    <a:bodyPr/>
                    <a:p>
                      <a:pPr algn="l" fontAlgn="b"/>
                      <a:r>
                        <a:rPr b="1" dirty="0" sz="1100" lang="en-US" strike="noStrike" u="none">
                          <a:effectLst/>
                          <a:latin typeface="+mn-lt"/>
                        </a:rPr>
                        <a:t>WBL</a:t>
                      </a:r>
                      <a:endParaRPr b="1" dirty="0"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1</a:t>
                      </a:r>
                      <a:endParaRPr b="1" sz="1100" i="0" lang="en-US" strike="noStrike" u="none">
                        <a:solidFill>
                          <a:srgbClr val="000000"/>
                        </a:solidFill>
                        <a:effectLst/>
                        <a:latin typeface="+mn-lt"/>
                      </a:endParaRPr>
                    </a:p>
                  </a:txBody>
                  <a:tcPr marL="9525" marR="9525" marT="9525" marB="0" anchor="b"/>
                </a:tc>
                <a:tc>
                  <a:txBody>
                    <a:bodyPr/>
                    <a:p>
                      <a:pPr algn="r" fontAlgn="b"/>
                      <a:r>
                        <a:rPr b="1" sz="1100" lang="en-US" strike="noStrike" u="none">
                          <a:effectLst/>
                          <a:latin typeface="+mn-lt"/>
                        </a:rPr>
                        <a:t>1</a:t>
                      </a:r>
                      <a:endParaRPr b="1" sz="1100" i="0" lang="en-US" strike="noStrike" u="none">
                        <a:solidFill>
                          <a:srgbClr val="000000"/>
                        </a:solidFill>
                        <a:effectLst/>
                        <a:latin typeface="+mn-lt"/>
                      </a:endParaRPr>
                    </a:p>
                  </a:txBody>
                  <a:tcPr marL="9525" marR="9525" marT="9525" marB="0" anchor="b"/>
                </a:tc>
              </a:tr>
              <a:tr h="469900">
                <a:tc>
                  <a:txBody>
                    <a:bodyPr/>
                    <a:p>
                      <a:pPr algn="l" fontAlgn="b"/>
                      <a:r>
                        <a:rPr b="1" dirty="0" sz="1100" lang="en-US" strike="noStrike" u="none">
                          <a:effectLst/>
                          <a:latin typeface="+mn-lt"/>
                        </a:rPr>
                        <a:t>Grand Total</a:t>
                      </a:r>
                      <a:endParaRPr b="1" dirty="0" sz="1100" i="0" lang="en-US" strike="noStrike" u="none">
                        <a:solidFill>
                          <a:srgbClr val="000000"/>
                        </a:solidFill>
                        <a:effectLst/>
                        <a:latin typeface="+mn-lt"/>
                      </a:endParaRPr>
                    </a:p>
                  </a:txBody>
                  <a:tcPr marL="9525" marR="9525" marT="9525" marB="0" anchor="b"/>
                </a:tc>
                <a:tc>
                  <a:txBody>
                    <a:bodyPr/>
                    <a:p>
                      <a:pPr algn="r" fontAlgn="b"/>
                      <a:r>
                        <a:rPr b="1" dirty="0" sz="1100" lang="en-US" strike="noStrike" u="none">
                          <a:effectLst/>
                          <a:latin typeface="+mn-lt"/>
                        </a:rPr>
                        <a:t>9</a:t>
                      </a:r>
                      <a:endParaRPr b="1" dirty="0" sz="1100" i="0" lang="en-US" strike="noStrike" u="none">
                        <a:solidFill>
                          <a:srgbClr val="000000"/>
                        </a:solidFill>
                        <a:effectLst/>
                        <a:latin typeface="+mn-lt"/>
                      </a:endParaRPr>
                    </a:p>
                  </a:txBody>
                  <a:tcPr marL="9525" marR="9525" marT="9525" marB="0" anchor="b"/>
                </a:tc>
                <a:tc>
                  <a:txBody>
                    <a:bodyPr/>
                    <a:p>
                      <a:pPr algn="r" fontAlgn="b"/>
                      <a:r>
                        <a:rPr b="1" dirty="0" sz="1100" lang="en-US" strike="noStrike" u="none">
                          <a:effectLst/>
                          <a:latin typeface="+mn-lt"/>
                        </a:rPr>
                        <a:t>9</a:t>
                      </a:r>
                      <a:endParaRPr b="1" dirty="0" sz="1100" i="0" lang="en-US" strike="noStrike" u="none">
                        <a:solidFill>
                          <a:srgbClr val="000000"/>
                        </a:solidFill>
                        <a:effectLst/>
                        <a:latin typeface="+mn-lt"/>
                      </a:endParaRPr>
                    </a:p>
                  </a:txBody>
                  <a:tcPr marL="9525" marR="9525" marT="9525" marB="0" anchor="b"/>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6"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7" name="TextBox 2"/>
          <p:cNvSpPr txBox="1"/>
          <p:nvPr/>
        </p:nvSpPr>
        <p:spPr>
          <a:xfrm>
            <a:off x="982265" y="2032001"/>
            <a:ext cx="7844235" cy="2136141"/>
          </a:xfrm>
          <a:prstGeom prst="rect"/>
          <a:noFill/>
        </p:spPr>
        <p:txBody>
          <a:bodyPr rtlCol="0" wrap="square">
            <a:spAutoFit/>
          </a:bodyPr>
          <a:p>
            <a:pPr algn="just" indent="-342900" marL="342900">
              <a:buFont typeface="Arial" panose="020B0604020202020204" pitchFamily="34" charset="0"/>
              <a:buChar char="•"/>
            </a:pPr>
            <a:r>
              <a:rPr dirty="0" sz="2000" lang="en-IN"/>
              <a:t>In conclusion, the employee data analysis conducted using Excel provided valuable insights into workforce trends, enabling more informed decision-making. </a:t>
            </a:r>
          </a:p>
          <a:p>
            <a:pPr algn="just" indent="-342900" marL="342900">
              <a:buFont typeface="Arial" panose="020B0604020202020204" pitchFamily="34" charset="0"/>
              <a:buChar char="•"/>
            </a:pPr>
            <a:r>
              <a:rPr dirty="0" sz="2000" lang="en-IN"/>
              <a:t>The use of Excel allowed for efficient data organization, visualization, and reporting, ultimately helping to enhance HR strategies, improve employee satisfaction, and optimize overall organizational performance.</a:t>
            </a:r>
            <a:endParaRPr dirty="0" sz="20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6" name="TextBox 1"/>
          <p:cNvSpPr txBox="1"/>
          <p:nvPr/>
        </p:nvSpPr>
        <p:spPr>
          <a:xfrm>
            <a:off x="1840180" y="2079675"/>
            <a:ext cx="5133013"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Project </a:t>
            </a:r>
            <a:r>
              <a:rPr b="0" dirty="0" sz="2800" i="0" lang="en-US">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dirty="0" sz="2800" lang="en-US" smtClean="0">
                <a:solidFill>
                  <a:srgbClr val="0D0D0D"/>
                </a:solidFill>
                <a:latin typeface="Times New Roman" panose="02020603050405020304" pitchFamily="18" charset="0"/>
                <a:cs typeface="Times New Roman" panose="02020603050405020304" pitchFamily="18" charset="0"/>
              </a:rPr>
              <a:t>Dataset </a:t>
            </a:r>
            <a:r>
              <a:rPr dirty="0" sz="2800" lang="en-US">
                <a:solidFill>
                  <a:srgbClr val="0D0D0D"/>
                </a:solidFill>
                <a:latin typeface="Times New Roman" panose="02020603050405020304" pitchFamily="18" charset="0"/>
                <a:cs typeface="Times New Roman" panose="02020603050405020304" pitchFamily="18" charset="0"/>
              </a:rPr>
              <a:t>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47" name="TextBox 4"/>
          <p:cNvSpPr txBox="1"/>
          <p:nvPr/>
        </p:nvSpPr>
        <p:spPr>
          <a:xfrm>
            <a:off x="1344403" y="1082624"/>
            <a:ext cx="9840670" cy="739141"/>
          </a:xfrm>
          <a:prstGeom prst="rect"/>
          <a:noFill/>
        </p:spPr>
        <p:txBody>
          <a:bodyPr rtlCol="0" wrap="square">
            <a:spAutoFit/>
          </a:bodyPr>
          <a:lstStyle>
            <a:defPPr>
              <a:defRPr lang="en-US"/>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pSp>
        <p:nvGrpSpPr>
          <p:cNvPr id="49"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834072" y="575055"/>
            <a:ext cx="5636895" cy="626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2" name="object 10"/>
          <p:cNvSpPr txBox="1">
            <a:spLocks noGrp="1"/>
          </p:cNvSpPr>
          <p:nvPr>
            <p:ph type="sldNum" sz="quarter" idx="12"/>
          </p:nvPr>
        </p:nvSpPr>
        <p:spPr>
          <a:xfrm>
            <a:off x="10352540" y="637331"/>
            <a:ext cx="838199" cy="426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8"/>
          <p:cNvSpPr txBox="1"/>
          <p:nvPr/>
        </p:nvSpPr>
        <p:spPr>
          <a:xfrm flipV="1">
            <a:off x="1385411" y="575055"/>
            <a:ext cx="5636895" cy="358141"/>
          </a:xfrm>
          <a:prstGeom prst="rect"/>
          <a:noFill/>
        </p:spPr>
        <p:txBody>
          <a:bodyPr rtlCol="0" wrap="square">
            <a:spAutoFit/>
          </a:bodyPr>
          <a:p>
            <a:pPr algn="l"/>
            <a:endParaRPr dirty="0" lang="en-US"/>
          </a:p>
        </p:txBody>
      </p:sp>
      <p:sp>
        <p:nvSpPr>
          <p:cNvPr id="1048654" name="TextBox 10"/>
          <p:cNvSpPr txBox="1"/>
          <p:nvPr/>
        </p:nvSpPr>
        <p:spPr>
          <a:xfrm>
            <a:off x="834072" y="2019300"/>
            <a:ext cx="6739573" cy="2580641"/>
          </a:xfrm>
          <a:prstGeom prst="rect"/>
          <a:noFill/>
        </p:spPr>
        <p:txBody>
          <a:bodyPr rtlCol="0" wrap="square">
            <a:spAutoFit/>
          </a:bodyPr>
          <a:p>
            <a:pPr algn="just" indent="-457200" marL="45720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
        <p:nvSpPr>
          <p:cNvPr id="1048655" name="TextBox 11"/>
          <p:cNvSpPr txBox="1"/>
          <p:nvPr/>
        </p:nvSpPr>
        <p:spPr>
          <a:xfrm>
            <a:off x="5193506" y="2523529"/>
            <a:ext cx="1828800" cy="358141"/>
          </a:xfrm>
          <a:prstGeom prst="rect"/>
          <a:noFill/>
        </p:spPr>
        <p:txBody>
          <a:bodyPr rtlCol="0" wrap="square">
            <a:spAutoFit/>
          </a:bodyPr>
          <a:p>
            <a:pPr algn="l"/>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2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7"/>
          <p:cNvSpPr txBox="1">
            <a:spLocks noGrp="1"/>
          </p:cNvSpPr>
          <p:nvPr>
            <p:ph type="title"/>
          </p:nvPr>
        </p:nvSpPr>
        <p:spPr>
          <a:xfrm>
            <a:off x="739775" y="829627"/>
            <a:ext cx="5263515" cy="626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24" name="object 10"/>
          <p:cNvSpPr txBox="1">
            <a:spLocks noGrp="1"/>
          </p:cNvSpPr>
          <p:nvPr>
            <p:ph type="sldNum" sz="quarter" idx="12"/>
          </p:nvPr>
        </p:nvSpPr>
        <p:spPr>
          <a:xfrm>
            <a:off x="10352540" y="637331"/>
            <a:ext cx="838199" cy="426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5" name="TextBox 8"/>
          <p:cNvSpPr txBox="1"/>
          <p:nvPr/>
        </p:nvSpPr>
        <p:spPr>
          <a:xfrm>
            <a:off x="1589722" y="3244334"/>
            <a:ext cx="5263515" cy="369332"/>
          </a:xfrm>
          <a:prstGeom prst="rect"/>
          <a:noFill/>
        </p:spPr>
        <p:txBody>
          <a:bodyPr rtlCol="0" wrap="square">
            <a:spAutoFit/>
          </a:bodyPr>
          <a:p>
            <a:pPr algn="l"/>
            <a:endParaRPr dirty="0" lang="en-US">
              <a:latin typeface="Times New Roman" panose="02020603050405020304" pitchFamily="18" charset="0"/>
              <a:cs typeface="Times New Roman" panose="02020603050405020304" pitchFamily="18" charset="0"/>
            </a:endParaRPr>
          </a:p>
        </p:txBody>
      </p:sp>
      <p:sp>
        <p:nvSpPr>
          <p:cNvPr id="1048626" name="TextBox 13"/>
          <p:cNvSpPr txBox="1"/>
          <p:nvPr/>
        </p:nvSpPr>
        <p:spPr>
          <a:xfrm>
            <a:off x="5184576" y="2519065"/>
            <a:ext cx="1828800" cy="369332"/>
          </a:xfrm>
          <a:prstGeom prst="rect"/>
          <a:noFill/>
        </p:spPr>
        <p:txBody>
          <a:bodyPr rtlCol="0" wrap="square">
            <a:spAutoFit/>
          </a:bodyPr>
          <a:p>
            <a:pPr algn="l"/>
            <a:endParaRPr dirty="0" lang="en-US">
              <a:latin typeface="Times New Roman" panose="02020603050405020304" pitchFamily="18" charset="0"/>
              <a:cs typeface="Times New Roman" panose="02020603050405020304" pitchFamily="18" charset="0"/>
            </a:endParaRPr>
          </a:p>
        </p:txBody>
      </p:sp>
      <p:sp>
        <p:nvSpPr>
          <p:cNvPr id="1048627" name="TextBox 15"/>
          <p:cNvSpPr txBox="1"/>
          <p:nvPr/>
        </p:nvSpPr>
        <p:spPr>
          <a:xfrm>
            <a:off x="946547" y="1695450"/>
            <a:ext cx="7572375" cy="4003041"/>
          </a:xfrm>
          <a:prstGeom prst="rect"/>
          <a:noFill/>
        </p:spPr>
        <p:txBody>
          <a:bodyPr rtlCol="0" wrap="square">
            <a:spAutoFit/>
          </a:bodyPr>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This project focuses on analysing employee data to identify trends and insights that can drive better decisions.</a:t>
            </a:r>
          </a:p>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 Excel will be used to clean, organize, and visualize key metrics such as employee demographics, performance, and retention rates.</a:t>
            </a:r>
          </a:p>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The analysis will highlight areas of improvement in workforce management, helping to optimize resource allocation. </a:t>
            </a:r>
          </a:p>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Outcomes will include detailed reports and dashboards for management review.</a:t>
            </a:r>
          </a:p>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The findings aim to support strategic planning.</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1" name="object 5"/>
          <p:cNvSpPr txBox="1">
            <a:spLocks noGrp="1"/>
          </p:cNvSpPr>
          <p:nvPr>
            <p:ph type="title"/>
          </p:nvPr>
        </p:nvSpPr>
        <p:spPr>
          <a:xfrm>
            <a:off x="699452" y="891793"/>
            <a:ext cx="5014595" cy="4864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12" name="object 8"/>
          <p:cNvSpPr txBox="1">
            <a:spLocks noGrp="1"/>
          </p:cNvSpPr>
          <p:nvPr>
            <p:ph type="sldNum" sz="quarter" idx="12"/>
          </p:nvPr>
        </p:nvSpPr>
        <p:spPr>
          <a:xfrm>
            <a:off x="10352540" y="637331"/>
            <a:ext cx="838199" cy="426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13" name="TextBox 6"/>
          <p:cNvSpPr txBox="1"/>
          <p:nvPr/>
        </p:nvSpPr>
        <p:spPr>
          <a:xfrm>
            <a:off x="723900" y="1695450"/>
            <a:ext cx="6759178" cy="675640"/>
          </a:xfrm>
          <a:prstGeom prst="rect"/>
          <a:noFill/>
        </p:spPr>
        <p:txBody>
          <a:bodyPr rtlCol="0" wrap="square">
            <a:spAutoFit/>
          </a:bodyPr>
          <a:p>
            <a:pPr algn="l"/>
            <a:r>
              <a:rPr dirty="0" sz="20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000" lang="en-US">
              <a:latin typeface="Times New Roman" panose="02020603050405020304" pitchFamily="18" charset="0"/>
              <a:cs typeface="Times New Roman" panose="02020603050405020304" pitchFamily="18" charset="0"/>
            </a:endParaRPr>
          </a:p>
        </p:txBody>
      </p:sp>
      <p:pic>
        <p:nvPicPr>
          <p:cNvPr id="2097160" name="Picture 8"/>
          <p:cNvPicPr>
            <a:picLocks noChangeAspect="1"/>
          </p:cNvPicPr>
          <p:nvPr/>
        </p:nvPicPr>
        <p:blipFill>
          <a:blip xmlns:r="http://schemas.openxmlformats.org/officeDocument/2006/relationships" r:embed="rId2"/>
          <a:stretch>
            <a:fillRect/>
          </a:stretch>
        </p:blipFill>
        <p:spPr>
          <a:xfrm>
            <a:off x="1589484" y="2971031"/>
            <a:ext cx="5893594" cy="2924943"/>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01" name="object 9"/>
          <p:cNvSpPr txBox="1">
            <a:spLocks noGrp="1"/>
          </p:cNvSpPr>
          <p:nvPr>
            <p:ph type="sldNum" sz="quarter" idx="12"/>
          </p:nvPr>
        </p:nvSpPr>
        <p:spPr>
          <a:xfrm>
            <a:off x="10352540" y="637331"/>
            <a:ext cx="838199" cy="426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2" name="TextBox 7"/>
          <p:cNvSpPr txBox="1"/>
          <p:nvPr/>
        </p:nvSpPr>
        <p:spPr>
          <a:xfrm>
            <a:off x="5193506" y="2523529"/>
            <a:ext cx="1828800" cy="358141"/>
          </a:xfrm>
          <a:prstGeom prst="rect"/>
          <a:noFill/>
        </p:spPr>
        <p:txBody>
          <a:bodyPr rtlCol="0" wrap="square">
            <a:spAutoFit/>
          </a:bodyPr>
          <a:p>
            <a:pPr algn="l"/>
            <a:endParaRPr dirty="0" lang="en-US"/>
          </a:p>
        </p:txBody>
      </p:sp>
      <p:sp>
        <p:nvSpPr>
          <p:cNvPr id="1048603" name="TextBox 9"/>
          <p:cNvSpPr txBox="1"/>
          <p:nvPr/>
        </p:nvSpPr>
        <p:spPr>
          <a:xfrm flipV="1">
            <a:off x="3125391" y="-1178718"/>
            <a:ext cx="3896915" cy="369332"/>
          </a:xfrm>
          <a:prstGeom prst="rect"/>
          <a:noFill/>
        </p:spPr>
        <p:txBody>
          <a:bodyPr rtlCol="0" wrap="square">
            <a:spAutoFit/>
          </a:bodyPr>
          <a:p>
            <a:pPr algn="l" indent="-342900" marL="342900">
              <a:buFont typeface="+mj-lt"/>
              <a:buAutoNum type="arabicPeriod"/>
            </a:pPr>
            <a:r>
              <a:rPr dirty="0" lang="en-IN"/>
              <a:t>Conditional formatting </a:t>
            </a:r>
            <a:endParaRPr dirty="0" lang="en-US"/>
          </a:p>
        </p:txBody>
      </p:sp>
      <p:sp>
        <p:nvSpPr>
          <p:cNvPr id="1048604" name="TextBox 10"/>
          <p:cNvSpPr txBox="1"/>
          <p:nvPr/>
        </p:nvSpPr>
        <p:spPr>
          <a:xfrm>
            <a:off x="3125391" y="2281555"/>
            <a:ext cx="3156560" cy="3279140"/>
          </a:xfrm>
          <a:prstGeom prst="rect"/>
          <a:noFill/>
        </p:spPr>
        <p:txBody>
          <a:bodyPr rtlCol="0" wrap="square">
            <a:spAutoFit/>
          </a:bodyPr>
          <a:p>
            <a:pPr algn="l"/>
            <a:r>
              <a:rPr dirty="0" sz="2000" lang="en-IN">
                <a:latin typeface="Times New Roman" panose="02020603050405020304" pitchFamily="18" charset="0"/>
                <a:cs typeface="Times New Roman" panose="02020603050405020304" pitchFamily="18" charset="0"/>
              </a:rPr>
              <a:t>Conditional formatting – highlights missing cells </a:t>
            </a:r>
          </a:p>
          <a:p>
            <a:pPr algn="l"/>
            <a:r>
              <a:rPr dirty="0" sz="2000" lang="en-IN">
                <a:latin typeface="Times New Roman" panose="02020603050405020304" pitchFamily="18" charset="0"/>
                <a:cs typeface="Times New Roman" panose="02020603050405020304" pitchFamily="18" charset="0"/>
              </a:rPr>
              <a:t>Filter- helps to remove the empty cells </a:t>
            </a:r>
          </a:p>
          <a:p>
            <a:pPr algn="l"/>
            <a:r>
              <a:rPr dirty="0" sz="2000" lang="en-IN">
                <a:latin typeface="Times New Roman" panose="02020603050405020304" pitchFamily="18" charset="0"/>
                <a:cs typeface="Times New Roman" panose="02020603050405020304" pitchFamily="18" charset="0"/>
              </a:rPr>
              <a:t>Formula – helps to identify the performance of employees </a:t>
            </a:r>
          </a:p>
          <a:p>
            <a:pPr algn="l"/>
            <a:r>
              <a:rPr dirty="0" sz="2000" lang="en-IN">
                <a:latin typeface="Times New Roman" panose="02020603050405020304" pitchFamily="18" charset="0"/>
                <a:cs typeface="Times New Roman" panose="02020603050405020304" pitchFamily="18" charset="0"/>
              </a:rPr>
              <a:t>Pivot table – helps to summarise </a:t>
            </a:r>
          </a:p>
          <a:p>
            <a:pPr algn="l"/>
            <a:r>
              <a:rPr dirty="0" sz="2000" lang="en-IN">
                <a:latin typeface="Times New Roman" panose="02020603050405020304" pitchFamily="18" charset="0"/>
                <a:cs typeface="Times New Roman" panose="02020603050405020304" pitchFamily="18" charset="0"/>
              </a:rPr>
              <a:t>Pie chart – shows the data</a:t>
            </a:r>
          </a:p>
          <a:p>
            <a:pPr algn="l"/>
            <a:endParaRPr dirty="0" lang="en-US"/>
          </a:p>
        </p:txBody>
      </p:sp>
      <p:sp>
        <p:nvSpPr>
          <p:cNvPr id="1048605" name="TextBox 2"/>
          <p:cNvSpPr txBox="1"/>
          <p:nvPr/>
        </p:nvSpPr>
        <p:spPr>
          <a:xfrm>
            <a:off x="7656633" y="2337434"/>
            <a:ext cx="5391815" cy="3025141"/>
          </a:xfrm>
          <a:prstGeom prst="rect"/>
          <a:noFill/>
        </p:spPr>
        <p:txBody>
          <a:bodyPr rtlCol="0" wrap="square">
            <a:spAutoFit/>
          </a:bodyPr>
          <a:lstStyle>
            <a:defPPr>
              <a:defRPr lang="en-US"/>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pPr algn="l" indent="-342900" marL="342900">
              <a:buAutoNum type="arabicPeriod"/>
            </a:pPr>
            <a:r>
              <a:rPr dirty="0" lang="en-IN">
                <a:latin typeface="Century Gothic"/>
              </a:rPr>
              <a:t>EMPLOYEE ID </a:t>
            </a:r>
          </a:p>
          <a:p>
            <a:pPr algn="l" indent="-342900" marL="342900">
              <a:buAutoNum type="arabicPeriod"/>
            </a:pPr>
            <a:r>
              <a:rPr dirty="0" lang="en-IN">
                <a:latin typeface="Century Gothic"/>
              </a:rPr>
              <a:t>FIRST NAME</a:t>
            </a:r>
          </a:p>
          <a:p>
            <a:pPr algn="l" indent="-342900" marL="342900">
              <a:buAutoNum type="arabicPeriod"/>
            </a:pPr>
            <a:r>
              <a:rPr dirty="0" lang="en-IN">
                <a:latin typeface="Century Gothic"/>
              </a:rPr>
              <a:t>LAST NAME</a:t>
            </a:r>
          </a:p>
          <a:p>
            <a:pPr algn="l" indent="-342900" marL="342900">
              <a:buAutoNum type="arabicPeriod"/>
            </a:pPr>
            <a:r>
              <a:rPr dirty="0" lang="en-IN">
                <a:latin typeface="Century Gothic"/>
              </a:rPr>
              <a:t>BUSINESS UNIT </a:t>
            </a:r>
          </a:p>
          <a:p>
            <a:pPr algn="l" indent="-342900" marL="342900">
              <a:buAutoNum type="arabicPeriod"/>
            </a:pPr>
            <a:r>
              <a:rPr dirty="0" lang="en-IN">
                <a:latin typeface="Century Gothic"/>
              </a:rPr>
              <a:t>EMPLOYEE TYPE</a:t>
            </a:r>
          </a:p>
          <a:p>
            <a:pPr algn="l" indent="-342900" marL="342900">
              <a:buAutoNum type="arabicPeriod"/>
            </a:pPr>
            <a:r>
              <a:rPr dirty="0" lang="en-IN">
                <a:latin typeface="Century Gothic"/>
              </a:rPr>
              <a:t>EMPLOYEE CLASSIFICATION TYPE</a:t>
            </a:r>
          </a:p>
          <a:p>
            <a:pPr algn="l" indent="-342900" marL="342900">
              <a:buAutoNum type="arabicPeriod"/>
            </a:pPr>
            <a:r>
              <a:rPr dirty="0" lang="en-IN">
                <a:latin typeface="Century Gothic"/>
              </a:rPr>
              <a:t>GENDER</a:t>
            </a:r>
          </a:p>
          <a:p>
            <a:pPr algn="l" indent="-342900" marL="342900">
              <a:buAutoNum type="arabicPeriod"/>
            </a:pPr>
            <a:r>
              <a:rPr dirty="0" lang="en-IN">
                <a:latin typeface="Century Gothic"/>
              </a:rPr>
              <a:t>PERFORMANCE SCORE</a:t>
            </a:r>
          </a:p>
          <a:p>
            <a:pPr algn="l" indent="-342900" marL="342900">
              <a:buAutoNum type="arabicPeriod"/>
            </a:pPr>
            <a:r>
              <a:rPr dirty="0" lang="en-IN">
                <a:latin typeface="Century Gothic"/>
              </a:rPr>
              <a:t>CURRENT EMPLOYEE RATE</a:t>
            </a:r>
          </a:p>
          <a:p>
            <a:pPr algn="l" indent="-342900" marL="342900">
              <a:buAutoNum type="arabicPeriod"/>
            </a:pPr>
            <a:r>
              <a:rPr dirty="0" lang="en-IN">
                <a:latin typeface="Century Gothic"/>
              </a:rPr>
              <a:t>PERFORMANCE LEVEL</a:t>
            </a:r>
          </a:p>
          <a:p>
            <a:pPr algn="l" indent="-342900" marL="342900">
              <a:buAutoNum type="arabicPeriod"/>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8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3" name="object 7"/>
          <p:cNvSpPr txBox="1">
            <a:spLocks noGrp="1"/>
          </p:cNvSpPr>
          <p:nvPr>
            <p:ph type="title"/>
          </p:nvPr>
        </p:nvSpPr>
        <p:spPr>
          <a:xfrm>
            <a:off x="739775" y="654938"/>
            <a:ext cx="8480425" cy="6261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59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59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596" name="TextBox 9"/>
          <p:cNvSpPr txBox="1"/>
          <p:nvPr/>
        </p:nvSpPr>
        <p:spPr>
          <a:xfrm>
            <a:off x="2533650" y="2523529"/>
            <a:ext cx="5360194" cy="1920241"/>
          </a:xfrm>
          <a:prstGeom prst="rect"/>
          <a:noFill/>
          <a:ln>
            <a:solidFill>
              <a:schemeClr val="bg2"/>
            </a:solidFill>
          </a:ln>
        </p:spPr>
        <p:txBody>
          <a:bodyPr rtlCol="0" wrap="square">
            <a:spAutoFit/>
          </a:bodyPr>
          <a:p>
            <a:pPr algn="l"/>
            <a:r>
              <a:rPr dirty="0" sz="2800" lang="en-IN">
                <a:latin typeface="Algerian" pitchFamily="82" charset="0"/>
              </a:rPr>
              <a:t>Performance level</a:t>
            </a:r>
            <a:r>
              <a:rPr dirty="0" lang="en-IN"/>
              <a:t>
</a:t>
            </a:r>
            <a:r>
              <a:rPr dirty="0" sz="3200" lang="en-IN">
                <a:solidFill>
                  <a:schemeClr val="accent2"/>
                </a:solidFill>
              </a:rPr>
              <a:t>=IFS(Z9&gt;=5,”VERY HIGH”,Z9&gt;=4,”HIGH”,Z9&gt;=3,”MED”,TRUE,”LOW”)</a:t>
            </a:r>
            <a:endParaRPr dirty="0" sz="3200" lang="en-US">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a:xfrm>
            <a:off x="755332" y="385444"/>
            <a:ext cx="10681335" cy="738664"/>
          </a:xfrm>
        </p:spPr>
        <p:txBody>
          <a:bodyPr/>
          <a:p>
            <a:r>
              <a:rPr b="0" dirty="0" lang="en-IN"/>
              <a:t>MODELLING </a:t>
            </a:r>
            <a:endParaRPr b="0" dirty="0" lang="en-US"/>
          </a:p>
        </p:txBody>
      </p:sp>
      <p:sp>
        <p:nvSpPr>
          <p:cNvPr id="1048607" name="TextBox 2"/>
          <p:cNvSpPr txBox="1"/>
          <p:nvPr/>
        </p:nvSpPr>
        <p:spPr>
          <a:xfrm>
            <a:off x="919757" y="1209577"/>
            <a:ext cx="8251031" cy="4358640"/>
          </a:xfrm>
          <a:prstGeom prst="rect"/>
          <a:noFill/>
        </p:spPr>
        <p:txBody>
          <a:bodyPr rtlCol="0" wrap="square">
            <a:spAutoFit/>
          </a:bodyPr>
          <a:p>
            <a:pPr algn="l"/>
            <a:r>
              <a:rPr dirty="0" sz="2400" lang="en-IN"/>
              <a:t>DATA COLLECTION </a:t>
            </a:r>
          </a:p>
          <a:p>
            <a:pPr algn="l" indent="-285750" marL="285750">
              <a:buFont typeface="Arial" panose="020B0604020202020204" pitchFamily="34" charset="0"/>
              <a:buChar char="•"/>
            </a:pPr>
            <a:r>
              <a:rPr dirty="0" sz="2400" lang="en-IN"/>
              <a:t>Identification </a:t>
            </a:r>
          </a:p>
          <a:p>
            <a:pPr algn="l" indent="-285750" marL="285750">
              <a:buFont typeface="Arial" panose="020B0604020202020204" pitchFamily="34" charset="0"/>
              <a:buChar char="•"/>
            </a:pPr>
            <a:r>
              <a:rPr dirty="0" sz="2400" lang="en-IN"/>
              <a:t>Gathering </a:t>
            </a:r>
          </a:p>
          <a:p>
            <a:pPr algn="l" indent="-285750" marL="285750">
              <a:buFont typeface="Arial" panose="020B0604020202020204" pitchFamily="34" charset="0"/>
              <a:buChar char="•"/>
            </a:pPr>
            <a:r>
              <a:rPr dirty="0" sz="2400" lang="en-IN"/>
              <a:t>Preparation</a:t>
            </a:r>
          </a:p>
          <a:p>
            <a:pPr algn="l"/>
            <a:r>
              <a:rPr dirty="0" sz="2400" lang="en-IN"/>
              <a:t>DATA CLEANING</a:t>
            </a:r>
          </a:p>
          <a:p>
            <a:pPr algn="l" indent="-342900" marL="342900">
              <a:buFont typeface="Arial" panose="020B0604020202020204" pitchFamily="34" charset="0"/>
              <a:buChar char="•"/>
            </a:pPr>
            <a:r>
              <a:rPr dirty="0" sz="2400" lang="en-IN"/>
              <a:t>Standardization </a:t>
            </a:r>
          </a:p>
          <a:p>
            <a:pPr algn="l" indent="-342900" marL="342900">
              <a:buFont typeface="Arial" panose="020B0604020202020204" pitchFamily="34" charset="0"/>
              <a:buChar char="•"/>
            </a:pPr>
            <a:r>
              <a:rPr dirty="0" sz="2400" lang="en-IN"/>
              <a:t>Correction</a:t>
            </a:r>
          </a:p>
          <a:p>
            <a:pPr algn="l" indent="-342900" marL="342900">
              <a:buFont typeface="Arial" panose="020B0604020202020204" pitchFamily="34" charset="0"/>
              <a:buChar char="•"/>
            </a:pPr>
            <a:r>
              <a:rPr dirty="0" sz="2400" lang="en-IN"/>
              <a:t>Validation </a:t>
            </a:r>
          </a:p>
          <a:p>
            <a:pPr algn="l"/>
            <a:r>
              <a:rPr dirty="0" sz="2400" lang="en-IN"/>
              <a:t>SUMMARY</a:t>
            </a:r>
          </a:p>
          <a:p>
            <a:pPr algn="l"/>
            <a:r>
              <a:rPr dirty="0" sz="2400" lang="en-IN"/>
              <a:t>Data analysis involves examining, transforming, and modeling data to extract meaningful insights, identify patterns, and support decision-making.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17"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1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9" name="TextBox 1"/>
          <p:cNvSpPr txBox="1"/>
          <p:nvPr/>
        </p:nvSpPr>
        <p:spPr>
          <a:xfrm>
            <a:off x="1403747" y="2413337"/>
            <a:ext cx="5606653" cy="358141"/>
          </a:xfrm>
          <a:prstGeom prst="rect"/>
          <a:noFill/>
        </p:spPr>
        <p:txBody>
          <a:bodyPr rtlCol="0" wrap="square">
            <a:spAutoFit/>
          </a:bodyPr>
          <a:p>
            <a:pPr algn="l"/>
            <a:endParaRPr dirty="0" lang="en-US"/>
          </a:p>
        </p:txBody>
      </p:sp>
      <p:graphicFrame>
        <p:nvGraphicFramePr>
          <p:cNvPr id="4194304" name="Chart 10"/>
          <p:cNvGraphicFramePr>
            <a:graphicFrameLocks/>
          </p:cNvGraphicFramePr>
          <p:nvPr/>
        </p:nvGraphicFramePr>
        <p:xfrm>
          <a:off x="1743075" y="1371600"/>
          <a:ext cx="6638925" cy="3886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lenova</cp:lastModifiedBy>
  <dcterms:created xsi:type="dcterms:W3CDTF">2024-03-27T19:07:22Z</dcterms:created>
  <dcterms:modified xsi:type="dcterms:W3CDTF">2024-09-02T15:38:59Z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2e9d3d93fd9647a6a35199334e53a45a</vt:lpwstr>
  </property>
</Properties>
</file>