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551940"/>
          </a:xfrm>
          <a:prstGeom prst="rect"/>
          <a:noFill/>
        </p:spPr>
        <p:txBody>
          <a:bodyPr rtlCol="0" wrap="square">
            <a:spAutoFit/>
          </a:bodyPr>
          <a:p>
            <a:r>
              <a:rPr dirty="0" sz="2400" lang="en-US"/>
              <a:t>STUDENT NAME</a:t>
            </a:r>
            <a:r>
              <a:rPr dirty="0" sz="2400" lang="en-IN"/>
              <a:t>:</a:t>
            </a:r>
            <a:r>
              <a:rPr dirty="0" sz="2400" lang="en-US"/>
              <a:t> </a:t>
            </a:r>
            <a:r>
              <a:rPr altLang="en-IN" dirty="0" sz="2400" lang="en-US"/>
              <a:t>S</a:t>
            </a:r>
            <a:r>
              <a:rPr altLang="en-IN" dirty="0" sz="2400" lang="en-US"/>
              <a:t>a</a:t>
            </a:r>
            <a:r>
              <a:rPr altLang="en-IN" dirty="0" sz="2400" lang="en-US"/>
              <a:t>r</a:t>
            </a:r>
            <a:r>
              <a:rPr altLang="en-IN" dirty="0" sz="2400" lang="en-US"/>
              <a:t>a</a:t>
            </a:r>
            <a:r>
              <a:rPr altLang="en-IN" dirty="0" sz="2400" lang="en-US"/>
              <a:t>n</a:t>
            </a:r>
            <a:r>
              <a:rPr altLang="en-IN" dirty="0" sz="2400" lang="en-US"/>
              <a:t>y</a:t>
            </a:r>
            <a:r>
              <a:rPr altLang="en-IN" dirty="0" sz="2400" lang="en-US"/>
              <a:t>a</a:t>
            </a:r>
            <a:r>
              <a:rPr altLang="en-IN" dirty="0" sz="2400" lang="en-US"/>
              <a:t> </a:t>
            </a:r>
            <a:r>
              <a:rPr altLang="en-IN" dirty="0" sz="2400" lang="en-US"/>
              <a:t>K</a:t>
            </a:r>
            <a:endParaRPr dirty="0" sz="2400" lang="en-US"/>
          </a:p>
          <a:p>
            <a:r>
              <a:rPr dirty="0" sz="2400" lang="en-US"/>
              <a:t>REGISTER NO: 3122</a:t>
            </a:r>
            <a:r>
              <a:rPr dirty="0" sz="2400" lang="en-US"/>
              <a:t>0</a:t>
            </a:r>
            <a:r>
              <a:rPr dirty="0" sz="2400" lang="en-US"/>
              <a:t>5</a:t>
            </a:r>
            <a:r>
              <a:rPr altLang="en-IN" dirty="0" sz="2400" lang="en-US"/>
              <a:t>0</a:t>
            </a:r>
            <a:r>
              <a:rPr altLang="en-IN" dirty="0" sz="2400" lang="en-US"/>
              <a:t>6</a:t>
            </a:r>
            <a:r>
              <a:rPr altLang="en-IN" dirty="0" sz="2400" lang="en-US"/>
              <a:t>1</a:t>
            </a:r>
            <a:r>
              <a:rPr dirty="0" sz="2400" lang="en-US"/>
              <a:t> asunm219unm219ncas2225cc11014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691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7"/>
            <a:ext cx="6934200" cy="14630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6060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16916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3749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600711"/>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2024-09-06T03:50:51Z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0b2b05a6a60a4c32b2f7e3d59c60e264</vt:lpwstr>
  </property>
</Properties>
</file>