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sz="2400"/>
              <a:t>SARANYA. M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2741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J48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5</cp:revision>
  <dcterms:created xsi:type="dcterms:W3CDTF">2024-08-30T06:51:00Z</dcterms:created>
  <dcterms:modified xsi:type="dcterms:W3CDTF">2024-08-30T07:12:58Z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33928CDCD7D74D9890C61E73743C7D2B_13</vt:lpwstr>
  </property>
  <property fmtid="{D5CDD505-2E9C-101B-9397-08002B2CF9AE}" pid="5" name="KSOProductBuildVer">
    <vt:lpwstr>2057-12.2.0.17562</vt:lpwstr>
  </property>
</Properties>
</file>