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878FDC-1A6E-4733-9DA3-5C7C78DE29E2}" v="40" dt="2024-08-29T14:32:53.83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thivswathi57@gmail.com" userId="e41fe52d9a77d8fe" providerId="LiveId" clId="{FA878FDC-1A6E-4733-9DA3-5C7C78DE29E2}"/>
    <pc:docChg chg="undo custSel modSld">
      <pc:chgData name="swathivswathi57@gmail.com" userId="e41fe52d9a77d8fe" providerId="LiveId" clId="{FA878FDC-1A6E-4733-9DA3-5C7C78DE29E2}" dt="2024-08-29T14:40:53.965" v="2121" actId="5793"/>
      <pc:docMkLst>
        <pc:docMk/>
      </pc:docMkLst>
      <pc:sldChg chg="modSp mod">
        <pc:chgData name="swathivswathi57@gmail.com" userId="e41fe52d9a77d8fe" providerId="LiveId" clId="{FA878FDC-1A6E-4733-9DA3-5C7C78DE29E2}" dt="2024-08-29T12:12:13.954" v="102" actId="20577"/>
        <pc:sldMkLst>
          <pc:docMk/>
          <pc:sldMk cId="0" sldId="256"/>
        </pc:sldMkLst>
        <pc:spChg chg="mod">
          <ac:chgData name="swathivswathi57@gmail.com" userId="e41fe52d9a77d8fe" providerId="LiveId" clId="{FA878FDC-1A6E-4733-9DA3-5C7C78DE29E2}" dt="2024-08-29T12:12:13.954" v="102" actId="20577"/>
          <ac:spMkLst>
            <pc:docMk/>
            <pc:sldMk cId="0" sldId="256"/>
            <ac:spMk id="14" creationId="{D55ADE35-C35B-07C1-F5AA-C33B3DDB802E}"/>
          </ac:spMkLst>
        </pc:spChg>
      </pc:sldChg>
      <pc:sldChg chg="addSp modSp mod">
        <pc:chgData name="swathivswathi57@gmail.com" userId="e41fe52d9a77d8fe" providerId="LiveId" clId="{FA878FDC-1A6E-4733-9DA3-5C7C78DE29E2}" dt="2024-08-29T12:44:53.042" v="128" actId="2711"/>
        <pc:sldMkLst>
          <pc:docMk/>
          <pc:sldMk cId="0" sldId="259"/>
        </pc:sldMkLst>
        <pc:spChg chg="add mod">
          <ac:chgData name="swathivswathi57@gmail.com" userId="e41fe52d9a77d8fe" providerId="LiveId" clId="{FA878FDC-1A6E-4733-9DA3-5C7C78DE29E2}" dt="2024-08-29T12:44:53.042" v="128" actId="2711"/>
          <ac:spMkLst>
            <pc:docMk/>
            <pc:sldMk cId="0" sldId="259"/>
            <ac:spMk id="11" creationId="{044F57B9-29EF-0B2E-50E7-EEDA122A1E12}"/>
          </ac:spMkLst>
        </pc:spChg>
      </pc:sldChg>
      <pc:sldChg chg="addSp delSp modSp mod">
        <pc:chgData name="swathivswathi57@gmail.com" userId="e41fe52d9a77d8fe" providerId="LiveId" clId="{FA878FDC-1A6E-4733-9DA3-5C7C78DE29E2}" dt="2024-08-29T13:29:10.106" v="1057" actId="20577"/>
        <pc:sldMkLst>
          <pc:docMk/>
          <pc:sldMk cId="0" sldId="260"/>
        </pc:sldMkLst>
        <pc:spChg chg="del mod">
          <ac:chgData name="swathivswathi57@gmail.com" userId="e41fe52d9a77d8fe" providerId="LiveId" clId="{FA878FDC-1A6E-4733-9DA3-5C7C78DE29E2}" dt="2024-08-29T13:20:53.401" v="433"/>
          <ac:spMkLst>
            <pc:docMk/>
            <pc:sldMk cId="0" sldId="260"/>
            <ac:spMk id="11" creationId="{F050B57B-77CA-84FA-9910-3F41C17BBB48}"/>
          </ac:spMkLst>
        </pc:spChg>
        <pc:spChg chg="add del mod">
          <ac:chgData name="swathivswathi57@gmail.com" userId="e41fe52d9a77d8fe" providerId="LiveId" clId="{FA878FDC-1A6E-4733-9DA3-5C7C78DE29E2}" dt="2024-08-29T13:20:46.513" v="430" actId="478"/>
          <ac:spMkLst>
            <pc:docMk/>
            <pc:sldMk cId="0" sldId="260"/>
            <ac:spMk id="12" creationId="{AD72C3A5-24B3-433F-7853-9E141722511E}"/>
          </ac:spMkLst>
        </pc:spChg>
        <pc:spChg chg="add del mod">
          <ac:chgData name="swathivswathi57@gmail.com" userId="e41fe52d9a77d8fe" providerId="LiveId" clId="{FA878FDC-1A6E-4733-9DA3-5C7C78DE29E2}" dt="2024-08-29T13:22:35.422" v="641"/>
          <ac:spMkLst>
            <pc:docMk/>
            <pc:sldMk cId="0" sldId="260"/>
            <ac:spMk id="14" creationId="{42BEDB1E-1DE6-0B08-97CF-43A3F21809BE}"/>
          </ac:spMkLst>
        </pc:spChg>
        <pc:spChg chg="add mod">
          <ac:chgData name="swathivswathi57@gmail.com" userId="e41fe52d9a77d8fe" providerId="LiveId" clId="{FA878FDC-1A6E-4733-9DA3-5C7C78DE29E2}" dt="2024-08-29T13:25:42.985" v="1030" actId="5793"/>
          <ac:spMkLst>
            <pc:docMk/>
            <pc:sldMk cId="0" sldId="260"/>
            <ac:spMk id="16" creationId="{B73E3316-D49F-6816-D602-F5F45ACD3667}"/>
          </ac:spMkLst>
        </pc:spChg>
        <pc:spChg chg="add mod">
          <ac:chgData name="swathivswathi57@gmail.com" userId="e41fe52d9a77d8fe" providerId="LiveId" clId="{FA878FDC-1A6E-4733-9DA3-5C7C78DE29E2}" dt="2024-08-29T13:29:10.106" v="1057" actId="20577"/>
          <ac:spMkLst>
            <pc:docMk/>
            <pc:sldMk cId="0" sldId="260"/>
            <ac:spMk id="18" creationId="{089DC3AF-53B3-8BBD-E567-F72A3BC7224D}"/>
          </ac:spMkLst>
        </pc:spChg>
      </pc:sldChg>
      <pc:sldChg chg="addSp delSp modSp mod">
        <pc:chgData name="swathivswathi57@gmail.com" userId="e41fe52d9a77d8fe" providerId="LiveId" clId="{FA878FDC-1A6E-4733-9DA3-5C7C78DE29E2}" dt="2024-08-29T13:16:01.853" v="227" actId="2711"/>
        <pc:sldMkLst>
          <pc:docMk/>
          <pc:sldMk cId="0" sldId="261"/>
        </pc:sldMkLst>
        <pc:spChg chg="add del mod">
          <ac:chgData name="swathivswathi57@gmail.com" userId="e41fe52d9a77d8fe" providerId="LiveId" clId="{FA878FDC-1A6E-4733-9DA3-5C7C78DE29E2}" dt="2024-08-29T13:10:26.685" v="155" actId="478"/>
          <ac:spMkLst>
            <pc:docMk/>
            <pc:sldMk cId="0" sldId="261"/>
            <ac:spMk id="9" creationId="{891442B6-ABF4-5AE8-AEB5-F512BAC684CA}"/>
          </ac:spMkLst>
        </pc:spChg>
        <pc:spChg chg="add del mod">
          <ac:chgData name="swathivswathi57@gmail.com" userId="e41fe52d9a77d8fe" providerId="LiveId" clId="{FA878FDC-1A6E-4733-9DA3-5C7C78DE29E2}" dt="2024-08-29T13:09:26.885" v="139" actId="478"/>
          <ac:spMkLst>
            <pc:docMk/>
            <pc:sldMk cId="0" sldId="261"/>
            <ac:spMk id="10" creationId="{196EB930-F08E-1101-D1E7-1B4A777279FE}"/>
          </ac:spMkLst>
        </pc:spChg>
        <pc:spChg chg="add mod">
          <ac:chgData name="swathivswathi57@gmail.com" userId="e41fe52d9a77d8fe" providerId="LiveId" clId="{FA878FDC-1A6E-4733-9DA3-5C7C78DE29E2}" dt="2024-08-29T13:16:01.853" v="227" actId="2711"/>
          <ac:spMkLst>
            <pc:docMk/>
            <pc:sldMk cId="0" sldId="261"/>
            <ac:spMk id="12" creationId="{572E21C7-F8D7-19EB-99E8-A7FBF256E405}"/>
          </ac:spMkLst>
        </pc:spChg>
      </pc:sldChg>
      <pc:sldChg chg="addSp modSp mod">
        <pc:chgData name="swathivswathi57@gmail.com" userId="e41fe52d9a77d8fe" providerId="LiveId" clId="{FA878FDC-1A6E-4733-9DA3-5C7C78DE29E2}" dt="2024-08-29T13:31:17.590" v="1084" actId="1076"/>
        <pc:sldMkLst>
          <pc:docMk/>
          <pc:sldMk cId="0" sldId="262"/>
        </pc:sldMkLst>
        <pc:spChg chg="add mod">
          <ac:chgData name="swathivswathi57@gmail.com" userId="e41fe52d9a77d8fe" providerId="LiveId" clId="{FA878FDC-1A6E-4733-9DA3-5C7C78DE29E2}" dt="2024-08-29T13:31:17.590" v="1084" actId="1076"/>
          <ac:spMkLst>
            <pc:docMk/>
            <pc:sldMk cId="0" sldId="262"/>
            <ac:spMk id="10" creationId="{318E78FE-987F-A5ED-19BE-5C95A991ED41}"/>
          </ac:spMkLst>
        </pc:spChg>
      </pc:sldChg>
      <pc:sldChg chg="addSp modSp mod">
        <pc:chgData name="swathivswathi57@gmail.com" userId="e41fe52d9a77d8fe" providerId="LiveId" clId="{FA878FDC-1A6E-4733-9DA3-5C7C78DE29E2}" dt="2024-08-29T14:40:53.965" v="2121" actId="5793"/>
        <pc:sldMkLst>
          <pc:docMk/>
          <pc:sldMk cId="0" sldId="263"/>
        </pc:sldMkLst>
        <pc:spChg chg="add mod">
          <ac:chgData name="swathivswathi57@gmail.com" userId="e41fe52d9a77d8fe" providerId="LiveId" clId="{FA878FDC-1A6E-4733-9DA3-5C7C78DE29E2}" dt="2024-08-29T14:40:53.965" v="2121" actId="5793"/>
          <ac:spMkLst>
            <pc:docMk/>
            <pc:sldMk cId="0" sldId="263"/>
            <ac:spMk id="11" creationId="{6EDE8F9B-9B48-6FB1-2861-50D8F0678D93}"/>
          </ac:spMkLst>
        </pc:spChg>
      </pc:sldChg>
      <pc:sldChg chg="addSp modSp mod">
        <pc:chgData name="swathivswathi57@gmail.com" userId="e41fe52d9a77d8fe" providerId="LiveId" clId="{FA878FDC-1A6E-4733-9DA3-5C7C78DE29E2}" dt="2024-08-29T14:29:47.062" v="1987" actId="5793"/>
        <pc:sldMkLst>
          <pc:docMk/>
          <pc:sldMk cId="0" sldId="264"/>
        </pc:sldMkLst>
        <pc:spChg chg="add mod">
          <ac:chgData name="swathivswathi57@gmail.com" userId="e41fe52d9a77d8fe" providerId="LiveId" clId="{FA878FDC-1A6E-4733-9DA3-5C7C78DE29E2}" dt="2024-08-29T14:29:47.062" v="1987" actId="5793"/>
          <ac:spMkLst>
            <pc:docMk/>
            <pc:sldMk cId="0" sldId="264"/>
            <ac:spMk id="3" creationId="{2FA1DC46-A4B4-33BB-109C-9CAAF76E4A97}"/>
          </ac:spMkLst>
        </pc:spChg>
      </pc:sldChg>
      <pc:sldChg chg="addSp modSp mod">
        <pc:chgData name="swathivswathi57@gmail.com" userId="e41fe52d9a77d8fe" providerId="LiveId" clId="{FA878FDC-1A6E-4733-9DA3-5C7C78DE29E2}" dt="2024-08-29T14:32:53.832" v="2028"/>
        <pc:sldMkLst>
          <pc:docMk/>
          <pc:sldMk cId="0" sldId="265"/>
        </pc:sldMkLst>
        <pc:graphicFrameChg chg="add mod">
          <ac:chgData name="swathivswathi57@gmail.com" userId="e41fe52d9a77d8fe" providerId="LiveId" clId="{FA878FDC-1A6E-4733-9DA3-5C7C78DE29E2}" dt="2024-08-29T14:32:53.832" v="2028"/>
          <ac:graphicFrameMkLst>
            <pc:docMk/>
            <pc:sldMk cId="0" sldId="265"/>
            <ac:graphicFrameMk id="2" creationId="{00000000-0008-0000-0000-000006000000}"/>
          </ac:graphicFrameMkLst>
        </pc:graphicFrameChg>
      </pc:sldChg>
      <pc:sldChg chg="addSp modSp mod">
        <pc:chgData name="swathivswathi57@gmail.com" userId="e41fe52d9a77d8fe" providerId="LiveId" clId="{FA878FDC-1A6E-4733-9DA3-5C7C78DE29E2}" dt="2024-08-29T14:40:03.196" v="2113" actId="2711"/>
        <pc:sldMkLst>
          <pc:docMk/>
          <pc:sldMk cId="2986442291" sldId="268"/>
        </pc:sldMkLst>
        <pc:spChg chg="add mod">
          <ac:chgData name="swathivswathi57@gmail.com" userId="e41fe52d9a77d8fe" providerId="LiveId" clId="{FA878FDC-1A6E-4733-9DA3-5C7C78DE29E2}" dt="2024-08-29T14:40:03.196" v="2113" actId="2711"/>
          <ac:spMkLst>
            <pc:docMk/>
            <pc:sldMk cId="2986442291" sldId="268"/>
            <ac:spMk id="4" creationId="{30AC3F60-EFA1-176C-A774-06D3BD827DDC}"/>
          </ac:spMkLst>
        </pc:spChg>
      </pc:sldChg>
      <pc:sldChg chg="addSp modSp mod">
        <pc:chgData name="swathivswathi57@gmail.com" userId="e41fe52d9a77d8fe" providerId="LiveId" clId="{FA878FDC-1A6E-4733-9DA3-5C7C78DE29E2}" dt="2024-08-29T13:39:24.777" v="1374" actId="20577"/>
        <pc:sldMkLst>
          <pc:docMk/>
          <pc:sldMk cId="2720660618" sldId="269"/>
        </pc:sldMkLst>
        <pc:spChg chg="add mod">
          <ac:chgData name="swathivswathi57@gmail.com" userId="e41fe52d9a77d8fe" providerId="LiveId" clId="{FA878FDC-1A6E-4733-9DA3-5C7C78DE29E2}" dt="2024-08-29T13:39:24.777" v="1374" actId="20577"/>
          <ac:spMkLst>
            <pc:docMk/>
            <pc:sldMk cId="2720660618" sldId="269"/>
            <ac:spMk id="4" creationId="{6ADFEBC0-FF3B-2B0B-9797-D1050F38473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ath\AppData\Local\Microsoft\Windows\INetCache\IE\UYMNLEN1\saranya.b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73"/>
          <c:y val="0.27404673374161564"/>
          <c:w val="0.28066865973304139"/>
          <c:h val="0.5467191601049868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</c:v>
                </c:pt>
                <c:pt idx="1">
                  <c:v>57</c:v>
                </c:pt>
                <c:pt idx="2">
                  <c:v>54</c:v>
                </c:pt>
                <c:pt idx="3">
                  <c:v>39</c:v>
                </c:pt>
                <c:pt idx="4">
                  <c:v>50</c:v>
                </c:pt>
                <c:pt idx="5">
                  <c:v>57</c:v>
                </c:pt>
                <c:pt idx="6">
                  <c:v>50</c:v>
                </c:pt>
                <c:pt idx="7">
                  <c:v>56</c:v>
                </c:pt>
                <c:pt idx="8">
                  <c:v>52</c:v>
                </c:pt>
                <c:pt idx="9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8-4116-BE0B-0B5E434F943A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</c:v>
                </c:pt>
                <c:pt idx="1">
                  <c:v>44</c:v>
                </c:pt>
                <c:pt idx="2">
                  <c:v>53</c:v>
                </c:pt>
                <c:pt idx="3">
                  <c:v>55</c:v>
                </c:pt>
                <c:pt idx="4">
                  <c:v>50</c:v>
                </c:pt>
                <c:pt idx="5">
                  <c:v>40</c:v>
                </c:pt>
                <c:pt idx="6">
                  <c:v>51</c:v>
                </c:pt>
                <c:pt idx="7">
                  <c:v>48</c:v>
                </c:pt>
                <c:pt idx="8">
                  <c:v>49</c:v>
                </c:pt>
                <c:pt idx="9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F8-4116-BE0B-0B5E434F943A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</c:v>
                </c:pt>
                <c:pt idx="1">
                  <c:v>44</c:v>
                </c:pt>
                <c:pt idx="2">
                  <c:v>47</c:v>
                </c:pt>
                <c:pt idx="3">
                  <c:v>63</c:v>
                </c:pt>
                <c:pt idx="4">
                  <c:v>54</c:v>
                </c:pt>
                <c:pt idx="5">
                  <c:v>46</c:v>
                </c:pt>
                <c:pt idx="6">
                  <c:v>56</c:v>
                </c:pt>
                <c:pt idx="7">
                  <c:v>63</c:v>
                </c:pt>
                <c:pt idx="8">
                  <c:v>49</c:v>
                </c:pt>
                <c:pt idx="9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F8-4116-BE0B-0B5E434F943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SARANYA B</a:t>
            </a:r>
          </a:p>
          <a:p>
            <a:r>
              <a:rPr lang="en-US" sz="2400" dirty="0"/>
              <a:t>REGISTER NO:312212859/unm2022g109</a:t>
            </a:r>
          </a:p>
          <a:p>
            <a:r>
              <a:rPr lang="en-US" sz="2400" dirty="0"/>
              <a:t>DEPARTMENT:B.COM (GENERAL)</a:t>
            </a:r>
          </a:p>
          <a:p>
            <a:r>
              <a:rPr lang="en-US" sz="2400" dirty="0"/>
              <a:t>COLLEGE:MAHALAKSHMI WOMEN’S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A1DC46-A4B4-33BB-109C-9CAAF76E4A97}"/>
              </a:ext>
            </a:extLst>
          </p:cNvPr>
          <p:cNvSpPr txBox="1"/>
          <p:nvPr/>
        </p:nvSpPr>
        <p:spPr>
          <a:xfrm>
            <a:off x="739775" y="1371600"/>
            <a:ext cx="82518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REGRESSION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   </a:t>
            </a:r>
            <a:r>
              <a:rPr lang="en-IN" dirty="0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lang="en-IN" dirty="0"/>
              <a:t>  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CLUSTER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</a:t>
            </a:r>
          </a:p>
          <a:p>
            <a:r>
              <a:rPr lang="en-IN" dirty="0"/>
              <a:t>                                            GROUP EMPLOYEES WITH SIMILAR PERFORMANCE</a:t>
            </a:r>
          </a:p>
          <a:p>
            <a:r>
              <a:rPr lang="en-IN" dirty="0"/>
              <a:t> CHARACTERISTICS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DECISION TREES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IDENTIFY KEY FACTORS INFLUENCING EMPLOYE PERFORMANCE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CONDITIONAL FORMATTING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    HIGHLIGHT PERFORMANCE TREND &amp; OUTLINES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 </a:t>
            </a:r>
            <a:r>
              <a:rPr lang="en-IN" b="1" dirty="0"/>
              <a:t>PIVOT TABLES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260633"/>
              </p:ext>
            </p:extLst>
          </p:nvPr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C3F60-EFA1-176C-A774-06D3BD827DDC}"/>
              </a:ext>
            </a:extLst>
          </p:cNvPr>
          <p:cNvSpPr txBox="1"/>
          <p:nvPr/>
        </p:nvSpPr>
        <p:spPr>
          <a:xfrm>
            <a:off x="723377" y="1447800"/>
            <a:ext cx="84648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EMPOWERS DATA DRIVEN DECISION MAKING ENHANCE PERFORMANCE MANAGEMENT BOOSTS EMPLOYEE ENGAGEMENT AND GROWTH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BY LEVERAGING EXCEL FOR EMPLOYEE PERFORMANCE ANALYSIS , ORGANIZATION.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UNLOCK EMPLOYEE POTENTIAL DRIVE BUSINESSSUCESS STAY COMPETITIVE IN THE MARKET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EMBRACE DATA DRIVEN PERFORMANCE MANAGEMENT &amp; EMPOWER YOUR WORK FORCE TO EXCE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4F57B9-29EF-0B2E-50E7-EEDA122A1E12}"/>
              </a:ext>
            </a:extLst>
          </p:cNvPr>
          <p:cNvSpPr txBox="1"/>
          <p:nvPr/>
        </p:nvSpPr>
        <p:spPr>
          <a:xfrm>
            <a:off x="1150068" y="1857374"/>
            <a:ext cx="63175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lang="en-IN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3E3316-D49F-6816-D602-F5F45ACD3667}"/>
              </a:ext>
            </a:extLst>
          </p:cNvPr>
          <p:cNvSpPr txBox="1"/>
          <p:nvPr/>
        </p:nvSpPr>
        <p:spPr>
          <a:xfrm>
            <a:off x="914400" y="1908994"/>
            <a:ext cx="836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9DC3AF-53B3-8BBD-E567-F72A3BC7224D}"/>
              </a:ext>
            </a:extLst>
          </p:cNvPr>
          <p:cNvSpPr txBox="1"/>
          <p:nvPr/>
        </p:nvSpPr>
        <p:spPr>
          <a:xfrm>
            <a:off x="609600" y="1908994"/>
            <a:ext cx="82369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IDENTIFICATION OF TOP PRFORMERS, UNDERPERFORMER, &amp; TRAINING NEEDS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DEPARTMENTAL &amp; TEAM PERFORMANCE COMPARAISION.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PERFORMANCE MATIRIC CALCULATION &amp; ANALYSIS.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DATA COLLECTION &amp; MANAGEMENT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2E21C7-F8D7-19EB-99E8-A7FBF256E405}"/>
              </a:ext>
            </a:extLst>
          </p:cNvPr>
          <p:cNvSpPr txBox="1"/>
          <p:nvPr/>
        </p:nvSpPr>
        <p:spPr>
          <a:xfrm>
            <a:off x="838200" y="1857375"/>
            <a:ext cx="81607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HR MANAGERS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DEPARTMENT HEADS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TEAM LEAD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TALENT MANAGEMENT TEAMS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/>
              <a:t> BY CONSIDERING THE NEEDS &amp; REQUIREMENTS OF THESE END USERS, YOU CAN DESIGN AN EFFECTIVE EMPLOYEE PERFORMANCE ANALYSIS SYSTEM IN EXCEL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8E78FE-987F-A5ED-19BE-5C95A991ED41}"/>
              </a:ext>
            </a:extLst>
          </p:cNvPr>
          <p:cNvSpPr txBox="1"/>
          <p:nvPr/>
        </p:nvSpPr>
        <p:spPr>
          <a:xfrm>
            <a:off x="3048000" y="1817925"/>
            <a:ext cx="59435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AUTOMATED PERFORMANCE TRACKING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CUSTOMIZABLE DASHBOARDS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DATA-DRIVEN INSIGHT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ENHANCED DECISION-MAKING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IMPROVED EMPLOYEE ENGAGEMENT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STREAMLINED PERFORMANCE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err="1"/>
              <a:t>vSTRATEGIC</a:t>
            </a:r>
            <a:r>
              <a:rPr lang="en-IN" dirty="0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FEBC0-FF3B-2B0B-9797-D1050F38473E}"/>
              </a:ext>
            </a:extLst>
          </p:cNvPr>
          <p:cNvSpPr txBox="1"/>
          <p:nvPr/>
        </p:nvSpPr>
        <p:spPr>
          <a:xfrm>
            <a:off x="1828800" y="1582340"/>
            <a:ext cx="61009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>
                <a:latin typeface="Aptos Display" panose="020B0004020202020204" pitchFamily="34" charset="0"/>
              </a:rPr>
              <a:t>EMPLOYEE INFORMATION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METRICS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EVALUATIONS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TRAINING &amp; DEVELOPMENT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FEEDBACK &amp; SURVEYS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SALES/PRODUCTION DATA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Aptos Display" panose="020B0004020202020204" pitchFamily="34" charset="0"/>
            </a:endParaRPr>
          </a:p>
          <a:p>
            <a:r>
              <a:rPr lang="en-IN" dirty="0"/>
              <a:t>               </a:t>
            </a:r>
            <a:r>
              <a:rPr lang="en-IN" dirty="0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A.  EMPLOYEER ID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E8F9B-9B48-6FB1-2861-50D8F0678D93}"/>
              </a:ext>
            </a:extLst>
          </p:cNvPr>
          <p:cNvSpPr txBox="1"/>
          <p:nvPr/>
        </p:nvSpPr>
        <p:spPr>
          <a:xfrm>
            <a:off x="2381250" y="1695451"/>
            <a:ext cx="67701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      AUTOMATED PERFORMANCE TRACKING</a:t>
            </a:r>
            <a:r>
              <a:rPr lang="en-IN" dirty="0"/>
              <a:t>:</a:t>
            </a:r>
          </a:p>
          <a:p>
            <a:r>
              <a:rPr lang="en-IN" dirty="0"/>
              <a:t>                    </a:t>
            </a:r>
            <a:r>
              <a:rPr lang="en-IN" dirty="0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PREDICTIVE ANALYTICS</a:t>
            </a:r>
            <a:r>
              <a:rPr lang="en-IN" dirty="0"/>
              <a:t>: </a:t>
            </a:r>
          </a:p>
          <a:p>
            <a:r>
              <a:rPr lang="en-IN" dirty="0"/>
              <a:t>                   </a:t>
            </a:r>
            <a:r>
              <a:rPr lang="en-IN" dirty="0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CUSTOMIZABLE PERFORMANCE METRICS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lang="en-IN" dirty="0"/>
              <a:t>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REAL TIME REPORTING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462</Words>
  <Application>Microsoft Office PowerPoint</Application>
  <PresentationFormat>Widescreen</PresentationFormat>
  <Paragraphs>124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Aptos Display</vt:lpstr>
      <vt:lpstr>Arial</vt:lpstr>
      <vt:lpstr>Arial Black</vt:lpstr>
      <vt:lpstr>Calibri</vt:lpstr>
      <vt:lpstr>Courier New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swathi</cp:lastModifiedBy>
  <cp:revision>13</cp:revision>
  <dcterms:created xsi:type="dcterms:W3CDTF">2024-03-29T15:07:22Z</dcterms:created>
  <dcterms:modified xsi:type="dcterms:W3CDTF">2024-08-29T14:40:54Z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