
<file path=[Content_Types].xml><?xml version="1.0" encoding="utf-8"?>
<Types xmlns="http://schemas.openxmlformats.org/package/2006/content-types">
  <Default ContentType="image/pn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image/jpeg" PartName="/ppt/media/image2.jpg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2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4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061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4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91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26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87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7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5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0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2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9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9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60ED-7BF0-4343-A299-1F93EF11790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8C00DC-D3FC-496D-B753-EBB75AED8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6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88D21E-4E59-4474-9822-F6DBDE1A3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03" y="205893"/>
            <a:ext cx="1634462" cy="1795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A70B5A-FD37-412E-9390-73C354A1866B}"/>
              </a:ext>
            </a:extLst>
          </p:cNvPr>
          <p:cNvSpPr/>
          <p:nvPr/>
        </p:nvSpPr>
        <p:spPr>
          <a:xfrm>
            <a:off x="-372192" y="205893"/>
            <a:ext cx="102867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SOLAR CAR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C8359-1751-1B0A-820D-33AB1F19A811}"/>
              </a:ext>
            </a:extLst>
          </p:cNvPr>
          <p:cNvSpPr/>
          <p:nvPr/>
        </p:nvSpPr>
        <p:spPr>
          <a:xfrm>
            <a:off x="4883687" y="2674619"/>
            <a:ext cx="8096036" cy="276998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endParaRPr lang="en-US" sz="1400" i="1" dirty="0">
              <a:ln w="0"/>
              <a:solidFill>
                <a:schemeClr val="accent1"/>
              </a:solidFill>
            </a:endParaRPr>
          </a:p>
          <a:p>
            <a:endParaRPr lang="en-US" sz="1600" i="1" dirty="0">
              <a:ln w="0"/>
              <a:solidFill>
                <a:schemeClr val="accent1"/>
              </a:solidFill>
            </a:endParaRPr>
          </a:p>
          <a:p>
            <a:r>
              <a:rPr lang="en-US" sz="1600" i="1" dirty="0">
                <a:ln w="0"/>
                <a:solidFill>
                  <a:schemeClr val="accent1"/>
                </a:solidFill>
              </a:rPr>
              <a:t>BHUVAN NAWARIA           2021MEB1276</a:t>
            </a:r>
          </a:p>
          <a:p>
            <a:r>
              <a:rPr lang="en-US" sz="1600" b="0" i="1" cap="none" spc="0" dirty="0">
                <a:ln w="0"/>
                <a:solidFill>
                  <a:schemeClr val="accent1"/>
                </a:solidFill>
              </a:rPr>
              <a:t>GURSIMER SINGH           2021MEB1285</a:t>
            </a:r>
          </a:p>
          <a:p>
            <a:r>
              <a:rPr lang="en-US" sz="1600" i="1" dirty="0">
                <a:ln w="0"/>
                <a:solidFill>
                  <a:schemeClr val="accent1"/>
                </a:solidFill>
              </a:rPr>
              <a:t>HARSHDEEP DEY            2021MEB1286</a:t>
            </a:r>
          </a:p>
          <a:p>
            <a:r>
              <a:rPr lang="en-US" sz="1600" b="0" i="1" cap="none" spc="0" dirty="0">
                <a:ln w="0"/>
                <a:solidFill>
                  <a:schemeClr val="accent1"/>
                </a:solidFill>
              </a:rPr>
              <a:t>HARSHVARDHAN SINGH  2021MEB1287</a:t>
            </a:r>
          </a:p>
          <a:p>
            <a:r>
              <a:rPr lang="en-US" sz="1600" i="1" dirty="0">
                <a:ln w="0"/>
                <a:solidFill>
                  <a:schemeClr val="accent1"/>
                </a:solidFill>
              </a:rPr>
              <a:t>DEEPAK SONI                 2021MEB1279</a:t>
            </a:r>
          </a:p>
          <a:p>
            <a:r>
              <a:rPr lang="en-US" sz="1600" i="1" dirty="0">
                <a:ln w="0"/>
                <a:solidFill>
                  <a:schemeClr val="accent1"/>
                </a:solidFill>
              </a:rPr>
              <a:t>KORUPOLU DEEKSHITA   2021MEB1292</a:t>
            </a:r>
          </a:p>
          <a:p>
            <a:r>
              <a:rPr lang="en-US" sz="1600" b="0" i="1" cap="none" spc="0" dirty="0">
                <a:ln w="0"/>
                <a:solidFill>
                  <a:schemeClr val="accent1"/>
                </a:solidFill>
              </a:rPr>
              <a:t>KAYATHA SARAN YADAV   2021MEB1290</a:t>
            </a:r>
          </a:p>
          <a:p>
            <a:endParaRPr lang="en-US" sz="1600" i="1" dirty="0">
              <a:ln w="0"/>
              <a:solidFill>
                <a:schemeClr val="accent1"/>
              </a:solidFill>
            </a:endParaRPr>
          </a:p>
          <a:p>
            <a:endParaRPr lang="en-US" sz="1600" b="0" i="1" cap="none" spc="0" dirty="0">
              <a:ln w="0"/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EBB78-739D-1E5E-1881-FAA9AA4CB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" y="1183957"/>
            <a:ext cx="4072890" cy="254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4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AA4832-AF7B-9EEA-7808-87FFA9710B11}"/>
              </a:ext>
            </a:extLst>
          </p:cNvPr>
          <p:cNvSpPr/>
          <p:nvPr/>
        </p:nvSpPr>
        <p:spPr>
          <a:xfrm>
            <a:off x="853543" y="693611"/>
            <a:ext cx="8958277" cy="45858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AIM :-</a:t>
            </a:r>
            <a:r>
              <a:rPr lang="en-US" sz="32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Solar car</a:t>
            </a:r>
          </a:p>
          <a:p>
            <a:endParaRPr lang="en-US" sz="32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Objectives :-</a:t>
            </a:r>
          </a:p>
          <a:p>
            <a:endParaRPr lang="en-US" sz="32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1.To make a power efficient car.</a:t>
            </a:r>
          </a:p>
          <a:p>
            <a:r>
              <a:rPr lang="en-US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2.To make a cost friendly by using less cost products.</a:t>
            </a:r>
          </a:p>
          <a:p>
            <a:r>
              <a:rPr lang="en-US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3.Car should use solar power as primary source of power.</a:t>
            </a:r>
            <a:endParaRPr lang="en-US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07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654659-D9E7-7B45-B955-F596EDA361D9}"/>
              </a:ext>
            </a:extLst>
          </p:cNvPr>
          <p:cNvSpPr/>
          <p:nvPr/>
        </p:nvSpPr>
        <p:spPr>
          <a:xfrm>
            <a:off x="730253" y="674401"/>
            <a:ext cx="8947147" cy="6494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Materials Used:- (To make prototype)</a:t>
            </a:r>
          </a:p>
          <a:p>
            <a:endParaRPr lang="en-US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1.Motors 4v – 4 piece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2.Solar panel 6v -2 pieces 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3.Battery rechargeable – 2 pieces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4.Wheel – 2 inch – 4 piece 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5.Motor driver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6.Uno chip board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7.Bluetooth module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8.Battery module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9.Soldering Iron </a:t>
            </a:r>
          </a:p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10.Stationary products </a:t>
            </a:r>
          </a:p>
          <a:p>
            <a:endParaRPr lang="en-US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356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A0C1-7DF7-71BD-047E-F6B3E48F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 :-</a:t>
            </a:r>
            <a:endParaRPr lang="en-IN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ED6B-73A4-B2E7-657C-0EF5DB99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1436913"/>
            <a:ext cx="9405257" cy="5094515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accent1"/>
                </a:solidFill>
              </a:rPr>
              <a:t>Connecting motors with the motor driver.</a:t>
            </a:r>
          </a:p>
          <a:p>
            <a:r>
              <a:rPr lang="en-IN" sz="2000" i="1" dirty="0">
                <a:solidFill>
                  <a:schemeClr val="accent1"/>
                </a:solidFill>
              </a:rPr>
              <a:t>Installed the UNO chip and connected it with the motor driver.</a:t>
            </a:r>
          </a:p>
          <a:p>
            <a:r>
              <a:rPr lang="en-IN" sz="2000" i="1" dirty="0">
                <a:solidFill>
                  <a:schemeClr val="accent1"/>
                </a:solidFill>
              </a:rPr>
              <a:t>Installing the Bluetooth module and connecting it to the UNO chip.</a:t>
            </a:r>
          </a:p>
          <a:p>
            <a:r>
              <a:rPr lang="en-IN" sz="2000" i="1" dirty="0">
                <a:solidFill>
                  <a:schemeClr val="accent1"/>
                </a:solidFill>
              </a:rPr>
              <a:t>Installing the solar panels.</a:t>
            </a:r>
          </a:p>
          <a:p>
            <a:r>
              <a:rPr lang="en-IN" sz="2000" i="1" dirty="0">
                <a:solidFill>
                  <a:schemeClr val="accent1"/>
                </a:solidFill>
              </a:rPr>
              <a:t>Rest all the connections and components is shown in the figure on next page.</a:t>
            </a:r>
          </a:p>
        </p:txBody>
      </p:sp>
    </p:spTree>
    <p:extLst>
      <p:ext uri="{BB962C8B-B14F-4D97-AF65-F5344CB8AC3E}">
        <p14:creationId xmlns:p14="http://schemas.microsoft.com/office/powerpoint/2010/main" val="276371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5E07-3635-E801-504A-7EAC7D4B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45112-B2B2-A908-3938-3BB31448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5" y="1502229"/>
            <a:ext cx="4945222" cy="517848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C5418-9784-3F9D-CAF5-E887E9CF1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413" y="1502230"/>
            <a:ext cx="5888588" cy="51784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4099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7BE2-F4CB-247C-8795-6D5378C6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accent2"/>
                </a:solidFill>
              </a:rPr>
              <a:t>Advantages and disadvantages</a:t>
            </a:r>
            <a:endParaRPr lang="en-IN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B248-5486-C852-C440-A48EE6C8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585"/>
            <a:ext cx="8596668" cy="4613778"/>
          </a:xfrm>
        </p:spPr>
        <p:txBody>
          <a:bodyPr/>
          <a:lstStyle/>
          <a:p>
            <a:r>
              <a:rPr lang="en-US" sz="2000" i="1" dirty="0">
                <a:solidFill>
                  <a:schemeClr val="accent1"/>
                </a:solidFill>
              </a:rPr>
              <a:t>No Emissions. Because solar-powered cars have electric motors, they burn no fuel and produce no emissions.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preservation Of Natural Resources.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No Fuel Costs.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Driving Comfort and eco-friendly.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Financial benefit.</a:t>
            </a: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chemeClr val="accent1"/>
                </a:solidFill>
              </a:rPr>
              <a:t>Disadvantages: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Less power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Initial investment is quite high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Requires better way to store energy.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endParaRPr lang="en-IN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DFD1-DB31-33B7-0778-1AA14AA1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Conclusion:</a:t>
            </a:r>
            <a:endParaRPr lang="en-IN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8174-5330-F991-D163-77B088A8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593"/>
            <a:ext cx="8596668" cy="464177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Solar car would be an amazing advancement in the future car technology.</a:t>
            </a:r>
          </a:p>
          <a:p>
            <a:r>
              <a:rPr lang="en-US" i="1" dirty="0">
                <a:solidFill>
                  <a:schemeClr val="accent1"/>
                </a:solidFill>
              </a:rPr>
              <a:t>They would allow free and pollution less travel with unlimited accessibility.</a:t>
            </a:r>
          </a:p>
          <a:p>
            <a:r>
              <a:rPr lang="en-US" i="1" dirty="0">
                <a:solidFill>
                  <a:schemeClr val="accent1"/>
                </a:solidFill>
              </a:rPr>
              <a:t>If some minor drawbacks associated with solar car can be rectified , then for sure solar car will play a vital role in future transportation.</a:t>
            </a:r>
          </a:p>
          <a:p>
            <a:endParaRPr lang="en-IN" i="1" dirty="0">
              <a:solidFill>
                <a:schemeClr val="accent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AAD89E-0C17-62AF-BC59-867ACD0E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37" y="3088432"/>
            <a:ext cx="7177552" cy="35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06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