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5143500" cy="9144000"/>
  <p:defaultTextStyle>
    <a:defPPr lvl="0"/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d7d96a15-2cbe-46e0-86d6-552d87f87b20/Brainstorm &amp; ideation. Manjula team_2023-03-17_05-59-31-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2069" y="4572"/>
            <a:ext cx="1619862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d7d96a15-2cbe-46e0-86d6-552d87f87b20/Brainstorm &amp; ideation. Manjula team_2023-03-17_05-59-31-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2069" y="4572"/>
            <a:ext cx="1619862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d7d96a15-2cbe-46e0-86d6-552d87f87b20/Brainstorm &amp; ideation. Manjula team_2023-03-17_05-59-31-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2069" y="4572"/>
            <a:ext cx="1619862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d7d96a15-2cbe-46e0-86d6-552d87f87b20/Brainstorm &amp; ideation. Manjula team_2023-03-17_05-59-31-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9820" y="4572"/>
            <a:ext cx="3004360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d7d96a15-2cbe-46e0-86d6-552d87f87b20/Brainstorm &amp; ideation. Manjula team_2023-03-17_05-59-31-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9820" y="4572"/>
            <a:ext cx="3004360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d7d96a15-2cbe-46e0-86d6-552d87f87b20/Brainstorm &amp; ideation. Manjula team_2023-03-17_05-59-31-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3571" y="4572"/>
            <a:ext cx="3536859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d7d96a15-2cbe-46e0-86d6-552d87f87b20/Brainstorm &amp; ideation. Manjula team_2023-03-17_05-59-31-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2069" y="4572"/>
            <a:ext cx="1619862" cy="51343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