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A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P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asunm1657312216734</a:t>
            </a:r>
            <a:endParaRPr dirty="0" sz="2400" lang="en-US"/>
          </a:p>
          <a:p>
            <a:r>
              <a:rPr dirty="0" sz="2400" lang="en-US" smtClean="0"/>
              <a:t>DEPARTMENT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.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LEGE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endParaRPr dirty="0" sz="2400" lang="en-US"/>
          </a:p>
          <a:p>
            <a:endParaRPr dirty="0" sz="2400" lang="en-US"/>
          </a:p>
          <a:p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0a218ffa591749ca80d10923aa2d5ea0</vt:lpwstr>
  </property>
</Properties>
</file>