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SARANYA.M</a:t>
            </a:r>
          </a:p>
          <a:p>
            <a:r>
              <a:rPr lang="en-US" sz="2400" dirty="0"/>
              <a:t>REGISTER NO AND NMID: 222410251 &amp; 5F9D3A0572F565C8CD04F4CBA5683EDF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B.SC.COMPUTER SCIENCE</a:t>
            </a:r>
          </a:p>
          <a:p>
            <a:r>
              <a:rPr lang="en-US" sz="2400" dirty="0"/>
              <a:t>COLLEGE:LAKSHMI BANGARU ARTS AND SCIENCE COLLEGE/</a:t>
            </a:r>
          </a:p>
          <a:p>
            <a:r>
              <a:rPr lang="en-US" sz="2400" dirty="0"/>
              <a:t>UNIVERSITY:UNIVERSITY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010430" y="2904319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3140C2-EC43-4CF2-BD04-417714F064D7}"/>
              </a:ext>
            </a:extLst>
          </p:cNvPr>
          <p:cNvSpPr/>
          <p:nvPr/>
        </p:nvSpPr>
        <p:spPr>
          <a:xfrm>
            <a:off x="3010430" y="1734767"/>
            <a:ext cx="6681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64666D-695E-4AE1-B0A3-2EB0DEB24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058617"/>
            <a:ext cx="4724400" cy="33715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17238-3558-43F9-AEF2-E1C16CEFB93F}"/>
              </a:ext>
            </a:extLst>
          </p:cNvPr>
          <p:cNvSpPr/>
          <p:nvPr/>
        </p:nvSpPr>
        <p:spPr>
          <a:xfrm>
            <a:off x="2401006" y="2520009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Interactive portfolio provides a modern way of self-presentation.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Demonstrates technical skills + creativity.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Easy to update, professional, and accessible worldwide.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Helps in career growth, freelancing, and networking.</a:t>
            </a: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075" y="265896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DIGITAL POTFOLIO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D7336C-5312-4ED8-8AB2-E4C725CB2D3C}"/>
              </a:ext>
            </a:extLst>
          </p:cNvPr>
          <p:cNvSpPr/>
          <p:nvPr/>
        </p:nvSpPr>
        <p:spPr>
          <a:xfrm>
            <a:off x="787611" y="2028873"/>
            <a:ext cx="8229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Traditional paper portfolios are limited, static, and not interactive.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Recruiters and clients prefer accessible, visually appealing, and responsive digital portfolios.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Need for an interactive, user-friendly portfolio to showcase projects, skills, and achievements.</a:t>
            </a:r>
          </a:p>
          <a:p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091E85-D0D9-4296-9659-DF917724DB2D}"/>
              </a:ext>
            </a:extLst>
          </p:cNvPr>
          <p:cNvSpPr/>
          <p:nvPr/>
        </p:nvSpPr>
        <p:spPr>
          <a:xfrm>
            <a:off x="1219200" y="2362200"/>
            <a:ext cx="76962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 personalized digital portfolio website developed using front-end technologies.</a:t>
            </a:r>
          </a:p>
          <a:p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Provides sections like: About, Skills, Projects, Resume, Contact.</a:t>
            </a:r>
          </a:p>
          <a:p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Responsive design for mobile, tablet, and desktop.</a:t>
            </a:r>
          </a:p>
          <a:p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Includes animations and interactive features for better user experience.</a:t>
            </a:r>
          </a:p>
          <a:p>
            <a:br>
              <a:rPr lang="en-IN" dirty="0"/>
            </a:br>
            <a:endParaRPr lang="en-IN" dirty="0"/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D3CA8-8137-445D-9FDF-E3C46504834C}"/>
              </a:ext>
            </a:extLst>
          </p:cNvPr>
          <p:cNvSpPr/>
          <p:nvPr/>
        </p:nvSpPr>
        <p:spPr>
          <a:xfrm>
            <a:off x="1676400" y="1552702"/>
            <a:ext cx="659253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Students – showcase academic projects and skills.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Job Seekers – highlight achievements and resumes.</a:t>
            </a:r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Freelancers – display creative works and client projects.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Professionals – build personal branding.</a:t>
            </a:r>
          </a:p>
          <a:p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888224-F05A-4A70-93C0-DB824877CE63}"/>
              </a:ext>
            </a:extLst>
          </p:cNvPr>
          <p:cNvSpPr/>
          <p:nvPr/>
        </p:nvSpPr>
        <p:spPr>
          <a:xfrm>
            <a:off x="3494617" y="203623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HTML5 → Content &amp; structure</a:t>
            </a:r>
          </a:p>
          <a:p>
            <a:b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CSS3 / Tailwind CSS / Bootstrap → Styling &amp; layout</a:t>
            </a:r>
          </a:p>
          <a:p>
            <a:b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JavaScript (ES6) → Interactivity</a:t>
            </a:r>
          </a:p>
          <a:p>
            <a:b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React.js (optional) → Dynamic components</a:t>
            </a:r>
          </a:p>
          <a:p>
            <a:b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I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rgbClr val="222222"/>
                </a:solidFill>
                <a:latin typeface="Arial" panose="020B0604020202020204" pitchFamily="34" charset="0"/>
              </a:rPr>
              <a:t>GitHub → Version control &amp; hosting (GitHub Pages)</a:t>
            </a:r>
            <a:endParaRPr lang="en-IN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919C09-1F2C-4ADA-8324-1EECF52B9FB5}"/>
              </a:ext>
            </a:extLst>
          </p:cNvPr>
          <p:cNvSpPr/>
          <p:nvPr/>
        </p:nvSpPr>
        <p:spPr>
          <a:xfrm>
            <a:off x="2438400" y="1676400"/>
            <a:ext cx="619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Home Page: Introduction + welcome animation</a:t>
            </a:r>
          </a:p>
          <a:p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About Page: Personal details, education, experience</a:t>
            </a:r>
          </a:p>
          <a:p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Projects Section: Grid/gallery with images, links, and descriptions</a:t>
            </a:r>
          </a:p>
          <a:p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Skills Section: Visual skill bars/charts</a:t>
            </a:r>
          </a:p>
          <a:p>
            <a:br>
              <a:rPr lang="en-IN" dirty="0"/>
            </a:b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Contact Page: Form + social media links</a:t>
            </a: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FBCD75-E525-4B8F-AF9D-122A7E772247}"/>
              </a:ext>
            </a:extLst>
          </p:cNvPr>
          <p:cNvSpPr/>
          <p:nvPr/>
        </p:nvSpPr>
        <p:spPr>
          <a:xfrm>
            <a:off x="2819400" y="1600200"/>
            <a:ext cx="6067776" cy="45243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Responsive design (works on all devices)</a:t>
            </a:r>
          </a:p>
          <a:p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Smooth navigation bar &amp; scrolling</a:t>
            </a:r>
          </a:p>
          <a:p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Project cards with hover effects</a:t>
            </a:r>
          </a:p>
          <a:p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Interactive animations (using CSS/JS)</a:t>
            </a:r>
          </a:p>
          <a:p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Contact form with validation</a:t>
            </a:r>
          </a:p>
          <a:p>
            <a:b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GitHub integration for project links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411</Words>
  <Application>Microsoft Office PowerPoint</Application>
  <PresentationFormat>Widescreen</PresentationFormat>
  <Paragraphs>115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LBASC</cp:lastModifiedBy>
  <cp:revision>29</cp:revision>
  <dcterms:created xsi:type="dcterms:W3CDTF">2024-03-29T15:07:22Z</dcterms:created>
  <dcterms:modified xsi:type="dcterms:W3CDTF">2025-09-16T05:21:54Z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