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1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900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11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44" name="Google Shape;544;p1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2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00" cy="18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3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6" name="Google Shape;556;p13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7" name="Google Shape;557;p1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1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0" name="Google Shape;560;p13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561" name="Google Shape;561;p13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4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14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1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5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1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1" name="Google Shape;571;p15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5" name="Google Shape;575;p15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576" name="Google Shape;576;p15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16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80" name="Google Shape;580;p16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0" cy="12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7"/>
          <p:cNvSpPr txBox="1">
            <a:spLocks noGrp="1"/>
          </p:cNvSpPr>
          <p:nvPr>
            <p:ph type="body" idx="1"/>
          </p:nvPr>
        </p:nvSpPr>
        <p:spPr>
          <a:xfrm rot="5400000">
            <a:off x="3143762" y="-1773750"/>
            <a:ext cx="3615300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87" name="Google Shape;587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8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8"/>
          <p:cNvSpPr txBox="1">
            <a:spLocks noGrp="1"/>
          </p:cNvSpPr>
          <p:nvPr>
            <p:ph type="body" idx="1"/>
          </p:nvPr>
        </p:nvSpPr>
        <p:spPr>
          <a:xfrm rot="5400000">
            <a:off x="1943200" y="-571500"/>
            <a:ext cx="5308500" cy="7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93" name="Google Shape;593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4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5" name="Google Shape;495;p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6" name="Google Shape;496;p4"/>
          <p:cNvCxnSpPr/>
          <p:nvPr/>
        </p:nvCxnSpPr>
        <p:spPr>
          <a:xfrm flipH="1">
            <a:off x="6108125" y="91545"/>
            <a:ext cx="6080700" cy="60807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7" name="Google Shape;497;p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4"/>
          <p:cNvCxnSpPr/>
          <p:nvPr/>
        </p:nvCxnSpPr>
        <p:spPr>
          <a:xfrm flipH="1">
            <a:off x="7335726" y="32278"/>
            <a:ext cx="4853100" cy="48531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9" name="Google Shape;499;p4"/>
          <p:cNvCxnSpPr/>
          <p:nvPr/>
        </p:nvCxnSpPr>
        <p:spPr>
          <a:xfrm flipH="1">
            <a:off x="7845425" y="609601"/>
            <a:ext cx="4343400" cy="434340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5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03" name="Google Shape;503;p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6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7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09" name="Google Shape;509;p6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0" name="Google Shape;510;p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7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6" name="Google Shape;516;p7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700" cy="30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7" name="Google Shape;517;p7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8" name="Google Shape;518;p7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300" cy="30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9" name="Google Shape;519;p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9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 rtl="0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 rtl="0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29" name="Google Shape;529;p9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30" name="Google Shape;530;p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0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1100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10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537" name="Google Shape;537;p1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19877" scaled="0"/>
        </a:gra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"/>
          <p:cNvGrpSpPr/>
          <p:nvPr/>
        </p:nvGrpSpPr>
        <p:grpSpPr>
          <a:xfrm>
            <a:off x="9206826" y="2963333"/>
            <a:ext cx="2982002" cy="3209011"/>
            <a:chOff x="9206826" y="2963333"/>
            <a:chExt cx="2982002" cy="3209011"/>
          </a:xfrm>
        </p:grpSpPr>
        <p:cxnSp>
          <p:nvCxnSpPr>
            <p:cNvPr id="468" name="Google Shape;468;p1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9" name="Google Shape;469;p1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0" name="Google Shape;470;p1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1" name="Google Shape;471;p1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2" name="Google Shape;472;p1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73" name="Google Shape;473;p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1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5" name="Google Shape;475;p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6" name="Google Shape;476;p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77" name="Google Shape;477;p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"/>
          <p:cNvSpPr txBox="1">
            <a:spLocks noGrp="1"/>
          </p:cNvSpPr>
          <p:nvPr>
            <p:ph type="title"/>
          </p:nvPr>
        </p:nvSpPr>
        <p:spPr>
          <a:xfrm>
            <a:off x="1828798" y="396240"/>
            <a:ext cx="8534400" cy="13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b="1" u="sng">
                <a:solidFill>
                  <a:schemeClr val="dk1"/>
                </a:solidFill>
              </a:rPr>
              <a:t>EMPLOYEE DATA ANALYSIS USING EXCEL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684" name="Google Shape;684;p1"/>
          <p:cNvSpPr txBox="1">
            <a:spLocks noGrp="1"/>
          </p:cNvSpPr>
          <p:nvPr>
            <p:ph type="body" idx="1"/>
          </p:nvPr>
        </p:nvSpPr>
        <p:spPr>
          <a:xfrm>
            <a:off x="2017096" y="2402541"/>
            <a:ext cx="9314291" cy="36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0C0C0C"/>
                </a:solidFill>
              </a:rPr>
              <a:t>STUDENT NAME : SARANYA P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0C0C0C"/>
                </a:solidFill>
              </a:rPr>
              <a:t>REGISTER NO    : 2213371042057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0C0C0C"/>
                </a:solidFill>
              </a:rPr>
              <a:t>DEPARTMENT    : B.COM (CS)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 b="1" dirty="0">
                <a:solidFill>
                  <a:srgbClr val="0C0C0C"/>
                </a:solidFill>
              </a:rPr>
              <a:t>COLLEGE          :  QUAID-E-MILLATH GOVERNMENT COLLEGE FOR WOMEN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endParaRPr sz="2400" b="1" dirty="0"/>
          </a:p>
          <a:p>
            <a:pPr marL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28"/>
          <p:cNvSpPr txBox="1">
            <a:spLocks noGrp="1"/>
          </p:cNvSpPr>
          <p:nvPr>
            <p:ph type="title"/>
          </p:nvPr>
        </p:nvSpPr>
        <p:spPr>
          <a:xfrm>
            <a:off x="724852" y="185420"/>
            <a:ext cx="8534400" cy="9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MODELLING: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55" name="Google Shape;655;p28"/>
          <p:cNvSpPr txBox="1">
            <a:spLocks noGrp="1"/>
          </p:cNvSpPr>
          <p:nvPr>
            <p:ph type="body" idx="1"/>
          </p:nvPr>
        </p:nvSpPr>
        <p:spPr>
          <a:xfrm>
            <a:off x="987266" y="1539240"/>
            <a:ext cx="10818600" cy="4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5100" b="1">
                <a:solidFill>
                  <a:srgbClr val="0C0C0C"/>
                </a:solidFill>
              </a:rPr>
              <a:t>1. Data Collection</a:t>
            </a:r>
            <a:r>
              <a:rPr lang="en-US" sz="6000" b="1">
                <a:solidFill>
                  <a:srgbClr val="0C0C0C"/>
                </a:solidFill>
              </a:rPr>
              <a:t>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4500">
                <a:solidFill>
                  <a:srgbClr val="0C0C0C"/>
                </a:solidFill>
              </a:rPr>
              <a:t>.</a:t>
            </a:r>
            <a:endParaRPr/>
          </a:p>
          <a:p>
            <a:pPr marL="0" lvl="0" indent="0" algn="l" rtl="0">
              <a:spcBef>
                <a:spcPts val="1170"/>
              </a:spcBef>
              <a:spcAft>
                <a:spcPts val="0"/>
              </a:spcAft>
              <a:buSzPct val="80000"/>
              <a:buNone/>
            </a:pPr>
            <a:r>
              <a:rPr lang="en-US" sz="5100" b="1">
                <a:solidFill>
                  <a:srgbClr val="0C0C0C"/>
                </a:solidFill>
              </a:rPr>
              <a:t>2.</a:t>
            </a:r>
            <a:r>
              <a:rPr lang="en-US" sz="5100">
                <a:solidFill>
                  <a:srgbClr val="0C0C0C"/>
                </a:solidFill>
              </a:rPr>
              <a:t> </a:t>
            </a:r>
            <a:r>
              <a:rPr lang="en-US" sz="5100" b="1">
                <a:solidFill>
                  <a:srgbClr val="0C0C0C"/>
                </a:solidFill>
              </a:rPr>
              <a:t>Data Organization</a:t>
            </a:r>
            <a:r>
              <a:rPr lang="en-US" sz="6000" b="1">
                <a:solidFill>
                  <a:srgbClr val="0C0C0C"/>
                </a:solidFill>
              </a:rPr>
              <a:t>:</a:t>
            </a:r>
            <a:endParaRPr/>
          </a:p>
          <a:p>
            <a:pPr marL="0" lvl="0" indent="0" algn="l" rtl="0">
              <a:spcBef>
                <a:spcPts val="1027"/>
              </a:spcBef>
              <a:spcAft>
                <a:spcPts val="0"/>
              </a:spcAft>
              <a:buSzPct val="80000"/>
              <a:buNone/>
            </a:pPr>
            <a:r>
              <a:rPr lang="en-US" sz="4500" b="1">
                <a:solidFill>
                  <a:srgbClr val="0C0C0C"/>
                </a:solidFill>
              </a:rPr>
              <a:t> </a:t>
            </a:r>
            <a:r>
              <a:rPr lang="en-US" sz="4500">
                <a:solidFill>
                  <a:srgbClr val="0C0C0C"/>
                </a:solidFill>
              </a:rPr>
              <a:t>Create an Excel worksheet for each employee or team- Set up tables for performance metrics and ratings</a:t>
            </a:r>
            <a:endParaRPr/>
          </a:p>
          <a:p>
            <a:pPr marL="0" lvl="0" indent="0" algn="l" rtl="0">
              <a:spcBef>
                <a:spcPts val="1303"/>
              </a:spcBef>
              <a:spcAft>
                <a:spcPts val="0"/>
              </a:spcAft>
              <a:buSzPct val="80000"/>
              <a:buNone/>
            </a:pPr>
            <a:r>
              <a:rPr lang="en-US" sz="5100" b="1">
                <a:solidFill>
                  <a:srgbClr val="0C0C0C"/>
                </a:solidFill>
              </a:rPr>
              <a:t> 3.Rating Scale Setup</a:t>
            </a:r>
            <a:r>
              <a:rPr lang="en-US" sz="7400" b="1">
                <a:solidFill>
                  <a:srgbClr val="0C0C0C"/>
                </a:solidFill>
              </a:rPr>
              <a:t>:</a:t>
            </a:r>
            <a:endParaRPr/>
          </a:p>
          <a:p>
            <a:pPr marL="0" lvl="0" indent="0" algn="l" rtl="0">
              <a:spcBef>
                <a:spcPts val="961"/>
              </a:spcBef>
              <a:spcAft>
                <a:spcPts val="0"/>
              </a:spcAft>
              <a:buSzPct val="80000"/>
              <a:buNone/>
            </a:pPr>
            <a:r>
              <a:rPr lang="en-US" sz="3800">
                <a:solidFill>
                  <a:srgbClr val="0C0C0C"/>
                </a:solidFill>
              </a:rPr>
              <a:t>Create a standardized rating scale (e.g., 1-5)- Define criteria for each rating level</a:t>
            </a:r>
            <a:endParaRPr/>
          </a:p>
          <a:p>
            <a:pPr marL="0" lvl="0" indent="0" algn="l" rtl="0">
              <a:spcBef>
                <a:spcPts val="1084"/>
              </a:spcBef>
              <a:spcAft>
                <a:spcPts val="0"/>
              </a:spcAft>
              <a:buSzPct val="80000"/>
              <a:buNone/>
            </a:pPr>
            <a:r>
              <a:rPr lang="en-US" sz="5100" b="1">
                <a:solidFill>
                  <a:srgbClr val="0C0C0C"/>
                </a:solidFill>
              </a:rPr>
              <a:t>4.</a:t>
            </a:r>
            <a:r>
              <a:rPr lang="en-US" sz="3800">
                <a:solidFill>
                  <a:srgbClr val="0C0C0C"/>
                </a:solidFill>
              </a:rPr>
              <a:t> </a:t>
            </a:r>
            <a:r>
              <a:rPr lang="en-US" sz="5100" b="1">
                <a:solidFill>
                  <a:srgbClr val="0C0C0C"/>
                </a:solidFill>
              </a:rPr>
              <a:t>pivot table features:</a:t>
            </a:r>
            <a:endParaRPr/>
          </a:p>
          <a:p>
            <a:pPr marL="571500" lvl="0" indent="-571500" algn="l" rtl="0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Drag-and-drop interface</a:t>
            </a:r>
            <a:endParaRPr/>
          </a:p>
          <a:p>
            <a:pPr marL="571500" lvl="0" indent="-571500" algn="l" rtl="0">
              <a:spcBef>
                <a:spcPts val="961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 sz="3800">
                <a:solidFill>
                  <a:srgbClr val="0C0C0C"/>
                </a:solidFill>
              </a:rPr>
              <a:t>Row and column labels</a:t>
            </a:r>
            <a:endParaRPr/>
          </a:p>
          <a:p>
            <a:pPr marL="0" lvl="0" indent="0" algn="l" rtl="0">
              <a:spcBef>
                <a:spcPts val="847"/>
              </a:spcBef>
              <a:spcAft>
                <a:spcPts val="0"/>
              </a:spcAft>
              <a:buSzPct val="79999"/>
              <a:buNone/>
            </a:pPr>
            <a:endParaRPr sz="2600"/>
          </a:p>
          <a:p>
            <a:pPr marL="0" lvl="0" indent="0" algn="l" rtl="0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endParaRPr/>
          </a:p>
          <a:p>
            <a:pPr marL="0" lvl="0" indent="0" algn="l" rtl="0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endParaRPr/>
          </a:p>
          <a:p>
            <a:pPr marL="0" lvl="0" indent="0" algn="l" rtl="0">
              <a:spcBef>
                <a:spcPts val="771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 flipH="1">
            <a:off x="12192118" y="-193040"/>
            <a:ext cx="45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endParaRPr/>
          </a:p>
        </p:txBody>
      </p:sp>
      <p:sp>
        <p:nvSpPr>
          <p:cNvPr id="661" name="Google Shape;661;p29"/>
          <p:cNvSpPr txBox="1">
            <a:spLocks noGrp="1"/>
          </p:cNvSpPr>
          <p:nvPr>
            <p:ph type="body" idx="1"/>
          </p:nvPr>
        </p:nvSpPr>
        <p:spPr>
          <a:xfrm>
            <a:off x="955039" y="1016000"/>
            <a:ext cx="10139700" cy="56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Values area for aggregated data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Filters for narrowing data</a:t>
            </a:r>
            <a:endParaRPr/>
          </a:p>
          <a:p>
            <a:pPr marL="285750" lvl="0" indent="-285750" algn="l" rtl="0"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 Grouping and ungrouping dataPivot tables simplify complex data analysis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0C0C0C"/>
                </a:solidFill>
              </a:rPr>
              <a:t>5.Data Entry: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Enter employee performance data into Excel tables- Use formulas to calculate weighted scores</a:t>
            </a:r>
            <a:endParaRPr/>
          </a:p>
          <a:p>
            <a:pPr marL="0" lvl="0" indent="0" algn="l" rtl="0"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rgbClr val="0C0C0C"/>
                </a:solidFill>
              </a:rPr>
              <a:t> 6.Charting and Visualization: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Create charts and graphs to illustrate performance trends- Use Excel tools: PivotTables, Conditional Formatting, Charts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 Analysis and Insights- Identify strengths, weaknesses, and areas for improvement- Use Excel filters and sorting to analyze data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0"/>
          <p:cNvSpPr txBox="1">
            <a:spLocks noGrp="1"/>
          </p:cNvSpPr>
          <p:nvPr>
            <p:ph type="title"/>
          </p:nvPr>
        </p:nvSpPr>
        <p:spPr>
          <a:xfrm>
            <a:off x="541971" y="116160"/>
            <a:ext cx="85344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lang="en-US" sz="4400" b="1" u="sng">
                <a:solidFill>
                  <a:srgbClr val="0C0C0C"/>
                </a:solidFill>
              </a:rPr>
              <a:t>RESULTS:</a:t>
            </a:r>
            <a:endParaRPr sz="4400" b="1" u="sng">
              <a:solidFill>
                <a:srgbClr val="0C0C0C"/>
              </a:solidFill>
            </a:endParaRPr>
          </a:p>
        </p:txBody>
      </p:sp>
      <p:sp>
        <p:nvSpPr>
          <p:cNvPr id="667" name="Google Shape;667;p30"/>
          <p:cNvSpPr txBox="1">
            <a:spLocks noGrp="1"/>
          </p:cNvSpPr>
          <p:nvPr>
            <p:ph type="body" idx="1"/>
          </p:nvPr>
        </p:nvSpPr>
        <p:spPr>
          <a:xfrm rot="10800000">
            <a:off x="-893962" y="6035158"/>
            <a:ext cx="45600" cy="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/>
          </a:p>
        </p:txBody>
      </p:sp>
      <p:pic>
        <p:nvPicPr>
          <p:cNvPr id="668" name="Google Shape;668;p30"/>
          <p:cNvPicPr preferRelativeResize="0"/>
          <p:nvPr/>
        </p:nvPicPr>
        <p:blipFill/>
        <p:spPr>
          <a:xfrm>
            <a:off x="1259840" y="1270000"/>
            <a:ext cx="9855200" cy="506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1"/>
          <p:cNvSpPr txBox="1">
            <a:spLocks noGrp="1"/>
          </p:cNvSpPr>
          <p:nvPr>
            <p:ph type="title"/>
          </p:nvPr>
        </p:nvSpPr>
        <p:spPr>
          <a:xfrm>
            <a:off x="1737360" y="995679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endParaRPr/>
          </a:p>
        </p:txBody>
      </p:sp>
      <p:pic>
        <p:nvPicPr>
          <p:cNvPr id="674" name="Google Shape;674;p31"/>
          <p:cNvPicPr preferRelativeResize="0"/>
          <p:nvPr/>
        </p:nvPicPr>
        <p:blipFill/>
        <p:spPr>
          <a:xfrm>
            <a:off x="1737360" y="995680"/>
            <a:ext cx="8341359" cy="53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2"/>
          <p:cNvSpPr txBox="1">
            <a:spLocks noGrp="1"/>
          </p:cNvSpPr>
          <p:nvPr>
            <p:ph type="title"/>
          </p:nvPr>
        </p:nvSpPr>
        <p:spPr>
          <a:xfrm>
            <a:off x="481011" y="426720"/>
            <a:ext cx="8534400" cy="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lang="en-US" sz="4400" b="1" u="sng">
                <a:solidFill>
                  <a:srgbClr val="0C0C0C"/>
                </a:solidFill>
              </a:rPr>
              <a:t>CONCLUSION:</a:t>
            </a:r>
            <a:endParaRPr sz="4400" b="1" u="sng">
              <a:solidFill>
                <a:srgbClr val="0C0C0C"/>
              </a:solidFill>
            </a:endParaRPr>
          </a:p>
        </p:txBody>
      </p:sp>
      <p:sp>
        <p:nvSpPr>
          <p:cNvPr id="680" name="Google Shape;680;p32"/>
          <p:cNvSpPr txBox="1">
            <a:spLocks noGrp="1"/>
          </p:cNvSpPr>
          <p:nvPr>
            <p:ph type="body" idx="1"/>
          </p:nvPr>
        </p:nvSpPr>
        <p:spPr>
          <a:xfrm>
            <a:off x="1178560" y="1920240"/>
            <a:ext cx="9834900" cy="45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C0C0C"/>
                </a:solidFill>
              </a:rPr>
              <a:t>The conclusion of employee performance analysis using Excel is: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Data-driven insights inform decisions.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Improved performance and productivity.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Enhanced accountability and fairness.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Strategic alignment with organizational goal.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Identified training needs and succession planning.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Competitive advantage through optimized talent management.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Excel-based performance analysis drives business success by optimizing employee performance and talent management.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0"/>
          <p:cNvSpPr txBox="1">
            <a:spLocks noGrp="1"/>
          </p:cNvSpPr>
          <p:nvPr>
            <p:ph type="title"/>
          </p:nvPr>
        </p:nvSpPr>
        <p:spPr>
          <a:xfrm>
            <a:off x="1588451" y="284480"/>
            <a:ext cx="85344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chemeClr val="dk1"/>
                </a:solidFill>
              </a:rPr>
              <a:t>PROJECT TITLE:</a:t>
            </a:r>
            <a:endParaRPr sz="4800" b="1" u="sng">
              <a:solidFill>
                <a:schemeClr val="dk1"/>
              </a:solidFill>
            </a:endParaRPr>
          </a:p>
        </p:txBody>
      </p:sp>
      <p:sp>
        <p:nvSpPr>
          <p:cNvPr id="607" name="Google Shape;607;p20"/>
          <p:cNvSpPr txBox="1">
            <a:spLocks noGrp="1"/>
          </p:cNvSpPr>
          <p:nvPr>
            <p:ph type="body" idx="1"/>
          </p:nvPr>
        </p:nvSpPr>
        <p:spPr>
          <a:xfrm>
            <a:off x="1828800" y="2606040"/>
            <a:ext cx="8534400" cy="149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320"/>
              <a:buNone/>
            </a:pPr>
            <a:r>
              <a:rPr lang="en-US" sz="5400" b="1">
                <a:solidFill>
                  <a:srgbClr val="262626"/>
                </a:solidFill>
              </a:rPr>
              <a:t>EMPLOYEE PERFORMANCE ANALYSIS USING EXCEL</a:t>
            </a:r>
            <a:endParaRPr sz="5400" b="1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1"/>
          <p:cNvSpPr txBox="1">
            <a:spLocks noGrp="1"/>
          </p:cNvSpPr>
          <p:nvPr>
            <p:ph type="title"/>
          </p:nvPr>
        </p:nvSpPr>
        <p:spPr>
          <a:xfrm>
            <a:off x="420053" y="116840"/>
            <a:ext cx="85344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AGENDA: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13" name="Google Shape;613;p21"/>
          <p:cNvSpPr txBox="1">
            <a:spLocks noGrp="1"/>
          </p:cNvSpPr>
          <p:nvPr>
            <p:ph type="body" idx="1"/>
          </p:nvPr>
        </p:nvSpPr>
        <p:spPr>
          <a:xfrm>
            <a:off x="3241039" y="1356360"/>
            <a:ext cx="8426100" cy="4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Problem statement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Project overview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End users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Our solution and proposition 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Dataset Description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Modelling Approch</a:t>
            </a:r>
            <a:endParaRPr sz="2800" b="1">
              <a:solidFill>
                <a:srgbClr val="262626"/>
              </a:solidFill>
            </a:endParaRPr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Result and Discussion</a:t>
            </a:r>
            <a:endParaRPr/>
          </a:p>
          <a:p>
            <a:pPr marL="342900" lvl="0" indent="-342900" algn="l" rtl="0"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lang="en-US" sz="2800" b="1">
                <a:solidFill>
                  <a:srgbClr val="262626"/>
                </a:solidFill>
              </a:rPr>
              <a:t>Conclusion</a:t>
            </a:r>
            <a:endParaRPr/>
          </a:p>
          <a:p>
            <a:pPr marL="342900" lvl="0" indent="-25145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251459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2"/>
          <p:cNvSpPr txBox="1">
            <a:spLocks noGrp="1"/>
          </p:cNvSpPr>
          <p:nvPr>
            <p:ph type="title"/>
          </p:nvPr>
        </p:nvSpPr>
        <p:spPr>
          <a:xfrm>
            <a:off x="572451" y="2794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PROBLEM STATEMENT: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19" name="Google Shape;619;p22"/>
          <p:cNvSpPr txBox="1">
            <a:spLocks noGrp="1"/>
          </p:cNvSpPr>
          <p:nvPr>
            <p:ph type="body" idx="1"/>
          </p:nvPr>
        </p:nvSpPr>
        <p:spPr>
          <a:xfrm>
            <a:off x="1205706" y="2230120"/>
            <a:ext cx="9943200" cy="4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By analyzing employee performance, organizations can make informed decisions, drive growth, and enhance overall success.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Identifies areas for growth, sets goals, and develops plans for enhancement.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Sets clear expectations, goals, and standards for employees.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Aligns individual efforts with organizational objectives.</a:t>
            </a:r>
            <a:endParaRPr/>
          </a:p>
          <a:p>
            <a:pPr marL="342900" lvl="0" indent="-342900" algn="l" rtl="0"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Ensures individual performance aligns with organizational goals and objectives.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3"/>
          <p:cNvSpPr txBox="1">
            <a:spLocks noGrp="1"/>
          </p:cNvSpPr>
          <p:nvPr>
            <p:ph type="title"/>
          </p:nvPr>
        </p:nvSpPr>
        <p:spPr>
          <a:xfrm>
            <a:off x="176211" y="0"/>
            <a:ext cx="85344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PROJECT OVERVIEW: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25" name="Google Shape;625;p23"/>
          <p:cNvSpPr txBox="1">
            <a:spLocks noGrp="1"/>
          </p:cNvSpPr>
          <p:nvPr>
            <p:ph type="body" idx="1"/>
          </p:nvPr>
        </p:nvSpPr>
        <p:spPr>
          <a:xfrm>
            <a:off x="1073626" y="1651000"/>
            <a:ext cx="10044600" cy="4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000">
                <a:solidFill>
                  <a:srgbClr val="0C0C0C"/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  <a:endParaRPr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sz="2000"/>
              <a:t> It involves: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Setting clear goals and expectations.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Gathering data on performance metrics.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Evaluating performance against goals and metrics.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Providing constructive feedback and coaching.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Identifying areas for improvement and development.</a:t>
            </a:r>
            <a:endParaRPr/>
          </a:p>
          <a:p>
            <a:pPr marL="285750" lvl="0" indent="-285750" algn="l" rtl="0"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 Informing decisions on promotions, training, and resource allocation.</a:t>
            </a:r>
            <a:endParaRPr/>
          </a:p>
          <a:p>
            <a:pPr marL="285750" lvl="0" indent="-285750" algn="l" rtl="0">
              <a:lnSpc>
                <a:spcPct val="160000"/>
              </a:lnSpc>
              <a:spcBef>
                <a:spcPts val="940"/>
              </a:spcBef>
              <a:spcAft>
                <a:spcPts val="0"/>
              </a:spcAft>
              <a:buSzPct val="80000"/>
              <a:buFont typeface="Noto Sans Symbols"/>
              <a:buChar char="▪"/>
            </a:pPr>
            <a:r>
              <a:rPr lang="en-US" sz="2000">
                <a:solidFill>
                  <a:srgbClr val="0C0C0C"/>
                </a:solidFill>
              </a:rPr>
              <a:t>In summary, employee performance analysis is a crucial process to optimize employee performance, inform decisions, and drive business success.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4"/>
          <p:cNvSpPr txBox="1">
            <a:spLocks noGrp="1"/>
          </p:cNvSpPr>
          <p:nvPr>
            <p:ph type="title"/>
          </p:nvPr>
        </p:nvSpPr>
        <p:spPr>
          <a:xfrm>
            <a:off x="470851" y="806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WHO ARE THE END USERS?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31" name="Google Shape;631;p24"/>
          <p:cNvSpPr txBox="1">
            <a:spLocks noGrp="1"/>
          </p:cNvSpPr>
          <p:nvPr>
            <p:ph type="body" idx="1"/>
          </p:nvPr>
        </p:nvSpPr>
        <p:spPr>
          <a:xfrm>
            <a:off x="3813493" y="2413000"/>
            <a:ext cx="8534400" cy="39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Employees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Employers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Manager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Organizations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Customers</a:t>
            </a:r>
            <a:endParaRPr/>
          </a:p>
          <a:p>
            <a:pPr marL="285750" lvl="0" indent="-28575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shareholders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5"/>
          <p:cNvSpPr txBox="1">
            <a:spLocks noGrp="1"/>
          </p:cNvSpPr>
          <p:nvPr>
            <p:ph type="title"/>
          </p:nvPr>
        </p:nvSpPr>
        <p:spPr>
          <a:xfrm>
            <a:off x="735013" y="761320"/>
            <a:ext cx="8534400" cy="12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lang="en-US" sz="4400" b="1" u="sng">
                <a:solidFill>
                  <a:srgbClr val="0C0C0C"/>
                </a:solidFill>
              </a:rPr>
              <a:t>OUR SOLUTION AND ITS VALUE PROPOSITION:</a:t>
            </a:r>
            <a:endParaRPr sz="4400" b="1" u="sng">
              <a:solidFill>
                <a:srgbClr val="0C0C0C"/>
              </a:solidFill>
            </a:endParaRPr>
          </a:p>
        </p:txBody>
      </p:sp>
      <p:sp>
        <p:nvSpPr>
          <p:cNvPr id="637" name="Google Shape;637;p25"/>
          <p:cNvSpPr txBox="1">
            <a:spLocks noGrp="1"/>
          </p:cNvSpPr>
          <p:nvPr>
            <p:ph type="body" idx="1"/>
          </p:nvPr>
        </p:nvSpPr>
        <p:spPr>
          <a:xfrm>
            <a:off x="2086292" y="2768600"/>
            <a:ext cx="9313200" cy="3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Conditional formatting –missing</a:t>
            </a:r>
            <a:endParaRPr/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Filter-remove</a:t>
            </a:r>
            <a:endParaRPr sz="2800">
              <a:solidFill>
                <a:srgbClr val="0C0C0C"/>
              </a:solidFill>
            </a:endParaRPr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Formula-performance</a:t>
            </a:r>
            <a:endParaRPr/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Pivot-summary</a:t>
            </a:r>
            <a:endParaRPr/>
          </a:p>
          <a:p>
            <a:pPr marL="457200" lvl="0" indent="-457200" algn="l" rtl="0"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Gragh,pie chart-data visualization </a:t>
            </a:r>
            <a:endParaRPr sz="2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6"/>
          <p:cNvSpPr txBox="1">
            <a:spLocks noGrp="1"/>
          </p:cNvSpPr>
          <p:nvPr>
            <p:ph type="title"/>
          </p:nvPr>
        </p:nvSpPr>
        <p:spPr>
          <a:xfrm>
            <a:off x="430212" y="489880"/>
            <a:ext cx="8534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lang="en-US" sz="4800" b="1" u="sng">
                <a:solidFill>
                  <a:srgbClr val="0C0C0C"/>
                </a:solidFill>
              </a:rPr>
              <a:t>DATA DESCRIPTION:</a:t>
            </a:r>
            <a:endParaRPr sz="4800" b="1" u="sng">
              <a:solidFill>
                <a:srgbClr val="0C0C0C"/>
              </a:solidFill>
            </a:endParaRPr>
          </a:p>
        </p:txBody>
      </p:sp>
      <p:sp>
        <p:nvSpPr>
          <p:cNvPr id="643" name="Google Shape;643;p26"/>
          <p:cNvSpPr txBox="1">
            <a:spLocks noGrp="1"/>
          </p:cNvSpPr>
          <p:nvPr>
            <p:ph type="body" idx="1"/>
          </p:nvPr>
        </p:nvSpPr>
        <p:spPr>
          <a:xfrm>
            <a:off x="3518852" y="1833880"/>
            <a:ext cx="9861900" cy="4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data-Kaggle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26-features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9-features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id – number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Business unit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Name-text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type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Performance level</a:t>
            </a:r>
            <a:endParaRPr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Gender-male,female</a:t>
            </a:r>
            <a:endParaRPr sz="2000">
              <a:solidFill>
                <a:srgbClr val="0C0C0C"/>
              </a:solidFill>
            </a:endParaRP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rating-number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7"/>
          <p:cNvSpPr txBox="1">
            <a:spLocks noGrp="1"/>
          </p:cNvSpPr>
          <p:nvPr>
            <p:ph type="title"/>
          </p:nvPr>
        </p:nvSpPr>
        <p:spPr>
          <a:xfrm>
            <a:off x="643572" y="2438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lang="en-US" sz="4400" b="1" u="sng">
                <a:solidFill>
                  <a:srgbClr val="0C0C0C"/>
                </a:solidFill>
              </a:rPr>
              <a:t>THE “WOW”IN OUR SOLUTION:</a:t>
            </a:r>
            <a:endParaRPr sz="4400" b="1" u="sng">
              <a:solidFill>
                <a:srgbClr val="0C0C0C"/>
              </a:solidFill>
            </a:endParaRPr>
          </a:p>
        </p:txBody>
      </p:sp>
      <p:sp>
        <p:nvSpPr>
          <p:cNvPr id="649" name="Google Shape;649;p27"/>
          <p:cNvSpPr txBox="1">
            <a:spLocks noGrp="1"/>
          </p:cNvSpPr>
          <p:nvPr>
            <p:ph type="body" idx="1"/>
          </p:nvPr>
        </p:nvSpPr>
        <p:spPr>
          <a:xfrm>
            <a:off x="1436052" y="2722880"/>
            <a:ext cx="10105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PERFORMANCE LEVEL=IFS(J2&gt;=5,”VERY HIGH”,J2&gt;=4,”HIGH”,J2&gt;=3,”MED”,TRUE,”LOW”)</a:t>
            </a:r>
            <a:endParaRPr/>
          </a:p>
          <a:p>
            <a:pPr marL="457200" lvl="0" indent="-457200" algn="l" rtl="0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GRAPH</a:t>
            </a:r>
            <a:endParaRPr/>
          </a:p>
          <a:p>
            <a:pPr marL="457200" lvl="0" indent="-457200" algn="l" rtl="0"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PIE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Slice</vt:lpstr>
      <vt:lpstr>EMPLOYEE DATA ANALYSIS USING EXCEL</vt:lpstr>
      <vt:lpstr>PROJECT TITLE:</vt:lpstr>
      <vt:lpstr>AGENDA:</vt:lpstr>
      <vt:lpstr>PROBLEM STATEMENT:</vt:lpstr>
      <vt:lpstr>PROJECT OVERVIEW:</vt:lpstr>
      <vt:lpstr>WHO ARE THE END USERS?</vt:lpstr>
      <vt:lpstr>OUR SOLUTION AND ITS VALUE PROPOSITION:</vt:lpstr>
      <vt:lpstr>DATA DESCRIPTION:</vt:lpstr>
      <vt:lpstr>THE “WOW”IN OUR SOLUTION:</vt:lpstr>
      <vt:lpstr>MODELLING:</vt:lpstr>
      <vt:lpstr>PowerPoint Presentation</vt:lpstr>
      <vt:lpstr>RESULTS: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saragayathri2004@gmail.com</cp:lastModifiedBy>
  <cp:revision>1</cp:revision>
  <dcterms:modified xsi:type="dcterms:W3CDTF">2024-09-03T07:48:05Z</dcterms:modified>
</cp:coreProperties>
</file>