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9" r:id="rId6"/>
    <p:sldId id="264" r:id="rId7"/>
    <p:sldId id="265" r:id="rId8"/>
    <p:sldId id="266" r:id="rId9"/>
    <p:sldId id="267" r:id="rId10"/>
    <p:sldId id="269" r:id="rId11"/>
    <p:sldId id="270"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A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D41262-9B2C-423D-B081-8D3DDBA80792}" v="445" dt="2023-09-25T21:14:32.926"/>
    <p1510:client id="{24FF07FE-7021-5296-137D-1C17AB046376}" v="220" dt="2023-09-26T09:11:31.956"/>
    <p1510:client id="{6A96BCB6-07BB-36CC-CB9C-5A7769F6CAE9}" v="197" dt="2023-09-26T01:38:39.485"/>
    <p1510:client id="{8AB4791D-F823-DF92-7713-145F27543A2E}" v="411" dt="2023-09-26T08:23:32.543"/>
    <p1510:client id="{8CBFFDC4-EAE8-C91A-65C2-80B03E183489}" v="1" dt="2023-09-26T08:19:02.633"/>
    <p1510:client id="{911D39EC-C763-3E8F-CAF8-986B43977C83}" v="28" dt="2023-09-26T08:39:02.321"/>
    <p1510:client id="{A225F703-6DFD-4CFD-9898-BB17F5D97CA3}" v="127" dt="2023-09-26T03:20:09.712"/>
    <p1510:client id="{A6EB6218-1645-5809-2835-ED064AF0B575}" v="128" dt="2023-09-26T05:36:31.484"/>
    <p1510:client id="{B9160E5E-87C7-8AD3-F08C-D1627D806165}" v="38" dt="2023-09-26T09:20:33.880"/>
    <p1510:client id="{C4C5A023-60FC-E9E6-AD8C-DA3765338A91}" v="504" dt="2023-09-25T21:26:03.490"/>
    <p1510:client id="{C8ACE1AF-3594-4C3B-ABE9-FCEA5E6FAE0B}" v="40" dt="2023-09-26T06:07:02.334"/>
    <p1510:client id="{E2F892F0-639E-2EC9-0AA0-EDE6EFA50BE0}" v="581" dt="2023-09-26T08:29:34.077"/>
    <p1510:client id="{EDD94FCB-784E-9110-0A2F-ABFF84165A47}" v="84" dt="2023-09-26T06:57:47.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0c516e25feedd8a41790f14723fec316ea125e5b6c7a47b0fe7c7711f5e8d51::" providerId="AD" clId="Web-{C4C5A023-60FC-E9E6-AD8C-DA3765338A91}"/>
    <pc:docChg chg="addSld modSld">
      <pc:chgData name="Guest User" userId="S::urn:spo:anon#a0c516e25feedd8a41790f14723fec316ea125e5b6c7a47b0fe7c7711f5e8d51::" providerId="AD" clId="Web-{C4C5A023-60FC-E9E6-AD8C-DA3765338A91}" dt="2023-09-25T21:25:04.268" v="258" actId="20577"/>
      <pc:docMkLst>
        <pc:docMk/>
      </pc:docMkLst>
      <pc:sldChg chg="modSp">
        <pc:chgData name="Guest User" userId="S::urn:spo:anon#a0c516e25feedd8a41790f14723fec316ea125e5b6c7a47b0fe7c7711f5e8d51::" providerId="AD" clId="Web-{C4C5A023-60FC-E9E6-AD8C-DA3765338A91}" dt="2023-09-25T21:25:04.268" v="258" actId="20577"/>
        <pc:sldMkLst>
          <pc:docMk/>
          <pc:sldMk cId="1741342979" sldId="267"/>
        </pc:sldMkLst>
        <pc:spChg chg="mod">
          <ac:chgData name="Guest User" userId="S::urn:spo:anon#a0c516e25feedd8a41790f14723fec316ea125e5b6c7a47b0fe7c7711f5e8d51::" providerId="AD" clId="Web-{C4C5A023-60FC-E9E6-AD8C-DA3765338A91}" dt="2023-09-25T21:24:35.674" v="238" actId="20577"/>
          <ac:spMkLst>
            <pc:docMk/>
            <pc:sldMk cId="1741342979" sldId="267"/>
            <ac:spMk id="3" creationId="{BAF0E10F-68D8-887C-E741-7C450F4EA91C}"/>
          </ac:spMkLst>
        </pc:spChg>
        <pc:spChg chg="mod">
          <ac:chgData name="Guest User" userId="S::urn:spo:anon#a0c516e25feedd8a41790f14723fec316ea125e5b6c7a47b0fe7c7711f5e8d51::" providerId="AD" clId="Web-{C4C5A023-60FC-E9E6-AD8C-DA3765338A91}" dt="2023-09-25T21:25:04.268" v="258" actId="20577"/>
          <ac:spMkLst>
            <pc:docMk/>
            <pc:sldMk cId="1741342979" sldId="267"/>
            <ac:spMk id="4" creationId="{919F7FEA-45E2-A547-3A26-ED478AA7D201}"/>
          </ac:spMkLst>
        </pc:spChg>
      </pc:sldChg>
      <pc:sldChg chg="modSp add replId">
        <pc:chgData name="Guest User" userId="S::urn:spo:anon#a0c516e25feedd8a41790f14723fec316ea125e5b6c7a47b0fe7c7711f5e8d51::" providerId="AD" clId="Web-{C4C5A023-60FC-E9E6-AD8C-DA3765338A91}" dt="2023-09-25T21:24:01.156" v="227" actId="14100"/>
        <pc:sldMkLst>
          <pc:docMk/>
          <pc:sldMk cId="1235729002" sldId="270"/>
        </pc:sldMkLst>
        <pc:spChg chg="mod">
          <ac:chgData name="Guest User" userId="S::urn:spo:anon#a0c516e25feedd8a41790f14723fec316ea125e5b6c7a47b0fe7c7711f5e8d51::" providerId="AD" clId="Web-{C4C5A023-60FC-E9E6-AD8C-DA3765338A91}" dt="2023-09-25T21:21:27.244" v="23" actId="20577"/>
          <ac:spMkLst>
            <pc:docMk/>
            <pc:sldMk cId="1235729002" sldId="270"/>
            <ac:spMk id="3" creationId="{BAF0E10F-68D8-887C-E741-7C450F4EA91C}"/>
          </ac:spMkLst>
        </pc:spChg>
        <pc:spChg chg="mod">
          <ac:chgData name="Guest User" userId="S::urn:spo:anon#a0c516e25feedd8a41790f14723fec316ea125e5b6c7a47b0fe7c7711f5e8d51::" providerId="AD" clId="Web-{C4C5A023-60FC-E9E6-AD8C-DA3765338A91}" dt="2023-09-25T21:24:01.156" v="227" actId="14100"/>
          <ac:spMkLst>
            <pc:docMk/>
            <pc:sldMk cId="1235729002" sldId="270"/>
            <ac:spMk id="4" creationId="{919F7FEA-45E2-A547-3A26-ED478AA7D201}"/>
          </ac:spMkLst>
        </pc:spChg>
      </pc:sldChg>
    </pc:docChg>
  </pc:docChgLst>
  <pc:docChgLst>
    <pc:chgData name="Guest User" userId="S::urn:spo:anon#a0c516e25feedd8a41790f14723fec316ea125e5b6c7a47b0fe7c7711f5e8d51::" providerId="AD" clId="Web-{8CBFFDC4-EAE8-C91A-65C2-80B03E183489}"/>
    <pc:docChg chg="delSld">
      <pc:chgData name="Guest User" userId="S::urn:spo:anon#a0c516e25feedd8a41790f14723fec316ea125e5b6c7a47b0fe7c7711f5e8d51::" providerId="AD" clId="Web-{8CBFFDC4-EAE8-C91A-65C2-80B03E183489}" dt="2023-09-26T08:19:02.633" v="0"/>
      <pc:docMkLst>
        <pc:docMk/>
      </pc:docMkLst>
      <pc:sldChg chg="del">
        <pc:chgData name="Guest User" userId="S::urn:spo:anon#a0c516e25feedd8a41790f14723fec316ea125e5b6c7a47b0fe7c7711f5e8d51::" providerId="AD" clId="Web-{8CBFFDC4-EAE8-C91A-65C2-80B03E183489}" dt="2023-09-26T08:19:02.633" v="0"/>
        <pc:sldMkLst>
          <pc:docMk/>
          <pc:sldMk cId="834509610" sldId="258"/>
        </pc:sldMkLst>
      </pc:sldChg>
    </pc:docChg>
  </pc:docChgLst>
  <pc:docChgLst>
    <pc:chgData name="Guest User" userId="S::urn:spo:anon#a0c516e25feedd8a41790f14723fec316ea125e5b6c7a47b0fe7c7711f5e8d51::" providerId="AD" clId="Web-{8AB4791D-F823-DF92-7713-145F27543A2E}"/>
    <pc:docChg chg="modSld">
      <pc:chgData name="Guest User" userId="S::urn:spo:anon#a0c516e25feedd8a41790f14723fec316ea125e5b6c7a47b0fe7c7711f5e8d51::" providerId="AD" clId="Web-{8AB4791D-F823-DF92-7713-145F27543A2E}" dt="2023-09-26T06:17:15.326" v="222" actId="20577"/>
      <pc:docMkLst>
        <pc:docMk/>
      </pc:docMkLst>
      <pc:sldChg chg="modSp">
        <pc:chgData name="Guest User" userId="S::urn:spo:anon#a0c516e25feedd8a41790f14723fec316ea125e5b6c7a47b0fe7c7711f5e8d51::" providerId="AD" clId="Web-{8AB4791D-F823-DF92-7713-145F27543A2E}" dt="2023-09-26T06:02:29.193" v="78" actId="20577"/>
        <pc:sldMkLst>
          <pc:docMk/>
          <pc:sldMk cId="1741342979" sldId="267"/>
        </pc:sldMkLst>
        <pc:spChg chg="mod">
          <ac:chgData name="Guest User" userId="S::urn:spo:anon#a0c516e25feedd8a41790f14723fec316ea125e5b6c7a47b0fe7c7711f5e8d51::" providerId="AD" clId="Web-{8AB4791D-F823-DF92-7713-145F27543A2E}" dt="2023-09-26T06:02:15.989" v="77" actId="1076"/>
          <ac:spMkLst>
            <pc:docMk/>
            <pc:sldMk cId="1741342979" sldId="267"/>
            <ac:spMk id="3" creationId="{BAF0E10F-68D8-887C-E741-7C450F4EA91C}"/>
          </ac:spMkLst>
        </pc:spChg>
        <pc:spChg chg="mod">
          <ac:chgData name="Guest User" userId="S::urn:spo:anon#a0c516e25feedd8a41790f14723fec316ea125e5b6c7a47b0fe7c7711f5e8d51::" providerId="AD" clId="Web-{8AB4791D-F823-DF92-7713-145F27543A2E}" dt="2023-09-26T06:02:29.193" v="78" actId="20577"/>
          <ac:spMkLst>
            <pc:docMk/>
            <pc:sldMk cId="1741342979" sldId="267"/>
            <ac:spMk id="4" creationId="{919F7FEA-45E2-A547-3A26-ED478AA7D201}"/>
          </ac:spMkLst>
        </pc:spChg>
      </pc:sldChg>
      <pc:sldChg chg="modSp">
        <pc:chgData name="Guest User" userId="S::urn:spo:anon#a0c516e25feedd8a41790f14723fec316ea125e5b6c7a47b0fe7c7711f5e8d51::" providerId="AD" clId="Web-{8AB4791D-F823-DF92-7713-145F27543A2E}" dt="2023-09-26T06:17:15.326" v="222" actId="20577"/>
        <pc:sldMkLst>
          <pc:docMk/>
          <pc:sldMk cId="1134276000" sldId="269"/>
        </pc:sldMkLst>
        <pc:spChg chg="mod">
          <ac:chgData name="Guest User" userId="S::urn:spo:anon#a0c516e25feedd8a41790f14723fec316ea125e5b6c7a47b0fe7c7711f5e8d51::" providerId="AD" clId="Web-{8AB4791D-F823-DF92-7713-145F27543A2E}" dt="2023-09-26T06:17:15.326" v="222" actId="20577"/>
          <ac:spMkLst>
            <pc:docMk/>
            <pc:sldMk cId="1134276000" sldId="269"/>
            <ac:spMk id="4" creationId="{919F7FEA-45E2-A547-3A26-ED478AA7D201}"/>
          </ac:spMkLst>
        </pc:spChg>
      </pc:sldChg>
    </pc:docChg>
  </pc:docChgLst>
  <pc:docChgLst>
    <pc:chgData name="Guest User" userId="S::urn:spo:anon#a0c516e25feedd8a41790f14723fec316ea125e5b6c7a47b0fe7c7711f5e8d51::" providerId="AD" clId="Web-{24FF07FE-7021-5296-137D-1C17AB046376}"/>
    <pc:docChg chg="modSld">
      <pc:chgData name="Guest User" userId="S::urn:spo:anon#a0c516e25feedd8a41790f14723fec316ea125e5b6c7a47b0fe7c7711f5e8d51::" providerId="AD" clId="Web-{24FF07FE-7021-5296-137D-1C17AB046376}" dt="2023-09-26T09:11:31.956" v="108" actId="20577"/>
      <pc:docMkLst>
        <pc:docMk/>
      </pc:docMkLst>
      <pc:sldChg chg="modSp">
        <pc:chgData name="Guest User" userId="S::urn:spo:anon#a0c516e25feedd8a41790f14723fec316ea125e5b6c7a47b0fe7c7711f5e8d51::" providerId="AD" clId="Web-{24FF07FE-7021-5296-137D-1C17AB046376}" dt="2023-09-26T08:42:56.790" v="35" actId="20577"/>
        <pc:sldMkLst>
          <pc:docMk/>
          <pc:sldMk cId="960167159" sldId="259"/>
        </pc:sldMkLst>
        <pc:spChg chg="mod">
          <ac:chgData name="Guest User" userId="S::urn:spo:anon#a0c516e25feedd8a41790f14723fec316ea125e5b6c7a47b0fe7c7711f5e8d51::" providerId="AD" clId="Web-{24FF07FE-7021-5296-137D-1C17AB046376}" dt="2023-09-26T08:42:56.790" v="35" actId="20577"/>
          <ac:spMkLst>
            <pc:docMk/>
            <pc:sldMk cId="960167159" sldId="259"/>
            <ac:spMk id="4" creationId="{919F7FEA-45E2-A547-3A26-ED478AA7D201}"/>
          </ac:spMkLst>
        </pc:spChg>
      </pc:sldChg>
      <pc:sldChg chg="modSp">
        <pc:chgData name="Guest User" userId="S::urn:spo:anon#a0c516e25feedd8a41790f14723fec316ea125e5b6c7a47b0fe7c7711f5e8d51::" providerId="AD" clId="Web-{24FF07FE-7021-5296-137D-1C17AB046376}" dt="2023-09-26T09:11:31.956" v="108" actId="20577"/>
        <pc:sldMkLst>
          <pc:docMk/>
          <pc:sldMk cId="3250732117" sldId="265"/>
        </pc:sldMkLst>
        <pc:spChg chg="mod">
          <ac:chgData name="Guest User" userId="S::urn:spo:anon#a0c516e25feedd8a41790f14723fec316ea125e5b6c7a47b0fe7c7711f5e8d51::" providerId="AD" clId="Web-{24FF07FE-7021-5296-137D-1C17AB046376}" dt="2023-09-26T09:11:31.956" v="108" actId="20577"/>
          <ac:spMkLst>
            <pc:docMk/>
            <pc:sldMk cId="3250732117" sldId="265"/>
            <ac:spMk id="4" creationId="{919F7FEA-45E2-A547-3A26-ED478AA7D201}"/>
          </ac:spMkLst>
        </pc:spChg>
      </pc:sldChg>
      <pc:sldChg chg="modSp">
        <pc:chgData name="Guest User" userId="S::urn:spo:anon#a0c516e25feedd8a41790f14723fec316ea125e5b6c7a47b0fe7c7711f5e8d51::" providerId="AD" clId="Web-{24FF07FE-7021-5296-137D-1C17AB046376}" dt="2023-09-26T08:52:22.142" v="88" actId="20577"/>
        <pc:sldMkLst>
          <pc:docMk/>
          <pc:sldMk cId="1741342979" sldId="267"/>
        </pc:sldMkLst>
        <pc:spChg chg="mod">
          <ac:chgData name="Guest User" userId="S::urn:spo:anon#a0c516e25feedd8a41790f14723fec316ea125e5b6c7a47b0fe7c7711f5e8d51::" providerId="AD" clId="Web-{24FF07FE-7021-5296-137D-1C17AB046376}" dt="2023-09-26T08:52:22.142" v="88" actId="20577"/>
          <ac:spMkLst>
            <pc:docMk/>
            <pc:sldMk cId="1741342979" sldId="267"/>
            <ac:spMk id="4" creationId="{919F7FEA-45E2-A547-3A26-ED478AA7D201}"/>
          </ac:spMkLst>
        </pc:spChg>
      </pc:sldChg>
      <pc:sldChg chg="modSp">
        <pc:chgData name="Guest User" userId="S::urn:spo:anon#a0c516e25feedd8a41790f14723fec316ea125e5b6c7a47b0fe7c7711f5e8d51::" providerId="AD" clId="Web-{24FF07FE-7021-5296-137D-1C17AB046376}" dt="2023-09-26T08:43:31.557" v="41"/>
        <pc:sldMkLst>
          <pc:docMk/>
          <pc:sldMk cId="775736141" sldId="268"/>
        </pc:sldMkLst>
        <pc:graphicFrameChg chg="mod modGraphic">
          <ac:chgData name="Guest User" userId="S::urn:spo:anon#a0c516e25feedd8a41790f14723fec316ea125e5b6c7a47b0fe7c7711f5e8d51::" providerId="AD" clId="Web-{24FF07FE-7021-5296-137D-1C17AB046376}" dt="2023-09-26T08:43:31.557" v="41"/>
          <ac:graphicFrameMkLst>
            <pc:docMk/>
            <pc:sldMk cId="775736141" sldId="268"/>
            <ac:graphicFrameMk id="5" creationId="{1975CE3E-628B-FCB7-A356-A79063EA56F2}"/>
          </ac:graphicFrameMkLst>
        </pc:graphicFrameChg>
      </pc:sldChg>
      <pc:sldChg chg="addSp delSp modSp">
        <pc:chgData name="Guest User" userId="S::urn:spo:anon#a0c516e25feedd8a41790f14723fec316ea125e5b6c7a47b0fe7c7711f5e8d51::" providerId="AD" clId="Web-{24FF07FE-7021-5296-137D-1C17AB046376}" dt="2023-09-26T08:57:16.045" v="106"/>
        <pc:sldMkLst>
          <pc:docMk/>
          <pc:sldMk cId="1134276000" sldId="269"/>
        </pc:sldMkLst>
        <pc:spChg chg="mod">
          <ac:chgData name="Guest User" userId="S::urn:spo:anon#a0c516e25feedd8a41790f14723fec316ea125e5b6c7a47b0fe7c7711f5e8d51::" providerId="AD" clId="Web-{24FF07FE-7021-5296-137D-1C17AB046376}" dt="2023-09-26T08:46:52.065" v="56" actId="20577"/>
          <ac:spMkLst>
            <pc:docMk/>
            <pc:sldMk cId="1134276000" sldId="269"/>
            <ac:spMk id="4" creationId="{919F7FEA-45E2-A547-3A26-ED478AA7D201}"/>
          </ac:spMkLst>
        </pc:spChg>
        <pc:spChg chg="add del mod">
          <ac:chgData name="Guest User" userId="S::urn:spo:anon#a0c516e25feedd8a41790f14723fec316ea125e5b6c7a47b0fe7c7711f5e8d51::" providerId="AD" clId="Web-{24FF07FE-7021-5296-137D-1C17AB046376}" dt="2023-09-26T08:57:16.045" v="106"/>
          <ac:spMkLst>
            <pc:docMk/>
            <pc:sldMk cId="1134276000" sldId="269"/>
            <ac:spMk id="5" creationId="{77644523-3C8E-99DB-C684-63D0EE3BD49D}"/>
          </ac:spMkLst>
        </pc:spChg>
      </pc:sldChg>
    </pc:docChg>
  </pc:docChgLst>
  <pc:docChgLst>
    <pc:chgData name="Guest User" userId="S::urn:spo:anon#a0c516e25feedd8a41790f14723fec316ea125e5b6c7a47b0fe7c7711f5e8d51::" providerId="AD" clId="Web-{E2F892F0-639E-2EC9-0AA0-EDE6EFA50BE0}"/>
    <pc:docChg chg="modSld">
      <pc:chgData name="Guest User" userId="S::urn:spo:anon#a0c516e25feedd8a41790f14723fec316ea125e5b6c7a47b0fe7c7711f5e8d51::" providerId="AD" clId="Web-{E2F892F0-639E-2EC9-0AA0-EDE6EFA50BE0}" dt="2023-09-26T08:29:32.546" v="550"/>
      <pc:docMkLst>
        <pc:docMk/>
      </pc:docMkLst>
      <pc:sldChg chg="modSp">
        <pc:chgData name="Guest User" userId="S::urn:spo:anon#a0c516e25feedd8a41790f14723fec316ea125e5b6c7a47b0fe7c7711f5e8d51::" providerId="AD" clId="Web-{E2F892F0-639E-2EC9-0AA0-EDE6EFA50BE0}" dt="2023-09-26T08:17:53.333" v="1" actId="1076"/>
        <pc:sldMkLst>
          <pc:docMk/>
          <pc:sldMk cId="3250732117" sldId="265"/>
        </pc:sldMkLst>
        <pc:spChg chg="mod">
          <ac:chgData name="Guest User" userId="S::urn:spo:anon#a0c516e25feedd8a41790f14723fec316ea125e5b6c7a47b0fe7c7711f5e8d51::" providerId="AD" clId="Web-{E2F892F0-639E-2EC9-0AA0-EDE6EFA50BE0}" dt="2023-09-26T08:17:53.333" v="1" actId="1076"/>
          <ac:spMkLst>
            <pc:docMk/>
            <pc:sldMk cId="3250732117" sldId="265"/>
            <ac:spMk id="4" creationId="{919F7FEA-45E2-A547-3A26-ED478AA7D201}"/>
          </ac:spMkLst>
        </pc:spChg>
      </pc:sldChg>
      <pc:sldChg chg="modSp">
        <pc:chgData name="Guest User" userId="S::urn:spo:anon#a0c516e25feedd8a41790f14723fec316ea125e5b6c7a47b0fe7c7711f5e8d51::" providerId="AD" clId="Web-{E2F892F0-639E-2EC9-0AA0-EDE6EFA50BE0}" dt="2023-09-26T08:29:32.546" v="550"/>
        <pc:sldMkLst>
          <pc:docMk/>
          <pc:sldMk cId="775736141" sldId="268"/>
        </pc:sldMkLst>
        <pc:graphicFrameChg chg="mod modGraphic">
          <ac:chgData name="Guest User" userId="S::urn:spo:anon#a0c516e25feedd8a41790f14723fec316ea125e5b6c7a47b0fe7c7711f5e8d51::" providerId="AD" clId="Web-{E2F892F0-639E-2EC9-0AA0-EDE6EFA50BE0}" dt="2023-09-26T08:29:32.546" v="550"/>
          <ac:graphicFrameMkLst>
            <pc:docMk/>
            <pc:sldMk cId="775736141" sldId="268"/>
            <ac:graphicFrameMk id="5" creationId="{1975CE3E-628B-FCB7-A356-A79063EA56F2}"/>
          </ac:graphicFrameMkLst>
        </pc:graphicFrameChg>
      </pc:sldChg>
    </pc:docChg>
  </pc:docChgLst>
  <pc:docChgLst>
    <pc:chgData name="Guest User" userId="S::urn:spo:anon#a0c516e25feedd8a41790f14723fec316ea125e5b6c7a47b0fe7c7711f5e8d51::" providerId="AD" clId="Web-{A6EB6218-1645-5809-2835-ED064AF0B575}"/>
    <pc:docChg chg="modSld">
      <pc:chgData name="Guest User" userId="S::urn:spo:anon#a0c516e25feedd8a41790f14723fec316ea125e5b6c7a47b0fe7c7711f5e8d51::" providerId="AD" clId="Web-{A6EB6218-1645-5809-2835-ED064AF0B575}" dt="2023-09-26T05:36:30.984" v="98" actId="20577"/>
      <pc:docMkLst>
        <pc:docMk/>
      </pc:docMkLst>
      <pc:sldChg chg="modSp">
        <pc:chgData name="Guest User" userId="S::urn:spo:anon#a0c516e25feedd8a41790f14723fec316ea125e5b6c7a47b0fe7c7711f5e8d51::" providerId="AD" clId="Web-{A6EB6218-1645-5809-2835-ED064AF0B575}" dt="2023-09-26T05:29:38.981" v="40" actId="20577"/>
        <pc:sldMkLst>
          <pc:docMk/>
          <pc:sldMk cId="3462780136" sldId="264"/>
        </pc:sldMkLst>
        <pc:spChg chg="mod">
          <ac:chgData name="Guest User" userId="S::urn:spo:anon#a0c516e25feedd8a41790f14723fec316ea125e5b6c7a47b0fe7c7711f5e8d51::" providerId="AD" clId="Web-{A6EB6218-1645-5809-2835-ED064AF0B575}" dt="2023-09-26T05:23:33.261" v="0" actId="1076"/>
          <ac:spMkLst>
            <pc:docMk/>
            <pc:sldMk cId="3462780136" sldId="264"/>
            <ac:spMk id="3" creationId="{BAF0E10F-68D8-887C-E741-7C450F4EA91C}"/>
          </ac:spMkLst>
        </pc:spChg>
        <pc:spChg chg="mod">
          <ac:chgData name="Guest User" userId="S::urn:spo:anon#a0c516e25feedd8a41790f14723fec316ea125e5b6c7a47b0fe7c7711f5e8d51::" providerId="AD" clId="Web-{A6EB6218-1645-5809-2835-ED064AF0B575}" dt="2023-09-26T05:29:38.981" v="40" actId="20577"/>
          <ac:spMkLst>
            <pc:docMk/>
            <pc:sldMk cId="3462780136" sldId="264"/>
            <ac:spMk id="4" creationId="{919F7FEA-45E2-A547-3A26-ED478AA7D201}"/>
          </ac:spMkLst>
        </pc:spChg>
      </pc:sldChg>
      <pc:sldChg chg="modSp">
        <pc:chgData name="Guest User" userId="S::urn:spo:anon#a0c516e25feedd8a41790f14723fec316ea125e5b6c7a47b0fe7c7711f5e8d51::" providerId="AD" clId="Web-{A6EB6218-1645-5809-2835-ED064AF0B575}" dt="2023-09-26T05:36:30.984" v="98" actId="20577"/>
        <pc:sldMkLst>
          <pc:docMk/>
          <pc:sldMk cId="3250732117" sldId="265"/>
        </pc:sldMkLst>
        <pc:spChg chg="mod">
          <ac:chgData name="Guest User" userId="S::urn:spo:anon#a0c516e25feedd8a41790f14723fec316ea125e5b6c7a47b0fe7c7711f5e8d51::" providerId="AD" clId="Web-{A6EB6218-1645-5809-2835-ED064AF0B575}" dt="2023-09-26T05:32:18.504" v="62" actId="1076"/>
          <ac:spMkLst>
            <pc:docMk/>
            <pc:sldMk cId="3250732117" sldId="265"/>
            <ac:spMk id="3" creationId="{BAF0E10F-68D8-887C-E741-7C450F4EA91C}"/>
          </ac:spMkLst>
        </pc:spChg>
        <pc:spChg chg="mod">
          <ac:chgData name="Guest User" userId="S::urn:spo:anon#a0c516e25feedd8a41790f14723fec316ea125e5b6c7a47b0fe7c7711f5e8d51::" providerId="AD" clId="Web-{A6EB6218-1645-5809-2835-ED064AF0B575}" dt="2023-09-26T05:36:30.984" v="98" actId="20577"/>
          <ac:spMkLst>
            <pc:docMk/>
            <pc:sldMk cId="3250732117" sldId="265"/>
            <ac:spMk id="4" creationId="{919F7FEA-45E2-A547-3A26-ED478AA7D201}"/>
          </ac:spMkLst>
        </pc:spChg>
      </pc:sldChg>
      <pc:sldChg chg="modSp">
        <pc:chgData name="Guest User" userId="S::urn:spo:anon#a0c516e25feedd8a41790f14723fec316ea125e5b6c7a47b0fe7c7711f5e8d51::" providerId="AD" clId="Web-{A6EB6218-1645-5809-2835-ED064AF0B575}" dt="2023-09-26T05:34:32.963" v="78" actId="14100"/>
        <pc:sldMkLst>
          <pc:docMk/>
          <pc:sldMk cId="3120985012" sldId="266"/>
        </pc:sldMkLst>
        <pc:spChg chg="mod">
          <ac:chgData name="Guest User" userId="S::urn:spo:anon#a0c516e25feedd8a41790f14723fec316ea125e5b6c7a47b0fe7c7711f5e8d51::" providerId="AD" clId="Web-{A6EB6218-1645-5809-2835-ED064AF0B575}" dt="2023-09-26T05:34:32.963" v="78" actId="14100"/>
          <ac:spMkLst>
            <pc:docMk/>
            <pc:sldMk cId="3120985012" sldId="266"/>
            <ac:spMk id="4" creationId="{919F7FEA-45E2-A547-3A26-ED478AA7D201}"/>
          </ac:spMkLst>
        </pc:spChg>
      </pc:sldChg>
      <pc:sldChg chg="modSp">
        <pc:chgData name="Guest User" userId="S::urn:spo:anon#a0c516e25feedd8a41790f14723fec316ea125e5b6c7a47b0fe7c7711f5e8d51::" providerId="AD" clId="Web-{A6EB6218-1645-5809-2835-ED064AF0B575}" dt="2023-09-26T05:25:38.408" v="14" actId="1076"/>
        <pc:sldMkLst>
          <pc:docMk/>
          <pc:sldMk cId="1741342979" sldId="267"/>
        </pc:sldMkLst>
        <pc:spChg chg="mod">
          <ac:chgData name="Guest User" userId="S::urn:spo:anon#a0c516e25feedd8a41790f14723fec316ea125e5b6c7a47b0fe7c7711f5e8d51::" providerId="AD" clId="Web-{A6EB6218-1645-5809-2835-ED064AF0B575}" dt="2023-09-26T05:25:38.408" v="14" actId="1076"/>
          <ac:spMkLst>
            <pc:docMk/>
            <pc:sldMk cId="1741342979" sldId="267"/>
            <ac:spMk id="3" creationId="{BAF0E10F-68D8-887C-E741-7C450F4EA91C}"/>
          </ac:spMkLst>
        </pc:spChg>
        <pc:spChg chg="mod">
          <ac:chgData name="Guest User" userId="S::urn:spo:anon#a0c516e25feedd8a41790f14723fec316ea125e5b6c7a47b0fe7c7711f5e8d51::" providerId="AD" clId="Web-{A6EB6218-1645-5809-2835-ED064AF0B575}" dt="2023-09-26T05:24:58.749" v="13" actId="1076"/>
          <ac:spMkLst>
            <pc:docMk/>
            <pc:sldMk cId="1741342979" sldId="267"/>
            <ac:spMk id="4" creationId="{919F7FEA-45E2-A547-3A26-ED478AA7D201}"/>
          </ac:spMkLst>
        </pc:spChg>
      </pc:sldChg>
    </pc:docChg>
  </pc:docChgLst>
  <pc:docChgLst>
    <pc:chgData name="Guest User" userId="S::urn:spo:anon#a0c516e25feedd8a41790f14723fec316ea125e5b6c7a47b0fe7c7711f5e8d51::" providerId="AD" clId="Web-{B9160E5E-87C7-8AD3-F08C-D1627D806165}"/>
    <pc:docChg chg="modSld">
      <pc:chgData name="Guest User" userId="S::urn:spo:anon#a0c516e25feedd8a41790f14723fec316ea125e5b6c7a47b0fe7c7711f5e8d51::" providerId="AD" clId="Web-{B9160E5E-87C7-8AD3-F08C-D1627D806165}" dt="2023-09-26T09:20:32.708" v="19"/>
      <pc:docMkLst>
        <pc:docMk/>
      </pc:docMkLst>
      <pc:sldChg chg="modSp">
        <pc:chgData name="Guest User" userId="S::urn:spo:anon#a0c516e25feedd8a41790f14723fec316ea125e5b6c7a47b0fe7c7711f5e8d51::" providerId="AD" clId="Web-{B9160E5E-87C7-8AD3-F08C-D1627D806165}" dt="2023-09-26T09:20:32.708" v="19"/>
        <pc:sldMkLst>
          <pc:docMk/>
          <pc:sldMk cId="775736141" sldId="268"/>
        </pc:sldMkLst>
        <pc:graphicFrameChg chg="mod modGraphic">
          <ac:chgData name="Guest User" userId="S::urn:spo:anon#a0c516e25feedd8a41790f14723fec316ea125e5b6c7a47b0fe7c7711f5e8d51::" providerId="AD" clId="Web-{B9160E5E-87C7-8AD3-F08C-D1627D806165}" dt="2023-09-26T09:20:32.708" v="19"/>
          <ac:graphicFrameMkLst>
            <pc:docMk/>
            <pc:sldMk cId="775736141" sldId="268"/>
            <ac:graphicFrameMk id="5" creationId="{1975CE3E-628B-FCB7-A356-A79063EA56F2}"/>
          </ac:graphicFrameMkLst>
        </pc:graphicFrameChg>
      </pc:sldChg>
    </pc:docChg>
  </pc:docChgLst>
  <pc:docChgLst>
    <pc:chgData name="Saranya Pal" userId="86f0fffa-ad28-4b7c-a381-c6b44b9b7e3b" providerId="ADAL" clId="{12D41262-9B2C-423D-B081-8D3DDBA80792}"/>
    <pc:docChg chg="undo redo custSel addSld delSld modSld sldOrd addMainMaster delMainMaster">
      <pc:chgData name="Saranya Pal" userId="86f0fffa-ad28-4b7c-a381-c6b44b9b7e3b" providerId="ADAL" clId="{12D41262-9B2C-423D-B081-8D3DDBA80792}" dt="2023-09-25T21:16:14.578" v="1927" actId="20577"/>
      <pc:docMkLst>
        <pc:docMk/>
      </pc:docMkLst>
      <pc:sldChg chg="addSp delSp modSp mod setBg modClrScheme chgLayout">
        <pc:chgData name="Saranya Pal" userId="86f0fffa-ad28-4b7c-a381-c6b44b9b7e3b" providerId="ADAL" clId="{12D41262-9B2C-423D-B081-8D3DDBA80792}" dt="2023-09-25T21:16:14.578" v="1927" actId="20577"/>
        <pc:sldMkLst>
          <pc:docMk/>
          <pc:sldMk cId="2421076652" sldId="256"/>
        </pc:sldMkLst>
        <pc:spChg chg="del mod">
          <ac:chgData name="Saranya Pal" userId="86f0fffa-ad28-4b7c-a381-c6b44b9b7e3b" providerId="ADAL" clId="{12D41262-9B2C-423D-B081-8D3DDBA80792}" dt="2023-09-25T20:58:44.083" v="973" actId="478"/>
          <ac:spMkLst>
            <pc:docMk/>
            <pc:sldMk cId="2421076652" sldId="256"/>
            <ac:spMk id="2" creationId="{9AAD4E99-18A0-60B7-1006-256C57DF6852}"/>
          </ac:spMkLst>
        </pc:spChg>
        <pc:spChg chg="del mod">
          <ac:chgData name="Saranya Pal" userId="86f0fffa-ad28-4b7c-a381-c6b44b9b7e3b" providerId="ADAL" clId="{12D41262-9B2C-423D-B081-8D3DDBA80792}" dt="2023-09-25T20:22:43.070" v="9" actId="478"/>
          <ac:spMkLst>
            <pc:docMk/>
            <pc:sldMk cId="2421076652" sldId="256"/>
            <ac:spMk id="3" creationId="{C76FCEB2-28E3-7B29-FB8C-A0AC4B005385}"/>
          </ac:spMkLst>
        </pc:spChg>
        <pc:spChg chg="add del mod">
          <ac:chgData name="Saranya Pal" userId="86f0fffa-ad28-4b7c-a381-c6b44b9b7e3b" providerId="ADAL" clId="{12D41262-9B2C-423D-B081-8D3DDBA80792}" dt="2023-09-25T20:58:47.870" v="974" actId="478"/>
          <ac:spMkLst>
            <pc:docMk/>
            <pc:sldMk cId="2421076652" sldId="256"/>
            <ac:spMk id="6" creationId="{CA875A82-0C27-D993-216D-4E7A5B18CB11}"/>
          </ac:spMkLst>
        </pc:spChg>
        <pc:spChg chg="add mod">
          <ac:chgData name="Saranya Pal" userId="86f0fffa-ad28-4b7c-a381-c6b44b9b7e3b" providerId="ADAL" clId="{12D41262-9B2C-423D-B081-8D3DDBA80792}" dt="2023-09-25T21:16:14.578" v="1927" actId="20577"/>
          <ac:spMkLst>
            <pc:docMk/>
            <pc:sldMk cId="2421076652" sldId="256"/>
            <ac:spMk id="7" creationId="{0ADC4B04-C897-CA10-4CDD-B88F21C0EF8E}"/>
          </ac:spMkLst>
        </pc:spChg>
        <pc:spChg chg="add del">
          <ac:chgData name="Saranya Pal" userId="86f0fffa-ad28-4b7c-a381-c6b44b9b7e3b" providerId="ADAL" clId="{12D41262-9B2C-423D-B081-8D3DDBA80792}" dt="2023-09-25T20:22:19.508" v="1" actId="26606"/>
          <ac:spMkLst>
            <pc:docMk/>
            <pc:sldMk cId="2421076652" sldId="256"/>
            <ac:spMk id="9" creationId="{A5D0B0D3-D735-4619-AA45-B57B791E1744}"/>
          </ac:spMkLst>
        </pc:spChg>
        <pc:spChg chg="add del">
          <ac:chgData name="Saranya Pal" userId="86f0fffa-ad28-4b7c-a381-c6b44b9b7e3b" providerId="ADAL" clId="{12D41262-9B2C-423D-B081-8D3DDBA80792}" dt="2023-09-25T20:22:19.508" v="1" actId="26606"/>
          <ac:spMkLst>
            <pc:docMk/>
            <pc:sldMk cId="2421076652" sldId="256"/>
            <ac:spMk id="11" creationId="{25A2CBEC-4F23-437D-9D03-9968C9B79790}"/>
          </ac:spMkLst>
        </pc:spChg>
        <pc:spChg chg="add del">
          <ac:chgData name="Saranya Pal" userId="86f0fffa-ad28-4b7c-a381-c6b44b9b7e3b" providerId="ADAL" clId="{12D41262-9B2C-423D-B081-8D3DDBA80792}" dt="2023-09-25T20:22:19.508" v="1" actId="26606"/>
          <ac:spMkLst>
            <pc:docMk/>
            <pc:sldMk cId="2421076652" sldId="256"/>
            <ac:spMk id="21" creationId="{6264A856-A4F6-4068-9AC3-7B38A00DA75A}"/>
          </ac:spMkLst>
        </pc:spChg>
        <pc:spChg chg="add del">
          <ac:chgData name="Saranya Pal" userId="86f0fffa-ad28-4b7c-a381-c6b44b9b7e3b" providerId="ADAL" clId="{12D41262-9B2C-423D-B081-8D3DDBA80792}" dt="2023-09-25T20:22:22.376" v="3" actId="26606"/>
          <ac:spMkLst>
            <pc:docMk/>
            <pc:sldMk cId="2421076652" sldId="256"/>
            <ac:spMk id="33" creationId="{F1174801-1395-44C5-9B00-CCAC45C056E7}"/>
          </ac:spMkLst>
        </pc:spChg>
        <pc:spChg chg="add del">
          <ac:chgData name="Saranya Pal" userId="86f0fffa-ad28-4b7c-a381-c6b44b9b7e3b" providerId="ADAL" clId="{12D41262-9B2C-423D-B081-8D3DDBA80792}" dt="2023-09-25T20:22:22.376" v="3" actId="26606"/>
          <ac:spMkLst>
            <pc:docMk/>
            <pc:sldMk cId="2421076652" sldId="256"/>
            <ac:spMk id="37" creationId="{996DFAFB-BCE1-4BEC-82FB-D574234DEF0A}"/>
          </ac:spMkLst>
        </pc:spChg>
        <pc:spChg chg="add">
          <ac:chgData name="Saranya Pal" userId="86f0fffa-ad28-4b7c-a381-c6b44b9b7e3b" providerId="ADAL" clId="{12D41262-9B2C-423D-B081-8D3DDBA80792}" dt="2023-09-25T20:22:22.687" v="4" actId="26606"/>
          <ac:spMkLst>
            <pc:docMk/>
            <pc:sldMk cId="2421076652" sldId="256"/>
            <ac:spMk id="54" creationId="{A5D0B0D3-D735-4619-AA45-B57B791E1744}"/>
          </ac:spMkLst>
        </pc:spChg>
        <pc:spChg chg="add">
          <ac:chgData name="Saranya Pal" userId="86f0fffa-ad28-4b7c-a381-c6b44b9b7e3b" providerId="ADAL" clId="{12D41262-9B2C-423D-B081-8D3DDBA80792}" dt="2023-09-25T20:22:22.687" v="4" actId="26606"/>
          <ac:spMkLst>
            <pc:docMk/>
            <pc:sldMk cId="2421076652" sldId="256"/>
            <ac:spMk id="56" creationId="{25A2CBEC-4F23-437D-9D03-9968C9B79790}"/>
          </ac:spMkLst>
        </pc:spChg>
        <pc:spChg chg="add">
          <ac:chgData name="Saranya Pal" userId="86f0fffa-ad28-4b7c-a381-c6b44b9b7e3b" providerId="ADAL" clId="{12D41262-9B2C-423D-B081-8D3DDBA80792}" dt="2023-09-25T20:22:22.687" v="4" actId="26606"/>
          <ac:spMkLst>
            <pc:docMk/>
            <pc:sldMk cId="2421076652" sldId="256"/>
            <ac:spMk id="58" creationId="{6264A856-A4F6-4068-9AC3-7B38A00DA75A}"/>
          </ac:spMkLst>
        </pc:spChg>
        <pc:grpChg chg="add del">
          <ac:chgData name="Saranya Pal" userId="86f0fffa-ad28-4b7c-a381-c6b44b9b7e3b" providerId="ADAL" clId="{12D41262-9B2C-423D-B081-8D3DDBA80792}" dt="2023-09-25T20:22:19.508" v="1" actId="26606"/>
          <ac:grpSpMkLst>
            <pc:docMk/>
            <pc:sldMk cId="2421076652" sldId="256"/>
            <ac:grpSpMk id="13" creationId="{DBBA0A0D-8F6A-400A-9E49-8C008E2C7DB1}"/>
          </ac:grpSpMkLst>
        </pc:grpChg>
        <pc:grpChg chg="add del">
          <ac:chgData name="Saranya Pal" userId="86f0fffa-ad28-4b7c-a381-c6b44b9b7e3b" providerId="ADAL" clId="{12D41262-9B2C-423D-B081-8D3DDBA80792}" dt="2023-09-25T20:22:19.508" v="1" actId="26606"/>
          <ac:grpSpMkLst>
            <pc:docMk/>
            <pc:sldMk cId="2421076652" sldId="256"/>
            <ac:grpSpMk id="23" creationId="{C2983E8C-44FB-463B-B6B0-B53E96ACCD72}"/>
          </ac:grpSpMkLst>
        </pc:grpChg>
        <pc:grpChg chg="add del">
          <ac:chgData name="Saranya Pal" userId="86f0fffa-ad28-4b7c-a381-c6b44b9b7e3b" providerId="ADAL" clId="{12D41262-9B2C-423D-B081-8D3DDBA80792}" dt="2023-09-25T20:22:22.376" v="3" actId="26606"/>
          <ac:grpSpMkLst>
            <pc:docMk/>
            <pc:sldMk cId="2421076652" sldId="256"/>
            <ac:grpSpMk id="34" creationId="{2E2A24AE-1C03-4337-8529-C4233C56F012}"/>
          </ac:grpSpMkLst>
        </pc:grpChg>
        <pc:grpChg chg="add del">
          <ac:chgData name="Saranya Pal" userId="86f0fffa-ad28-4b7c-a381-c6b44b9b7e3b" providerId="ADAL" clId="{12D41262-9B2C-423D-B081-8D3DDBA80792}" dt="2023-09-25T20:22:22.376" v="3" actId="26606"/>
          <ac:grpSpMkLst>
            <pc:docMk/>
            <pc:sldMk cId="2421076652" sldId="256"/>
            <ac:grpSpMk id="38" creationId="{F738262B-3960-4D04-92F3-C363584E92F7}"/>
          </ac:grpSpMkLst>
        </pc:grpChg>
        <pc:grpChg chg="add del">
          <ac:chgData name="Saranya Pal" userId="86f0fffa-ad28-4b7c-a381-c6b44b9b7e3b" providerId="ADAL" clId="{12D41262-9B2C-423D-B081-8D3DDBA80792}" dt="2023-09-25T20:22:22.376" v="3" actId="26606"/>
          <ac:grpSpMkLst>
            <pc:docMk/>
            <pc:sldMk cId="2421076652" sldId="256"/>
            <ac:grpSpMk id="47" creationId="{345A4508-88A7-4C04-9603-4F8CCFCDCE14}"/>
          </ac:grpSpMkLst>
        </pc:grpChg>
        <pc:grpChg chg="add">
          <ac:chgData name="Saranya Pal" userId="86f0fffa-ad28-4b7c-a381-c6b44b9b7e3b" providerId="ADAL" clId="{12D41262-9B2C-423D-B081-8D3DDBA80792}" dt="2023-09-25T20:22:22.687" v="4" actId="26606"/>
          <ac:grpSpMkLst>
            <pc:docMk/>
            <pc:sldMk cId="2421076652" sldId="256"/>
            <ac:grpSpMk id="57" creationId="{DBBA0A0D-8F6A-400A-9E49-8C008E2C7DB1}"/>
          </ac:grpSpMkLst>
        </pc:grpChg>
        <pc:grpChg chg="add">
          <ac:chgData name="Saranya Pal" userId="86f0fffa-ad28-4b7c-a381-c6b44b9b7e3b" providerId="ADAL" clId="{12D41262-9B2C-423D-B081-8D3DDBA80792}" dt="2023-09-25T20:22:22.687" v="4" actId="26606"/>
          <ac:grpSpMkLst>
            <pc:docMk/>
            <pc:sldMk cId="2421076652" sldId="256"/>
            <ac:grpSpMk id="59" creationId="{C2983E8C-44FB-463B-B6B0-B53E96ACCD72}"/>
          </ac:grpSpMkLst>
        </pc:grpChg>
        <pc:picChg chg="add del">
          <ac:chgData name="Saranya Pal" userId="86f0fffa-ad28-4b7c-a381-c6b44b9b7e3b" providerId="ADAL" clId="{12D41262-9B2C-423D-B081-8D3DDBA80792}" dt="2023-09-25T20:22:19.508" v="1" actId="26606"/>
          <ac:picMkLst>
            <pc:docMk/>
            <pc:sldMk cId="2421076652" sldId="256"/>
            <ac:picMk id="4" creationId="{AA25D265-960D-A945-641F-B469F04D02A4}"/>
          </ac:picMkLst>
        </pc:picChg>
        <pc:picChg chg="add del">
          <ac:chgData name="Saranya Pal" userId="86f0fffa-ad28-4b7c-a381-c6b44b9b7e3b" providerId="ADAL" clId="{12D41262-9B2C-423D-B081-8D3DDBA80792}" dt="2023-09-25T20:22:22.376" v="3" actId="26606"/>
          <ac:picMkLst>
            <pc:docMk/>
            <pc:sldMk cId="2421076652" sldId="256"/>
            <ac:picMk id="46" creationId="{A71BE649-C371-F2D8-8110-73D9E37A8C63}"/>
          </ac:picMkLst>
        </pc:picChg>
        <pc:picChg chg="add del mod">
          <ac:chgData name="Saranya Pal" userId="86f0fffa-ad28-4b7c-a381-c6b44b9b7e3b" providerId="ADAL" clId="{12D41262-9B2C-423D-B081-8D3DDBA80792}" dt="2023-09-25T20:59:07.471" v="981" actId="1076"/>
          <ac:picMkLst>
            <pc:docMk/>
            <pc:sldMk cId="2421076652" sldId="256"/>
            <ac:picMk id="55" creationId="{AA25D265-960D-A945-641F-B469F04D02A4}"/>
          </ac:picMkLst>
        </pc:picChg>
      </pc:sldChg>
      <pc:sldChg chg="new del">
        <pc:chgData name="Saranya Pal" userId="86f0fffa-ad28-4b7c-a381-c6b44b9b7e3b" providerId="ADAL" clId="{12D41262-9B2C-423D-B081-8D3DDBA80792}" dt="2023-09-25T20:23:43.707" v="18" actId="47"/>
        <pc:sldMkLst>
          <pc:docMk/>
          <pc:sldMk cId="2685581237" sldId="257"/>
        </pc:sldMkLst>
      </pc:sldChg>
      <pc:sldChg chg="addSp delSp modSp add mod">
        <pc:chgData name="Saranya Pal" userId="86f0fffa-ad28-4b7c-a381-c6b44b9b7e3b" providerId="ADAL" clId="{12D41262-9B2C-423D-B081-8D3DDBA80792}" dt="2023-09-25T21:11:48.581" v="1651" actId="20577"/>
        <pc:sldMkLst>
          <pc:docMk/>
          <pc:sldMk cId="834509610" sldId="258"/>
        </pc:sldMkLst>
        <pc:spChg chg="add del">
          <ac:chgData name="Saranya Pal" userId="86f0fffa-ad28-4b7c-a381-c6b44b9b7e3b" providerId="ADAL" clId="{12D41262-9B2C-423D-B081-8D3DDBA80792}" dt="2023-09-25T20:23:38.266" v="17" actId="478"/>
          <ac:spMkLst>
            <pc:docMk/>
            <pc:sldMk cId="834509610" sldId="258"/>
            <ac:spMk id="2" creationId="{9AAD4E99-18A0-60B7-1006-256C57DF6852}"/>
          </ac:spMkLst>
        </pc:spChg>
        <pc:spChg chg="add mod">
          <ac:chgData name="Saranya Pal" userId="86f0fffa-ad28-4b7c-a381-c6b44b9b7e3b" providerId="ADAL" clId="{12D41262-9B2C-423D-B081-8D3DDBA80792}" dt="2023-09-25T20:28:02.967" v="111" actId="207"/>
          <ac:spMkLst>
            <pc:docMk/>
            <pc:sldMk cId="834509610" sldId="258"/>
            <ac:spMk id="3" creationId="{861403A9-81E9-3421-D02D-58C5FA8B5A5C}"/>
          </ac:spMkLst>
        </pc:spChg>
        <pc:spChg chg="add mod">
          <ac:chgData name="Saranya Pal" userId="86f0fffa-ad28-4b7c-a381-c6b44b9b7e3b" providerId="ADAL" clId="{12D41262-9B2C-423D-B081-8D3DDBA80792}" dt="2023-09-25T21:11:48.581" v="1651" actId="20577"/>
          <ac:spMkLst>
            <pc:docMk/>
            <pc:sldMk cId="834509610" sldId="258"/>
            <ac:spMk id="4" creationId="{EE00CBC5-45BF-3D0E-6843-6E3DF16EE7C5}"/>
          </ac:spMkLst>
        </pc:spChg>
        <pc:picChg chg="add del">
          <ac:chgData name="Saranya Pal" userId="86f0fffa-ad28-4b7c-a381-c6b44b9b7e3b" providerId="ADAL" clId="{12D41262-9B2C-423D-B081-8D3DDBA80792}" dt="2023-09-25T20:23:35.836" v="16" actId="478"/>
          <ac:picMkLst>
            <pc:docMk/>
            <pc:sldMk cId="834509610" sldId="258"/>
            <ac:picMk id="55" creationId="{AA25D265-960D-A945-641F-B469F04D02A4}"/>
          </ac:picMkLst>
        </pc:picChg>
      </pc:sldChg>
      <pc:sldChg chg="addSp delSp modSp add del mod ord">
        <pc:chgData name="Saranya Pal" userId="86f0fffa-ad28-4b7c-a381-c6b44b9b7e3b" providerId="ADAL" clId="{12D41262-9B2C-423D-B081-8D3DDBA80792}" dt="2023-09-25T20:52:17.965" v="767" actId="20577"/>
        <pc:sldMkLst>
          <pc:docMk/>
          <pc:sldMk cId="960167159" sldId="259"/>
        </pc:sldMkLst>
        <pc:spChg chg="add mod">
          <ac:chgData name="Saranya Pal" userId="86f0fffa-ad28-4b7c-a381-c6b44b9b7e3b" providerId="ADAL" clId="{12D41262-9B2C-423D-B081-8D3DDBA80792}" dt="2023-09-25T20:28:25.714" v="114" actId="14100"/>
          <ac:spMkLst>
            <pc:docMk/>
            <pc:sldMk cId="960167159" sldId="259"/>
            <ac:spMk id="2" creationId="{C1221C7B-011E-1478-5166-81A2D60F27F5}"/>
          </ac:spMkLst>
        </pc:spChg>
        <pc:spChg chg="add mod">
          <ac:chgData name="Saranya Pal" userId="86f0fffa-ad28-4b7c-a381-c6b44b9b7e3b" providerId="ADAL" clId="{12D41262-9B2C-423D-B081-8D3DDBA80792}" dt="2023-09-25T20:47:30.801" v="503" actId="1076"/>
          <ac:spMkLst>
            <pc:docMk/>
            <pc:sldMk cId="960167159" sldId="259"/>
            <ac:spMk id="3" creationId="{BAF0E10F-68D8-887C-E741-7C450F4EA91C}"/>
          </ac:spMkLst>
        </pc:spChg>
        <pc:spChg chg="add del mod">
          <ac:chgData name="Saranya Pal" userId="86f0fffa-ad28-4b7c-a381-c6b44b9b7e3b" providerId="ADAL" clId="{12D41262-9B2C-423D-B081-8D3DDBA80792}" dt="2023-09-25T20:52:17.965" v="767" actId="20577"/>
          <ac:spMkLst>
            <pc:docMk/>
            <pc:sldMk cId="960167159" sldId="259"/>
            <ac:spMk id="4" creationId="{919F7FEA-45E2-A547-3A26-ED478AA7D201}"/>
          </ac:spMkLst>
        </pc:spChg>
      </pc:sldChg>
      <pc:sldChg chg="add del">
        <pc:chgData name="Saranya Pal" userId="86f0fffa-ad28-4b7c-a381-c6b44b9b7e3b" providerId="ADAL" clId="{12D41262-9B2C-423D-B081-8D3DDBA80792}" dt="2023-09-25T20:28:32.183" v="116" actId="47"/>
        <pc:sldMkLst>
          <pc:docMk/>
          <pc:sldMk cId="3410682400" sldId="260"/>
        </pc:sldMkLst>
      </pc:sldChg>
      <pc:sldChg chg="add del ord">
        <pc:chgData name="Saranya Pal" userId="86f0fffa-ad28-4b7c-a381-c6b44b9b7e3b" providerId="ADAL" clId="{12D41262-9B2C-423D-B081-8D3DDBA80792}" dt="2023-09-25T20:34:55.070" v="158" actId="47"/>
        <pc:sldMkLst>
          <pc:docMk/>
          <pc:sldMk cId="2633217811" sldId="261"/>
        </pc:sldMkLst>
      </pc:sldChg>
      <pc:sldChg chg="addSp modSp add mod">
        <pc:chgData name="Saranya Pal" userId="86f0fffa-ad28-4b7c-a381-c6b44b9b7e3b" providerId="ADAL" clId="{12D41262-9B2C-423D-B081-8D3DDBA80792}" dt="2023-09-25T21:14:55.298" v="1872" actId="1076"/>
        <pc:sldMkLst>
          <pc:docMk/>
          <pc:sldMk cId="1636638287" sldId="262"/>
        </pc:sldMkLst>
        <pc:spChg chg="add mod">
          <ac:chgData name="Saranya Pal" userId="86f0fffa-ad28-4b7c-a381-c6b44b9b7e3b" providerId="ADAL" clId="{12D41262-9B2C-423D-B081-8D3DDBA80792}" dt="2023-09-25T21:14:55.298" v="1872" actId="1076"/>
          <ac:spMkLst>
            <pc:docMk/>
            <pc:sldMk cId="1636638287" sldId="262"/>
            <ac:spMk id="3" creationId="{436655A8-DF81-C5CE-13F7-A93F8CBD500A}"/>
          </ac:spMkLst>
        </pc:spChg>
      </pc:sldChg>
      <pc:sldChg chg="add del">
        <pc:chgData name="Saranya Pal" userId="86f0fffa-ad28-4b7c-a381-c6b44b9b7e3b" providerId="ADAL" clId="{12D41262-9B2C-423D-B081-8D3DDBA80792}" dt="2023-09-25T20:52:38.844" v="769" actId="47"/>
        <pc:sldMkLst>
          <pc:docMk/>
          <pc:sldMk cId="4197535041" sldId="263"/>
        </pc:sldMkLst>
      </pc:sldChg>
      <pc:sldChg chg="modSp add mod">
        <pc:chgData name="Saranya Pal" userId="86f0fffa-ad28-4b7c-a381-c6b44b9b7e3b" providerId="ADAL" clId="{12D41262-9B2C-423D-B081-8D3DDBA80792}" dt="2023-09-25T20:51:48.709" v="748" actId="5793"/>
        <pc:sldMkLst>
          <pc:docMk/>
          <pc:sldMk cId="3462780136" sldId="264"/>
        </pc:sldMkLst>
        <pc:spChg chg="mod">
          <ac:chgData name="Saranya Pal" userId="86f0fffa-ad28-4b7c-a381-c6b44b9b7e3b" providerId="ADAL" clId="{12D41262-9B2C-423D-B081-8D3DDBA80792}" dt="2023-09-25T20:48:17.568" v="529" actId="20577"/>
          <ac:spMkLst>
            <pc:docMk/>
            <pc:sldMk cId="3462780136" sldId="264"/>
            <ac:spMk id="3" creationId="{BAF0E10F-68D8-887C-E741-7C450F4EA91C}"/>
          </ac:spMkLst>
        </pc:spChg>
        <pc:spChg chg="mod">
          <ac:chgData name="Saranya Pal" userId="86f0fffa-ad28-4b7c-a381-c6b44b9b7e3b" providerId="ADAL" clId="{12D41262-9B2C-423D-B081-8D3DDBA80792}" dt="2023-09-25T20:51:48.709" v="748" actId="5793"/>
          <ac:spMkLst>
            <pc:docMk/>
            <pc:sldMk cId="3462780136" sldId="264"/>
            <ac:spMk id="4" creationId="{919F7FEA-45E2-A547-3A26-ED478AA7D201}"/>
          </ac:spMkLst>
        </pc:spChg>
      </pc:sldChg>
      <pc:sldChg chg="modSp add mod">
        <pc:chgData name="Saranya Pal" userId="86f0fffa-ad28-4b7c-a381-c6b44b9b7e3b" providerId="ADAL" clId="{12D41262-9B2C-423D-B081-8D3DDBA80792}" dt="2023-09-25T21:01:05.350" v="1019" actId="20577"/>
        <pc:sldMkLst>
          <pc:docMk/>
          <pc:sldMk cId="3250732117" sldId="265"/>
        </pc:sldMkLst>
        <pc:spChg chg="mod">
          <ac:chgData name="Saranya Pal" userId="86f0fffa-ad28-4b7c-a381-c6b44b9b7e3b" providerId="ADAL" clId="{12D41262-9B2C-423D-B081-8D3DDBA80792}" dt="2023-09-25T21:01:05.350" v="1019" actId="20577"/>
          <ac:spMkLst>
            <pc:docMk/>
            <pc:sldMk cId="3250732117" sldId="265"/>
            <ac:spMk id="4" creationId="{919F7FEA-45E2-A547-3A26-ED478AA7D201}"/>
          </ac:spMkLst>
        </pc:spChg>
      </pc:sldChg>
      <pc:sldChg chg="modSp add mod">
        <pc:chgData name="Saranya Pal" userId="86f0fffa-ad28-4b7c-a381-c6b44b9b7e3b" providerId="ADAL" clId="{12D41262-9B2C-423D-B081-8D3DDBA80792}" dt="2023-09-25T21:15:21.487" v="1873" actId="21"/>
        <pc:sldMkLst>
          <pc:docMk/>
          <pc:sldMk cId="3120985012" sldId="266"/>
        </pc:sldMkLst>
        <pc:spChg chg="mod">
          <ac:chgData name="Saranya Pal" userId="86f0fffa-ad28-4b7c-a381-c6b44b9b7e3b" providerId="ADAL" clId="{12D41262-9B2C-423D-B081-8D3DDBA80792}" dt="2023-09-25T20:57:18.318" v="879" actId="14100"/>
          <ac:spMkLst>
            <pc:docMk/>
            <pc:sldMk cId="3120985012" sldId="266"/>
            <ac:spMk id="3" creationId="{BAF0E10F-68D8-887C-E741-7C450F4EA91C}"/>
          </ac:spMkLst>
        </pc:spChg>
        <pc:spChg chg="mod">
          <ac:chgData name="Saranya Pal" userId="86f0fffa-ad28-4b7c-a381-c6b44b9b7e3b" providerId="ADAL" clId="{12D41262-9B2C-423D-B081-8D3DDBA80792}" dt="2023-09-25T21:15:21.487" v="1873" actId="21"/>
          <ac:spMkLst>
            <pc:docMk/>
            <pc:sldMk cId="3120985012" sldId="266"/>
            <ac:spMk id="4" creationId="{919F7FEA-45E2-A547-3A26-ED478AA7D201}"/>
          </ac:spMkLst>
        </pc:spChg>
      </pc:sldChg>
      <pc:sldChg chg="modSp add mod">
        <pc:chgData name="Saranya Pal" userId="86f0fffa-ad28-4b7c-a381-c6b44b9b7e3b" providerId="ADAL" clId="{12D41262-9B2C-423D-B081-8D3DDBA80792}" dt="2023-09-25T21:15:52.364" v="1919" actId="20577"/>
        <pc:sldMkLst>
          <pc:docMk/>
          <pc:sldMk cId="1741342979" sldId="267"/>
        </pc:sldMkLst>
        <pc:spChg chg="mod">
          <ac:chgData name="Saranya Pal" userId="86f0fffa-ad28-4b7c-a381-c6b44b9b7e3b" providerId="ADAL" clId="{12D41262-9B2C-423D-B081-8D3DDBA80792}" dt="2023-09-25T21:01:32.050" v="1064" actId="20577"/>
          <ac:spMkLst>
            <pc:docMk/>
            <pc:sldMk cId="1741342979" sldId="267"/>
            <ac:spMk id="3" creationId="{BAF0E10F-68D8-887C-E741-7C450F4EA91C}"/>
          </ac:spMkLst>
        </pc:spChg>
        <pc:spChg chg="mod">
          <ac:chgData name="Saranya Pal" userId="86f0fffa-ad28-4b7c-a381-c6b44b9b7e3b" providerId="ADAL" clId="{12D41262-9B2C-423D-B081-8D3DDBA80792}" dt="2023-09-25T21:15:52.364" v="1919" actId="20577"/>
          <ac:spMkLst>
            <pc:docMk/>
            <pc:sldMk cId="1741342979" sldId="267"/>
            <ac:spMk id="4" creationId="{919F7FEA-45E2-A547-3A26-ED478AA7D201}"/>
          </ac:spMkLst>
        </pc:spChg>
      </pc:sldChg>
      <pc:sldChg chg="addSp delSp modSp add mod ord">
        <pc:chgData name="Saranya Pal" userId="86f0fffa-ad28-4b7c-a381-c6b44b9b7e3b" providerId="ADAL" clId="{12D41262-9B2C-423D-B081-8D3DDBA80792}" dt="2023-09-25T21:10:24.976" v="1609" actId="20577"/>
        <pc:sldMkLst>
          <pc:docMk/>
          <pc:sldMk cId="775736141" sldId="268"/>
        </pc:sldMkLst>
        <pc:spChg chg="mod">
          <ac:chgData name="Saranya Pal" userId="86f0fffa-ad28-4b7c-a381-c6b44b9b7e3b" providerId="ADAL" clId="{12D41262-9B2C-423D-B081-8D3DDBA80792}" dt="2023-09-25T21:02:28.388" v="1167" actId="20577"/>
          <ac:spMkLst>
            <pc:docMk/>
            <pc:sldMk cId="775736141" sldId="268"/>
            <ac:spMk id="3" creationId="{BAF0E10F-68D8-887C-E741-7C450F4EA91C}"/>
          </ac:spMkLst>
        </pc:spChg>
        <pc:spChg chg="del mod">
          <ac:chgData name="Saranya Pal" userId="86f0fffa-ad28-4b7c-a381-c6b44b9b7e3b" providerId="ADAL" clId="{12D41262-9B2C-423D-B081-8D3DDBA80792}" dt="2023-09-25T21:02:46.502" v="1210" actId="478"/>
          <ac:spMkLst>
            <pc:docMk/>
            <pc:sldMk cId="775736141" sldId="268"/>
            <ac:spMk id="4" creationId="{919F7FEA-45E2-A547-3A26-ED478AA7D201}"/>
          </ac:spMkLst>
        </pc:spChg>
        <pc:graphicFrameChg chg="add mod modGraphic">
          <ac:chgData name="Saranya Pal" userId="86f0fffa-ad28-4b7c-a381-c6b44b9b7e3b" providerId="ADAL" clId="{12D41262-9B2C-423D-B081-8D3DDBA80792}" dt="2023-09-25T21:10:24.976" v="1609" actId="20577"/>
          <ac:graphicFrameMkLst>
            <pc:docMk/>
            <pc:sldMk cId="775736141" sldId="268"/>
            <ac:graphicFrameMk id="5" creationId="{1975CE3E-628B-FCB7-A356-A79063EA56F2}"/>
          </ac:graphicFrameMkLst>
        </pc:graphicFrameChg>
      </pc:sldChg>
      <pc:sldChg chg="modSp add mod">
        <pc:chgData name="Saranya Pal" userId="86f0fffa-ad28-4b7c-a381-c6b44b9b7e3b" providerId="ADAL" clId="{12D41262-9B2C-423D-B081-8D3DDBA80792}" dt="2023-09-25T21:13:03.265" v="1813" actId="20577"/>
        <pc:sldMkLst>
          <pc:docMk/>
          <pc:sldMk cId="1134276000" sldId="269"/>
        </pc:sldMkLst>
        <pc:spChg chg="mod">
          <ac:chgData name="Saranya Pal" userId="86f0fffa-ad28-4b7c-a381-c6b44b9b7e3b" providerId="ADAL" clId="{12D41262-9B2C-423D-B081-8D3DDBA80792}" dt="2023-09-25T21:12:31.447" v="1704" actId="20577"/>
          <ac:spMkLst>
            <pc:docMk/>
            <pc:sldMk cId="1134276000" sldId="269"/>
            <ac:spMk id="3" creationId="{BAF0E10F-68D8-887C-E741-7C450F4EA91C}"/>
          </ac:spMkLst>
        </pc:spChg>
        <pc:spChg chg="mod">
          <ac:chgData name="Saranya Pal" userId="86f0fffa-ad28-4b7c-a381-c6b44b9b7e3b" providerId="ADAL" clId="{12D41262-9B2C-423D-B081-8D3DDBA80792}" dt="2023-09-25T21:13:03.265" v="1813" actId="20577"/>
          <ac:spMkLst>
            <pc:docMk/>
            <pc:sldMk cId="1134276000" sldId="269"/>
            <ac:spMk id="4" creationId="{919F7FEA-45E2-A547-3A26-ED478AA7D201}"/>
          </ac:spMkLst>
        </pc:spChg>
      </pc:sldChg>
      <pc:sldMasterChg chg="add del addSldLayout delSldLayout">
        <pc:chgData name="Saranya Pal" userId="86f0fffa-ad28-4b7c-a381-c6b44b9b7e3b" providerId="ADAL" clId="{12D41262-9B2C-423D-B081-8D3DDBA80792}" dt="2023-09-25T20:22:22.687" v="4" actId="26606"/>
        <pc:sldMasterMkLst>
          <pc:docMk/>
          <pc:sldMasterMk cId="1259774587" sldId="2147483648"/>
        </pc:sldMasterMkLst>
        <pc:sldLayoutChg chg="add del">
          <pc:chgData name="Saranya Pal" userId="86f0fffa-ad28-4b7c-a381-c6b44b9b7e3b" providerId="ADAL" clId="{12D41262-9B2C-423D-B081-8D3DDBA80792}" dt="2023-09-25T20:22:22.687" v="4" actId="26606"/>
          <pc:sldLayoutMkLst>
            <pc:docMk/>
            <pc:sldMasterMk cId="1259774587" sldId="2147483648"/>
            <pc:sldLayoutMk cId="596460291" sldId="2147483649"/>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2685205541" sldId="2147483650"/>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3008245250" sldId="2147483651"/>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3354702288" sldId="2147483652"/>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1292222857" sldId="2147483653"/>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4235914946" sldId="2147483654"/>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244474231" sldId="2147483655"/>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3344366123" sldId="2147483656"/>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532607204" sldId="2147483657"/>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2491964236" sldId="2147483658"/>
          </pc:sldLayoutMkLst>
        </pc:sldLayoutChg>
        <pc:sldLayoutChg chg="add del">
          <pc:chgData name="Saranya Pal" userId="86f0fffa-ad28-4b7c-a381-c6b44b9b7e3b" providerId="ADAL" clId="{12D41262-9B2C-423D-B081-8D3DDBA80792}" dt="2023-09-25T20:22:22.687" v="4" actId="26606"/>
          <pc:sldLayoutMkLst>
            <pc:docMk/>
            <pc:sldMasterMk cId="1259774587" sldId="2147483648"/>
            <pc:sldLayoutMk cId="439589364" sldId="2147483659"/>
          </pc:sldLayoutMkLst>
        </pc:sldLayoutChg>
      </pc:sldMasterChg>
      <pc:sldMasterChg chg="add del addSldLayout delSldLayout">
        <pc:chgData name="Saranya Pal" userId="86f0fffa-ad28-4b7c-a381-c6b44b9b7e3b" providerId="ADAL" clId="{12D41262-9B2C-423D-B081-8D3DDBA80792}" dt="2023-09-25T20:22:22.687" v="4" actId="26606"/>
        <pc:sldMasterMkLst>
          <pc:docMk/>
          <pc:sldMasterMk cId="1096172520" sldId="2147483686"/>
        </pc:sldMasterMkLst>
        <pc:sldLayoutChg chg="add del">
          <pc:chgData name="Saranya Pal" userId="86f0fffa-ad28-4b7c-a381-c6b44b9b7e3b" providerId="ADAL" clId="{12D41262-9B2C-423D-B081-8D3DDBA80792}" dt="2023-09-25T20:22:22.687" v="4" actId="26606"/>
          <pc:sldLayoutMkLst>
            <pc:docMk/>
            <pc:sldMasterMk cId="1096172520" sldId="2147483686"/>
            <pc:sldLayoutMk cId="2545155031" sldId="2147483675"/>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3373705298" sldId="2147483676"/>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1439583646" sldId="2147483677"/>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3762958859" sldId="2147483678"/>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1130265664" sldId="2147483679"/>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1035018053" sldId="2147483680"/>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1685547920" sldId="2147483681"/>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2132256447" sldId="2147483682"/>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3502385598" sldId="2147483683"/>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3059023213" sldId="2147483684"/>
          </pc:sldLayoutMkLst>
        </pc:sldLayoutChg>
        <pc:sldLayoutChg chg="add del">
          <pc:chgData name="Saranya Pal" userId="86f0fffa-ad28-4b7c-a381-c6b44b9b7e3b" providerId="ADAL" clId="{12D41262-9B2C-423D-B081-8D3DDBA80792}" dt="2023-09-25T20:22:22.687" v="4" actId="26606"/>
          <pc:sldLayoutMkLst>
            <pc:docMk/>
            <pc:sldMasterMk cId="1096172520" sldId="2147483686"/>
            <pc:sldLayoutMk cId="4266682371" sldId="2147483685"/>
          </pc:sldLayoutMkLst>
        </pc:sldLayoutChg>
      </pc:sldMasterChg>
      <pc:sldMasterChg chg="add del addSldLayout delSldLayout">
        <pc:chgData name="Saranya Pal" userId="86f0fffa-ad28-4b7c-a381-c6b44b9b7e3b" providerId="ADAL" clId="{12D41262-9B2C-423D-B081-8D3DDBA80792}" dt="2023-09-25T20:22:22.376" v="3" actId="26606"/>
        <pc:sldMasterMkLst>
          <pc:docMk/>
          <pc:sldMasterMk cId="3131701066" sldId="2147483751"/>
        </pc:sldMasterMkLst>
        <pc:sldLayoutChg chg="add del">
          <pc:chgData name="Saranya Pal" userId="86f0fffa-ad28-4b7c-a381-c6b44b9b7e3b" providerId="ADAL" clId="{12D41262-9B2C-423D-B081-8D3DDBA80792}" dt="2023-09-25T20:22:22.376" v="3" actId="26606"/>
          <pc:sldLayoutMkLst>
            <pc:docMk/>
            <pc:sldMasterMk cId="3131701066" sldId="2147483751"/>
            <pc:sldLayoutMk cId="3608680624" sldId="2147483740"/>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2569872913" sldId="2147483741"/>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103424723" sldId="2147483742"/>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3171382110" sldId="2147483743"/>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240403024" sldId="2147483744"/>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2843414002" sldId="2147483745"/>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4249962510" sldId="2147483746"/>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468369250" sldId="2147483747"/>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765024083" sldId="2147483748"/>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1362113544" sldId="2147483749"/>
          </pc:sldLayoutMkLst>
        </pc:sldLayoutChg>
        <pc:sldLayoutChg chg="add del">
          <pc:chgData name="Saranya Pal" userId="86f0fffa-ad28-4b7c-a381-c6b44b9b7e3b" providerId="ADAL" clId="{12D41262-9B2C-423D-B081-8D3DDBA80792}" dt="2023-09-25T20:22:22.376" v="3" actId="26606"/>
          <pc:sldLayoutMkLst>
            <pc:docMk/>
            <pc:sldMasterMk cId="3131701066" sldId="2147483751"/>
            <pc:sldLayoutMk cId="4194340105" sldId="2147483750"/>
          </pc:sldLayoutMkLst>
        </pc:sldLayoutChg>
      </pc:sldMasterChg>
    </pc:docChg>
  </pc:docChgLst>
  <pc:docChgLst>
    <pc:chgData name="Guest User" userId="S::urn:spo:anon#a0c516e25feedd8a41790f14723fec316ea125e5b6c7a47b0fe7c7711f5e8d51::" providerId="AD" clId="Web-{EDD94FCB-784E-9110-0A2F-ABFF84165A47}"/>
    <pc:docChg chg="modSld">
      <pc:chgData name="Guest User" userId="S::urn:spo:anon#a0c516e25feedd8a41790f14723fec316ea125e5b6c7a47b0fe7c7711f5e8d51::" providerId="AD" clId="Web-{EDD94FCB-784E-9110-0A2F-ABFF84165A47}" dt="2023-09-26T06:57:46.928" v="55" actId="20577"/>
      <pc:docMkLst>
        <pc:docMk/>
      </pc:docMkLst>
      <pc:sldChg chg="modSp">
        <pc:chgData name="Guest User" userId="S::urn:spo:anon#a0c516e25feedd8a41790f14723fec316ea125e5b6c7a47b0fe7c7711f5e8d51::" providerId="AD" clId="Web-{EDD94FCB-784E-9110-0A2F-ABFF84165A47}" dt="2023-09-26T06:52:07.674" v="10" actId="1076"/>
        <pc:sldMkLst>
          <pc:docMk/>
          <pc:sldMk cId="960167159" sldId="259"/>
        </pc:sldMkLst>
        <pc:spChg chg="mod">
          <ac:chgData name="Guest User" userId="S::urn:spo:anon#a0c516e25feedd8a41790f14723fec316ea125e5b6c7a47b0fe7c7711f5e8d51::" providerId="AD" clId="Web-{EDD94FCB-784E-9110-0A2F-ABFF84165A47}" dt="2023-09-26T06:51:44.283" v="0" actId="1076"/>
          <ac:spMkLst>
            <pc:docMk/>
            <pc:sldMk cId="960167159" sldId="259"/>
            <ac:spMk id="3" creationId="{BAF0E10F-68D8-887C-E741-7C450F4EA91C}"/>
          </ac:spMkLst>
        </pc:spChg>
        <pc:spChg chg="mod">
          <ac:chgData name="Guest User" userId="S::urn:spo:anon#a0c516e25feedd8a41790f14723fec316ea125e5b6c7a47b0fe7c7711f5e8d51::" providerId="AD" clId="Web-{EDD94FCB-784E-9110-0A2F-ABFF84165A47}" dt="2023-09-26T06:52:07.674" v="10" actId="1076"/>
          <ac:spMkLst>
            <pc:docMk/>
            <pc:sldMk cId="960167159" sldId="259"/>
            <ac:spMk id="4" creationId="{919F7FEA-45E2-A547-3A26-ED478AA7D201}"/>
          </ac:spMkLst>
        </pc:spChg>
      </pc:sldChg>
      <pc:sldChg chg="modSp">
        <pc:chgData name="Guest User" userId="S::urn:spo:anon#a0c516e25feedd8a41790f14723fec316ea125e5b6c7a47b0fe7c7711f5e8d51::" providerId="AD" clId="Web-{EDD94FCB-784E-9110-0A2F-ABFF84165A47}" dt="2023-09-26T06:55:41.302" v="27" actId="20577"/>
        <pc:sldMkLst>
          <pc:docMk/>
          <pc:sldMk cId="3462780136" sldId="264"/>
        </pc:sldMkLst>
        <pc:spChg chg="mod">
          <ac:chgData name="Guest User" userId="S::urn:spo:anon#a0c516e25feedd8a41790f14723fec316ea125e5b6c7a47b0fe7c7711f5e8d51::" providerId="AD" clId="Web-{EDD94FCB-784E-9110-0A2F-ABFF84165A47}" dt="2023-09-26T06:55:41.302" v="27" actId="20577"/>
          <ac:spMkLst>
            <pc:docMk/>
            <pc:sldMk cId="3462780136" sldId="264"/>
            <ac:spMk id="4" creationId="{919F7FEA-45E2-A547-3A26-ED478AA7D201}"/>
          </ac:spMkLst>
        </pc:spChg>
      </pc:sldChg>
      <pc:sldChg chg="modSp">
        <pc:chgData name="Guest User" userId="S::urn:spo:anon#a0c516e25feedd8a41790f14723fec316ea125e5b6c7a47b0fe7c7711f5e8d51::" providerId="AD" clId="Web-{EDD94FCB-784E-9110-0A2F-ABFF84165A47}" dt="2023-09-26T06:56:04.349" v="30" actId="20577"/>
        <pc:sldMkLst>
          <pc:docMk/>
          <pc:sldMk cId="3250732117" sldId="265"/>
        </pc:sldMkLst>
        <pc:spChg chg="mod">
          <ac:chgData name="Guest User" userId="S::urn:spo:anon#a0c516e25feedd8a41790f14723fec316ea125e5b6c7a47b0fe7c7711f5e8d51::" providerId="AD" clId="Web-{EDD94FCB-784E-9110-0A2F-ABFF84165A47}" dt="2023-09-26T06:56:04.349" v="30" actId="20577"/>
          <ac:spMkLst>
            <pc:docMk/>
            <pc:sldMk cId="3250732117" sldId="265"/>
            <ac:spMk id="4" creationId="{919F7FEA-45E2-A547-3A26-ED478AA7D201}"/>
          </ac:spMkLst>
        </pc:spChg>
      </pc:sldChg>
      <pc:sldChg chg="modSp">
        <pc:chgData name="Guest User" userId="S::urn:spo:anon#a0c516e25feedd8a41790f14723fec316ea125e5b6c7a47b0fe7c7711f5e8d51::" providerId="AD" clId="Web-{EDD94FCB-784E-9110-0A2F-ABFF84165A47}" dt="2023-09-26T06:57:46.928" v="55" actId="20577"/>
        <pc:sldMkLst>
          <pc:docMk/>
          <pc:sldMk cId="3120985012" sldId="266"/>
        </pc:sldMkLst>
        <pc:spChg chg="mod">
          <ac:chgData name="Guest User" userId="S::urn:spo:anon#a0c516e25feedd8a41790f14723fec316ea125e5b6c7a47b0fe7c7711f5e8d51::" providerId="AD" clId="Web-{EDD94FCB-784E-9110-0A2F-ABFF84165A47}" dt="2023-09-26T06:57:19.022" v="50" actId="1076"/>
          <ac:spMkLst>
            <pc:docMk/>
            <pc:sldMk cId="3120985012" sldId="266"/>
            <ac:spMk id="3" creationId="{BAF0E10F-68D8-887C-E741-7C450F4EA91C}"/>
          </ac:spMkLst>
        </pc:spChg>
        <pc:spChg chg="mod">
          <ac:chgData name="Guest User" userId="S::urn:spo:anon#a0c516e25feedd8a41790f14723fec316ea125e5b6c7a47b0fe7c7711f5e8d51::" providerId="AD" clId="Web-{EDD94FCB-784E-9110-0A2F-ABFF84165A47}" dt="2023-09-26T06:57:46.928" v="55" actId="20577"/>
          <ac:spMkLst>
            <pc:docMk/>
            <pc:sldMk cId="3120985012" sldId="266"/>
            <ac:spMk id="4" creationId="{919F7FEA-45E2-A547-3A26-ED478AA7D201}"/>
          </ac:spMkLst>
        </pc:spChg>
      </pc:sldChg>
    </pc:docChg>
  </pc:docChgLst>
  <pc:docChgLst>
    <pc:chgData name="Guest User" userId="S::urn:spo:anon#a0c516e25feedd8a41790f14723fec316ea125e5b6c7a47b0fe7c7711f5e8d51::" providerId="AD" clId="Web-{C8ACE1AF-3594-4C3B-ABE9-FCEA5E6FAE0B}"/>
    <pc:docChg chg="modSld">
      <pc:chgData name="Guest User" userId="S::urn:spo:anon#a0c516e25feedd8a41790f14723fec316ea125e5b6c7a47b0fe7c7711f5e8d51::" providerId="AD" clId="Web-{C8ACE1AF-3594-4C3B-ABE9-FCEA5E6FAE0B}" dt="2023-09-26T06:06:57.756" v="25"/>
      <pc:docMkLst>
        <pc:docMk/>
      </pc:docMkLst>
      <pc:sldChg chg="modSp">
        <pc:chgData name="Guest User" userId="S::urn:spo:anon#a0c516e25feedd8a41790f14723fec316ea125e5b6c7a47b0fe7c7711f5e8d51::" providerId="AD" clId="Web-{C8ACE1AF-3594-4C3B-ABE9-FCEA5E6FAE0B}" dt="2023-09-26T06:06:57.756" v="25"/>
        <pc:sldMkLst>
          <pc:docMk/>
          <pc:sldMk cId="775736141" sldId="268"/>
        </pc:sldMkLst>
        <pc:graphicFrameChg chg="mod modGraphic">
          <ac:chgData name="Guest User" userId="S::urn:spo:anon#a0c516e25feedd8a41790f14723fec316ea125e5b6c7a47b0fe7c7711f5e8d51::" providerId="AD" clId="Web-{C8ACE1AF-3594-4C3B-ABE9-FCEA5E6FAE0B}" dt="2023-09-26T06:06:57.756" v="25"/>
          <ac:graphicFrameMkLst>
            <pc:docMk/>
            <pc:sldMk cId="775736141" sldId="268"/>
            <ac:graphicFrameMk id="5" creationId="{1975CE3E-628B-FCB7-A356-A79063EA56F2}"/>
          </ac:graphicFrameMkLst>
        </pc:graphicFrameChg>
      </pc:sldChg>
    </pc:docChg>
  </pc:docChgLst>
  <pc:docChgLst>
    <pc:chgData name="Guest User" userId="S::urn:spo:anon#a0c516e25feedd8a41790f14723fec316ea125e5b6c7a47b0fe7c7711f5e8d51::" providerId="AD" clId="Web-{6A96BCB6-07BB-36CC-CB9C-5A7769F6CAE9}"/>
    <pc:docChg chg="modSld">
      <pc:chgData name="Guest User" userId="S::urn:spo:anon#a0c516e25feedd8a41790f14723fec316ea125e5b6c7a47b0fe7c7711f5e8d51::" providerId="AD" clId="Web-{6A96BCB6-07BB-36CC-CB9C-5A7769F6CAE9}" dt="2023-09-26T01:38:38.985" v="179" actId="20577"/>
      <pc:docMkLst>
        <pc:docMk/>
      </pc:docMkLst>
      <pc:sldChg chg="modSp">
        <pc:chgData name="Guest User" userId="S::urn:spo:anon#a0c516e25feedd8a41790f14723fec316ea125e5b6c7a47b0fe7c7711f5e8d51::" providerId="AD" clId="Web-{6A96BCB6-07BB-36CC-CB9C-5A7769F6CAE9}" dt="2023-09-26T01:38:38.985" v="179" actId="20577"/>
        <pc:sldMkLst>
          <pc:docMk/>
          <pc:sldMk cId="834509610" sldId="258"/>
        </pc:sldMkLst>
        <pc:spChg chg="mod">
          <ac:chgData name="Guest User" userId="S::urn:spo:anon#a0c516e25feedd8a41790f14723fec316ea125e5b6c7a47b0fe7c7711f5e8d51::" providerId="AD" clId="Web-{6A96BCB6-07BB-36CC-CB9C-5A7769F6CAE9}" dt="2023-09-26T01:38:38.985" v="179" actId="20577"/>
          <ac:spMkLst>
            <pc:docMk/>
            <pc:sldMk cId="834509610" sldId="258"/>
            <ac:spMk id="3" creationId="{861403A9-81E9-3421-D02D-58C5FA8B5A5C}"/>
          </ac:spMkLst>
        </pc:spChg>
      </pc:sldChg>
      <pc:sldChg chg="modSp">
        <pc:chgData name="Guest User" userId="S::urn:spo:anon#a0c516e25feedd8a41790f14723fec316ea125e5b6c7a47b0fe7c7711f5e8d51::" providerId="AD" clId="Web-{6A96BCB6-07BB-36CC-CB9C-5A7769F6CAE9}" dt="2023-09-26T01:36:55.231" v="175"/>
        <pc:sldMkLst>
          <pc:docMk/>
          <pc:sldMk cId="775736141" sldId="268"/>
        </pc:sldMkLst>
        <pc:graphicFrameChg chg="mod modGraphic">
          <ac:chgData name="Guest User" userId="S::urn:spo:anon#a0c516e25feedd8a41790f14723fec316ea125e5b6c7a47b0fe7c7711f5e8d51::" providerId="AD" clId="Web-{6A96BCB6-07BB-36CC-CB9C-5A7769F6CAE9}" dt="2023-09-26T01:36:55.231" v="175"/>
          <ac:graphicFrameMkLst>
            <pc:docMk/>
            <pc:sldMk cId="775736141" sldId="268"/>
            <ac:graphicFrameMk id="5" creationId="{1975CE3E-628B-FCB7-A356-A79063EA56F2}"/>
          </ac:graphicFrameMkLst>
        </pc:graphicFrameChg>
      </pc:sldChg>
    </pc:docChg>
  </pc:docChgLst>
  <pc:docChgLst>
    <pc:chgData name="Guest User" userId="S::urn:spo:anon#a0c516e25feedd8a41790f14723fec316ea125e5b6c7a47b0fe7c7711f5e8d51::" providerId="AD" clId="Web-{A225F703-6DFD-4CFD-9898-BB17F5D97CA3}"/>
    <pc:docChg chg="modSld">
      <pc:chgData name="Guest User" userId="S::urn:spo:anon#a0c516e25feedd8a41790f14723fec316ea125e5b6c7a47b0fe7c7711f5e8d51::" providerId="AD" clId="Web-{A225F703-6DFD-4CFD-9898-BB17F5D97CA3}" dt="2023-09-26T03:20:09.712" v="82" actId="1076"/>
      <pc:docMkLst>
        <pc:docMk/>
      </pc:docMkLst>
      <pc:sldChg chg="modSp">
        <pc:chgData name="Guest User" userId="S::urn:spo:anon#a0c516e25feedd8a41790f14723fec316ea125e5b6c7a47b0fe7c7711f5e8d51::" providerId="AD" clId="Web-{A225F703-6DFD-4CFD-9898-BB17F5D97CA3}" dt="2023-09-26T03:20:09.712" v="82" actId="1076"/>
        <pc:sldMkLst>
          <pc:docMk/>
          <pc:sldMk cId="1741342979" sldId="267"/>
        </pc:sldMkLst>
        <pc:spChg chg="mod">
          <ac:chgData name="Guest User" userId="S::urn:spo:anon#a0c516e25feedd8a41790f14723fec316ea125e5b6c7a47b0fe7c7711f5e8d51::" providerId="AD" clId="Web-{A225F703-6DFD-4CFD-9898-BB17F5D97CA3}" dt="2023-09-26T03:13:56.807" v="14" actId="1076"/>
          <ac:spMkLst>
            <pc:docMk/>
            <pc:sldMk cId="1741342979" sldId="267"/>
            <ac:spMk id="3" creationId="{BAF0E10F-68D8-887C-E741-7C450F4EA91C}"/>
          </ac:spMkLst>
        </pc:spChg>
        <pc:spChg chg="mod">
          <ac:chgData name="Guest User" userId="S::urn:spo:anon#a0c516e25feedd8a41790f14723fec316ea125e5b6c7a47b0fe7c7711f5e8d51::" providerId="AD" clId="Web-{A225F703-6DFD-4CFD-9898-BB17F5D97CA3}" dt="2023-09-26T03:20:09.712" v="82" actId="1076"/>
          <ac:spMkLst>
            <pc:docMk/>
            <pc:sldMk cId="1741342979" sldId="267"/>
            <ac:spMk id="4" creationId="{919F7FEA-45E2-A547-3A26-ED478AA7D201}"/>
          </ac:spMkLst>
        </pc:spChg>
      </pc:sldChg>
    </pc:docChg>
  </pc:docChgLst>
  <pc:docChgLst>
    <pc:chgData name="Guest User" userId="S::urn:spo:anon#a0c516e25feedd8a41790f14723fec316ea125e5b6c7a47b0fe7c7711f5e8d51::" providerId="AD" clId="Web-{911D39EC-C763-3E8F-CAF8-986B43977C83}"/>
    <pc:docChg chg="modSld">
      <pc:chgData name="Guest User" userId="S::urn:spo:anon#a0c516e25feedd8a41790f14723fec316ea125e5b6c7a47b0fe7c7711f5e8d51::" providerId="AD" clId="Web-{911D39EC-C763-3E8F-CAF8-986B43977C83}" dt="2023-09-26T08:38:59.118" v="7"/>
      <pc:docMkLst>
        <pc:docMk/>
      </pc:docMkLst>
      <pc:sldChg chg="modSp">
        <pc:chgData name="Guest User" userId="S::urn:spo:anon#a0c516e25feedd8a41790f14723fec316ea125e5b6c7a47b0fe7c7711f5e8d51::" providerId="AD" clId="Web-{911D39EC-C763-3E8F-CAF8-986B43977C83}" dt="2023-09-26T08:38:59.118" v="7"/>
        <pc:sldMkLst>
          <pc:docMk/>
          <pc:sldMk cId="775736141" sldId="268"/>
        </pc:sldMkLst>
        <pc:graphicFrameChg chg="mod modGraphic">
          <ac:chgData name="Guest User" userId="S::urn:spo:anon#a0c516e25feedd8a41790f14723fec316ea125e5b6c7a47b0fe7c7711f5e8d51::" providerId="AD" clId="Web-{911D39EC-C763-3E8F-CAF8-986B43977C83}" dt="2023-09-26T08:38:59.118" v="7"/>
          <ac:graphicFrameMkLst>
            <pc:docMk/>
            <pc:sldMk cId="775736141" sldId="268"/>
            <ac:graphicFrameMk id="5" creationId="{1975CE3E-628B-FCB7-A356-A79063EA56F2}"/>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9/26/2023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8554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9/26/2023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6295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9/26/2023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3501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9/26/2023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3225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9/26/2023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23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9/26/2023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5902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9/26/2023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6668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9/26/2023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3026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9/26/2023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4515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9/26/2023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7370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9/26/2023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3958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9/26/2023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09617252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55" name="Picture 3" descr="The colorful explosion of powder on a black background">
            <a:extLst>
              <a:ext uri="{FF2B5EF4-FFF2-40B4-BE49-F238E27FC236}">
                <a16:creationId xmlns:a16="http://schemas.microsoft.com/office/drawing/2014/main" id="{AA25D265-960D-A945-641F-B469F04D02A4}"/>
              </a:ext>
            </a:extLst>
          </p:cNvPr>
          <p:cNvPicPr>
            <a:picLocks noChangeAspect="1"/>
          </p:cNvPicPr>
          <p:nvPr/>
        </p:nvPicPr>
        <p:blipFill rotWithShape="1">
          <a:blip r:embed="rId2">
            <a:alphaModFix amt="40000"/>
          </a:blip>
          <a:srcRect r="-1" b="15708"/>
          <a:stretch/>
        </p:blipFill>
        <p:spPr>
          <a:xfrm>
            <a:off x="-28" y="10"/>
            <a:ext cx="12188932" cy="6857990"/>
          </a:xfrm>
          <a:prstGeom prst="rect">
            <a:avLst/>
          </a:prstGeom>
        </p:spPr>
      </p:pic>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0ADC4B04-C897-CA10-4CDD-B88F21C0EF8E}"/>
              </a:ext>
            </a:extLst>
          </p:cNvPr>
          <p:cNvSpPr txBox="1"/>
          <p:nvPr/>
        </p:nvSpPr>
        <p:spPr>
          <a:xfrm>
            <a:off x="2412685" y="2679545"/>
            <a:ext cx="8017888" cy="1200329"/>
          </a:xfrm>
          <a:prstGeom prst="rect">
            <a:avLst/>
          </a:prstGeom>
          <a:noFill/>
        </p:spPr>
        <p:txBody>
          <a:bodyPr wrap="square" rtlCol="0">
            <a:spAutoFit/>
          </a:bodyPr>
          <a:lstStyle/>
          <a:p>
            <a:r>
              <a:rPr lang="en-IN" sz="3600" b="1" i="0">
                <a:solidFill>
                  <a:srgbClr val="FFFFFF"/>
                </a:solidFill>
              </a:rPr>
              <a:t>PARALLEL VOLUME RENDERING USING MPI + OpenMP</a:t>
            </a:r>
            <a:endParaRPr lang="en-IN" sz="3600"/>
          </a:p>
        </p:txBody>
      </p:sp>
    </p:spTree>
    <p:extLst>
      <p:ext uri="{BB962C8B-B14F-4D97-AF65-F5344CB8AC3E}">
        <p14:creationId xmlns:p14="http://schemas.microsoft.com/office/powerpoint/2010/main" val="242107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436655A8-DF81-C5CE-13F7-A93F8CBD500A}"/>
              </a:ext>
            </a:extLst>
          </p:cNvPr>
          <p:cNvSpPr txBox="1"/>
          <p:nvPr/>
        </p:nvSpPr>
        <p:spPr>
          <a:xfrm>
            <a:off x="3862873" y="3044279"/>
            <a:ext cx="4488024" cy="769441"/>
          </a:xfrm>
          <a:prstGeom prst="rect">
            <a:avLst/>
          </a:prstGeom>
          <a:noFill/>
        </p:spPr>
        <p:txBody>
          <a:bodyPr wrap="square" rtlCol="0">
            <a:spAutoFit/>
          </a:bodyPr>
          <a:lstStyle/>
          <a:p>
            <a:r>
              <a:rPr lang="en-IN" sz="4400" b="1">
                <a:solidFill>
                  <a:schemeClr val="bg1"/>
                </a:solidFill>
              </a:rPr>
              <a:t>THANK YOU!!</a:t>
            </a:r>
          </a:p>
        </p:txBody>
      </p:sp>
    </p:spTree>
    <p:extLst>
      <p:ext uri="{BB962C8B-B14F-4D97-AF65-F5344CB8AC3E}">
        <p14:creationId xmlns:p14="http://schemas.microsoft.com/office/powerpoint/2010/main" val="163663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819470" y="824629"/>
            <a:ext cx="5215812" cy="769441"/>
          </a:xfrm>
          <a:prstGeom prst="rect">
            <a:avLst/>
          </a:prstGeom>
          <a:noFill/>
        </p:spPr>
        <p:txBody>
          <a:bodyPr wrap="square" rtlCol="0">
            <a:spAutoFit/>
          </a:bodyPr>
          <a:lstStyle/>
          <a:p>
            <a:r>
              <a:rPr lang="en-IN" sz="4400" b="1">
                <a:solidFill>
                  <a:schemeClr val="bg1"/>
                </a:solidFill>
              </a:rPr>
              <a:t>Contents:-</a:t>
            </a:r>
          </a:p>
        </p:txBody>
      </p:sp>
      <p:sp>
        <p:nvSpPr>
          <p:cNvPr id="4" name="TextBox 3">
            <a:extLst>
              <a:ext uri="{FF2B5EF4-FFF2-40B4-BE49-F238E27FC236}">
                <a16:creationId xmlns:a16="http://schemas.microsoft.com/office/drawing/2014/main" id="{919F7FEA-45E2-A547-3A26-ED478AA7D201}"/>
              </a:ext>
            </a:extLst>
          </p:cNvPr>
          <p:cNvSpPr txBox="1"/>
          <p:nvPr/>
        </p:nvSpPr>
        <p:spPr>
          <a:xfrm>
            <a:off x="403821" y="2115437"/>
            <a:ext cx="10195754" cy="3046988"/>
          </a:xfrm>
          <a:prstGeom prst="rect">
            <a:avLst/>
          </a:prstGeom>
          <a:noFill/>
        </p:spPr>
        <p:txBody>
          <a:bodyPr wrap="square" lIns="91440" tIns="45720" rIns="91440" bIns="45720" rtlCol="0" anchor="t">
            <a:spAutoFit/>
          </a:bodyPr>
          <a:lstStyle/>
          <a:p>
            <a:pPr marL="342900" indent="-342900">
              <a:buFont typeface="+mj-lt"/>
              <a:buAutoNum type="arabicPeriod"/>
            </a:pPr>
            <a:r>
              <a:rPr lang="en-US" sz="2400" b="0" i="0">
                <a:solidFill>
                  <a:schemeClr val="bg1"/>
                </a:solidFill>
                <a:effectLst/>
                <a:latin typeface="Arial"/>
                <a:cs typeface="Arial"/>
              </a:rPr>
              <a:t>Introduction</a:t>
            </a:r>
          </a:p>
          <a:p>
            <a:pPr marL="342900" indent="-342900">
              <a:buFont typeface="+mj-lt"/>
              <a:buAutoNum type="arabicPeriod"/>
            </a:pPr>
            <a:r>
              <a:rPr lang="en-US" sz="2400">
                <a:solidFill>
                  <a:schemeClr val="bg1"/>
                </a:solidFill>
                <a:latin typeface="Arial"/>
                <a:cs typeface="Arial"/>
              </a:rPr>
              <a:t>The</a:t>
            </a:r>
            <a:r>
              <a:rPr lang="en-US" sz="2400" b="0" i="0">
                <a:solidFill>
                  <a:schemeClr val="bg1"/>
                </a:solidFill>
                <a:effectLst/>
                <a:latin typeface="Arial"/>
                <a:cs typeface="Arial"/>
              </a:rPr>
              <a:t> </a:t>
            </a:r>
            <a:r>
              <a:rPr lang="en-US" sz="2400">
                <a:solidFill>
                  <a:schemeClr val="bg1"/>
                </a:solidFill>
                <a:latin typeface="Arial"/>
                <a:cs typeface="Arial"/>
              </a:rPr>
              <a:t>P</a:t>
            </a:r>
            <a:r>
              <a:rPr lang="en-US" sz="2400" b="0" i="0">
                <a:solidFill>
                  <a:schemeClr val="bg1"/>
                </a:solidFill>
                <a:effectLst/>
                <a:latin typeface="Arial"/>
                <a:cs typeface="Arial"/>
              </a:rPr>
              <a:t>roposed Plan</a:t>
            </a:r>
          </a:p>
          <a:p>
            <a:pPr marL="342900" indent="-342900">
              <a:buFont typeface="+mj-lt"/>
              <a:buAutoNum type="arabicPeriod"/>
            </a:pPr>
            <a:r>
              <a:rPr lang="en-US" sz="2400" b="0" i="0">
                <a:solidFill>
                  <a:schemeClr val="bg1"/>
                </a:solidFill>
                <a:effectLst/>
                <a:latin typeface="Arial"/>
                <a:cs typeface="Arial"/>
              </a:rPr>
              <a:t>Software tools/libraries to be used</a:t>
            </a:r>
          </a:p>
          <a:p>
            <a:pPr marL="342900" indent="-342900">
              <a:buFont typeface="+mj-lt"/>
              <a:buAutoNum type="arabicPeriod"/>
            </a:pPr>
            <a:r>
              <a:rPr lang="en-US" sz="2400" b="0" i="0">
                <a:solidFill>
                  <a:schemeClr val="bg1"/>
                </a:solidFill>
                <a:effectLst/>
                <a:latin typeface="Arial"/>
                <a:cs typeface="Arial"/>
              </a:rPr>
              <a:t>Plan of experimental setup</a:t>
            </a:r>
          </a:p>
          <a:p>
            <a:pPr marL="342900" indent="-342900">
              <a:buFont typeface="+mj-lt"/>
              <a:buAutoNum type="arabicPeriod"/>
            </a:pPr>
            <a:r>
              <a:rPr lang="en-US" sz="2400">
                <a:solidFill>
                  <a:schemeClr val="bg1"/>
                </a:solidFill>
                <a:latin typeface="Arial"/>
                <a:cs typeface="Arial"/>
              </a:rPr>
              <a:t>Work Distribution</a:t>
            </a:r>
          </a:p>
          <a:p>
            <a:pPr marL="342900" indent="-342900">
              <a:buFont typeface="+mj-lt"/>
              <a:buAutoNum type="arabicPeriod"/>
            </a:pPr>
            <a:r>
              <a:rPr lang="en-US" sz="2400">
                <a:solidFill>
                  <a:schemeClr val="bg1"/>
                </a:solidFill>
                <a:latin typeface="Arial"/>
                <a:cs typeface="Arial"/>
              </a:rPr>
              <a:t>Technical Challenges</a:t>
            </a:r>
          </a:p>
          <a:p>
            <a:pPr marL="342900" indent="-342900">
              <a:buFont typeface="+mj-lt"/>
              <a:buAutoNum type="arabicPeriod"/>
            </a:pPr>
            <a:r>
              <a:rPr lang="en-US" sz="2400">
                <a:solidFill>
                  <a:schemeClr val="bg1"/>
                </a:solidFill>
                <a:latin typeface="Arial"/>
                <a:cs typeface="Arial"/>
              </a:rPr>
              <a:t>The Output</a:t>
            </a:r>
            <a:br>
              <a:rPr lang="en-US" sz="2400"/>
            </a:br>
            <a:endParaRPr lang="en-IN" sz="2400">
              <a:solidFill>
                <a:schemeClr val="bg1"/>
              </a:solidFill>
            </a:endParaRPr>
          </a:p>
        </p:txBody>
      </p:sp>
    </p:spTree>
    <p:extLst>
      <p:ext uri="{BB962C8B-B14F-4D97-AF65-F5344CB8AC3E}">
        <p14:creationId xmlns:p14="http://schemas.microsoft.com/office/powerpoint/2010/main" val="96016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885731" y="698791"/>
            <a:ext cx="5215812" cy="769441"/>
          </a:xfrm>
          <a:prstGeom prst="rect">
            <a:avLst/>
          </a:prstGeom>
          <a:noFill/>
        </p:spPr>
        <p:txBody>
          <a:bodyPr wrap="square" rtlCol="0">
            <a:spAutoFit/>
          </a:bodyPr>
          <a:lstStyle/>
          <a:p>
            <a:r>
              <a:rPr lang="en-IN" sz="4400" b="1">
                <a:solidFill>
                  <a:schemeClr val="bg1"/>
                </a:solidFill>
              </a:rPr>
              <a:t>Introduction:-</a:t>
            </a:r>
          </a:p>
        </p:txBody>
      </p:sp>
      <p:sp>
        <p:nvSpPr>
          <p:cNvPr id="4" name="TextBox 3">
            <a:extLst>
              <a:ext uri="{FF2B5EF4-FFF2-40B4-BE49-F238E27FC236}">
                <a16:creationId xmlns:a16="http://schemas.microsoft.com/office/drawing/2014/main" id="{919F7FEA-45E2-A547-3A26-ED478AA7D201}"/>
              </a:ext>
            </a:extLst>
          </p:cNvPr>
          <p:cNvSpPr txBox="1"/>
          <p:nvPr/>
        </p:nvSpPr>
        <p:spPr>
          <a:xfrm>
            <a:off x="330077" y="1854754"/>
            <a:ext cx="11467061" cy="526297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a:solidFill>
                  <a:schemeClr val="bg1"/>
                </a:solidFill>
                <a:latin typeface="Arial"/>
                <a:cs typeface="Arial"/>
              </a:rPr>
              <a:t>Volume Rendering Technique:- </a:t>
            </a:r>
            <a:r>
              <a:rPr lang="en-US">
                <a:solidFill>
                  <a:schemeClr val="bg1"/>
                </a:solidFill>
                <a:ea typeface="+mn-lt"/>
                <a:cs typeface="+mn-lt"/>
              </a:rPr>
              <a:t>Volume Rendering is a visualization technique used in computer graphics and scientific visualization to generate 2D images from 3D volumetric data. It is particularly valuable for visualizing complex structures within data, such as medical imaging, fluid dynamics, and simulations. Instead of focusing on surfaces, volume rendering provides insights into the entire volume, allowing us to see internal structures and variations in data density.</a:t>
            </a:r>
            <a:endParaRPr lang="en-US" b="1">
              <a:solidFill>
                <a:schemeClr val="bg1"/>
              </a:solidFill>
              <a:latin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endParaRPr>
          </a:p>
          <a:p>
            <a:pPr>
              <a:buFont typeface="Arial" panose="020B0604020202020204" pitchFamily="34" charset="0"/>
              <a:buChar char="•"/>
            </a:pPr>
            <a:r>
              <a:rPr lang="en-US" sz="2400" b="1">
                <a:solidFill>
                  <a:schemeClr val="bg1"/>
                </a:solidFill>
                <a:latin typeface="Arial"/>
                <a:cs typeface="Arial"/>
              </a:rPr>
              <a:t>The Ray-Casting Algorithm :- </a:t>
            </a:r>
            <a:r>
              <a:rPr lang="en-US" sz="1600">
                <a:solidFill>
                  <a:schemeClr val="bg1"/>
                </a:solidFill>
                <a:ea typeface="+mn-lt"/>
                <a:cs typeface="+mn-lt"/>
              </a:rPr>
              <a:t>The Ray-Casting Algorithm is a fundamental method within Volume Rendering. It simulates the interaction of light with the 3D data volume, tracing rays through the volume to determine how they interact with the data. This process involves casting rays from the viewer's perspective, computing their intersections with the data, and accumulating color and opacity information along these rays. The result is a 2D image that represents the visual characteristics of the 3D data, including volume rendering effects like shading, transparency, and depth perception.</a:t>
            </a:r>
          </a:p>
          <a:p>
            <a:endParaRPr lang="en-US" sz="1600">
              <a:solidFill>
                <a:schemeClr val="bg1"/>
              </a:solidFill>
              <a:ea typeface="+mn-lt"/>
              <a:cs typeface="+mn-lt"/>
            </a:endParaRPr>
          </a:p>
          <a:p>
            <a:r>
              <a:rPr lang="en-US" sz="1600">
                <a:solidFill>
                  <a:schemeClr val="bg1"/>
                </a:solidFill>
                <a:ea typeface="+mn-lt"/>
                <a:cs typeface="+mn-lt"/>
              </a:rPr>
              <a:t>The Ray-Casting Algorithm is highly flexible and can be adapted for various applications, making it a cornerstone technique in the field of scientific visualization and computer graphics. It is widely used in medical imaging,</a:t>
            </a:r>
          </a:p>
          <a:p>
            <a:r>
              <a:rPr lang="en-US" sz="1600">
                <a:solidFill>
                  <a:schemeClr val="bg1"/>
                </a:solidFill>
                <a:ea typeface="+mn-lt"/>
                <a:cs typeface="+mn-lt"/>
              </a:rPr>
              <a:t>simulations, and the study of complex physical phenomena.</a:t>
            </a:r>
            <a:endParaRPr lang="en-US" sz="1600">
              <a:solidFill>
                <a:schemeClr val="bg1"/>
              </a:solidFill>
            </a:endParaRPr>
          </a:p>
          <a:p>
            <a:pPr marL="342900" indent="-342900">
              <a:buFont typeface="Arial" panose="020B0604020202020204" pitchFamily="34" charset="0"/>
              <a:buChar char="•"/>
            </a:pPr>
            <a:br>
              <a:rPr lang="en-US" sz="2400"/>
            </a:br>
            <a:endParaRPr lang="en-IN" sz="2400">
              <a:solidFill>
                <a:schemeClr val="bg1"/>
              </a:solidFill>
            </a:endParaRPr>
          </a:p>
        </p:txBody>
      </p:sp>
    </p:spTree>
    <p:extLst>
      <p:ext uri="{BB962C8B-B14F-4D97-AF65-F5344CB8AC3E}">
        <p14:creationId xmlns:p14="http://schemas.microsoft.com/office/powerpoint/2010/main" val="346278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798005" y="752609"/>
            <a:ext cx="5215812" cy="769441"/>
          </a:xfrm>
          <a:prstGeom prst="rect">
            <a:avLst/>
          </a:prstGeom>
          <a:noFill/>
        </p:spPr>
        <p:txBody>
          <a:bodyPr wrap="square" rtlCol="0">
            <a:spAutoFit/>
          </a:bodyPr>
          <a:lstStyle/>
          <a:p>
            <a:r>
              <a:rPr lang="en-IN" sz="4400" b="1">
                <a:solidFill>
                  <a:schemeClr val="bg1"/>
                </a:solidFill>
              </a:rPr>
              <a:t>Introduction:-</a:t>
            </a:r>
          </a:p>
        </p:txBody>
      </p:sp>
      <p:sp>
        <p:nvSpPr>
          <p:cNvPr id="4" name="TextBox 3">
            <a:extLst>
              <a:ext uri="{FF2B5EF4-FFF2-40B4-BE49-F238E27FC236}">
                <a16:creationId xmlns:a16="http://schemas.microsoft.com/office/drawing/2014/main" id="{919F7FEA-45E2-A547-3A26-ED478AA7D201}"/>
              </a:ext>
            </a:extLst>
          </p:cNvPr>
          <p:cNvSpPr txBox="1"/>
          <p:nvPr/>
        </p:nvSpPr>
        <p:spPr>
          <a:xfrm>
            <a:off x="327171" y="1854754"/>
            <a:ext cx="11328727" cy="4678204"/>
          </a:xfrm>
          <a:prstGeom prst="rect">
            <a:avLst/>
          </a:prstGeom>
          <a:noFill/>
        </p:spPr>
        <p:txBody>
          <a:bodyPr wrap="square" lIns="91440" tIns="45720" rIns="91440" bIns="45720" rtlCol="0" anchor="t">
            <a:spAutoFit/>
          </a:bodyPr>
          <a:lstStyle/>
          <a:p>
            <a:r>
              <a:rPr lang="en-US" sz="2400" b="1">
                <a:solidFill>
                  <a:schemeClr val="bg1"/>
                </a:solidFill>
                <a:latin typeface="Arial"/>
                <a:cs typeface="Arial"/>
              </a:rPr>
              <a:t>Volume Rendering Using The Ray-Casting Algorithm:- </a:t>
            </a:r>
            <a:endParaRPr lang="en-US">
              <a:solidFill>
                <a:schemeClr val="bg1"/>
              </a:solidFill>
              <a:ea typeface="+mn-lt"/>
              <a:cs typeface="+mn-lt"/>
            </a:endParaRPr>
          </a:p>
          <a:p>
            <a:r>
              <a:rPr lang="en-US">
                <a:solidFill>
                  <a:schemeClr val="bg1"/>
                </a:solidFill>
                <a:ea typeface="+mn-lt"/>
                <a:cs typeface="+mn-lt"/>
              </a:rPr>
              <a:t>In our project, we are implementing Volume Rendering using the Ray-Casting Algorithm. Our goal is to create 2D images from 3D volumetric data by simulating how light interacts with the data volume. Unlike traditional surface rendering, volume rendering allows us to visualize complex structures and variations within the entire volume of data.</a:t>
            </a:r>
            <a:endParaRPr lang="en-US">
              <a:solidFill>
                <a:schemeClr val="bg1"/>
              </a:solidFill>
            </a:endParaRPr>
          </a:p>
          <a:p>
            <a:pPr>
              <a:buFont typeface="Arial" panose="020B0604020202020204" pitchFamily="34" charset="0"/>
              <a:buChar char="•"/>
            </a:pPr>
            <a:endParaRPr lang="en-US">
              <a:solidFill>
                <a:schemeClr val="bg1"/>
              </a:solidFill>
              <a:ea typeface="+mn-lt"/>
              <a:cs typeface="+mn-lt"/>
            </a:endParaRPr>
          </a:p>
          <a:p>
            <a:r>
              <a:rPr lang="en-US" b="1">
                <a:solidFill>
                  <a:schemeClr val="bg1"/>
                </a:solidFill>
                <a:ea typeface="+mn-lt"/>
                <a:cs typeface="+mn-lt"/>
              </a:rPr>
              <a:t>Key aspects of our project include:</a:t>
            </a:r>
          </a:p>
          <a:p>
            <a:pPr>
              <a:buFont typeface="Arial" panose="020B0604020202020204" pitchFamily="34" charset="0"/>
              <a:buChar char="•"/>
            </a:pPr>
            <a:endParaRPr lang="en-US">
              <a:solidFill>
                <a:srgbClr val="D1D5DB"/>
              </a:solidFill>
              <a:ea typeface="+mn-lt"/>
              <a:cs typeface="+mn-lt"/>
            </a:endParaRPr>
          </a:p>
          <a:p>
            <a:pPr>
              <a:buFont typeface="Arial" panose="020B0604020202020204" pitchFamily="34" charset="0"/>
              <a:buChar char="•"/>
            </a:pPr>
            <a:r>
              <a:rPr lang="en-US" b="1">
                <a:solidFill>
                  <a:schemeClr val="bg1"/>
                </a:solidFill>
                <a:ea typeface="+mn-lt"/>
                <a:cs typeface="+mn-lt"/>
              </a:rPr>
              <a:t>Ray-Casting Algorithm:</a:t>
            </a:r>
            <a:r>
              <a:rPr lang="en-US">
                <a:solidFill>
                  <a:srgbClr val="D1D5DB"/>
                </a:solidFill>
                <a:ea typeface="+mn-lt"/>
                <a:cs typeface="+mn-lt"/>
              </a:rPr>
              <a:t> </a:t>
            </a:r>
            <a:r>
              <a:rPr lang="en-US">
                <a:solidFill>
                  <a:schemeClr val="bg1"/>
                </a:solidFill>
                <a:ea typeface="+mn-lt"/>
                <a:cs typeface="+mn-lt"/>
              </a:rPr>
              <a:t>We are employing the Ray-Casting Algorithm, a versatile and widely used method for volume rendering. This algorithm traces rays through the 3D data volume, calculating their intersections and accumulating color and opacity information along the way.</a:t>
            </a:r>
          </a:p>
          <a:p>
            <a:pPr>
              <a:buFont typeface="Arial" panose="020B0604020202020204" pitchFamily="34" charset="0"/>
              <a:buChar char="•"/>
            </a:pPr>
            <a:endParaRPr lang="en-US">
              <a:solidFill>
                <a:schemeClr val="bg1"/>
              </a:solidFill>
              <a:ea typeface="+mn-lt"/>
              <a:cs typeface="+mn-lt"/>
            </a:endParaRPr>
          </a:p>
          <a:p>
            <a:pPr>
              <a:buFont typeface="Arial" panose="020B0604020202020204" pitchFamily="34" charset="0"/>
              <a:buChar char="•"/>
            </a:pPr>
            <a:r>
              <a:rPr lang="en-US" b="1">
                <a:solidFill>
                  <a:schemeClr val="bg1"/>
                </a:solidFill>
                <a:ea typeface="+mn-lt"/>
                <a:cs typeface="+mn-lt"/>
              </a:rPr>
              <a:t>Axis-Aligned Direction:</a:t>
            </a:r>
            <a:r>
              <a:rPr lang="en-US">
                <a:solidFill>
                  <a:schemeClr val="bg1"/>
                </a:solidFill>
                <a:ea typeface="+mn-lt"/>
                <a:cs typeface="+mn-lt"/>
              </a:rPr>
              <a:t> Our implementation focuses on an axis-aligned direction, simplifying the ray casting process by performing it along grid points without the need for interpolation.</a:t>
            </a:r>
          </a:p>
          <a:p>
            <a:br>
              <a:rPr lang="en-US" sz="2400"/>
            </a:br>
            <a:endParaRPr lang="en-IN" sz="1600">
              <a:solidFill>
                <a:schemeClr val="bg1"/>
              </a:solidFill>
            </a:endParaRPr>
          </a:p>
        </p:txBody>
      </p:sp>
    </p:spTree>
    <p:extLst>
      <p:ext uri="{BB962C8B-B14F-4D97-AF65-F5344CB8AC3E}">
        <p14:creationId xmlns:p14="http://schemas.microsoft.com/office/powerpoint/2010/main" val="325073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819469" y="834655"/>
            <a:ext cx="6242179" cy="769441"/>
          </a:xfrm>
          <a:prstGeom prst="rect">
            <a:avLst/>
          </a:prstGeom>
          <a:noFill/>
        </p:spPr>
        <p:txBody>
          <a:bodyPr wrap="square" rtlCol="0">
            <a:spAutoFit/>
          </a:bodyPr>
          <a:lstStyle/>
          <a:p>
            <a:r>
              <a:rPr lang="en-IN" sz="4400" b="1">
                <a:solidFill>
                  <a:schemeClr val="bg1"/>
                </a:solidFill>
              </a:rPr>
              <a:t>The Implementation:-</a:t>
            </a:r>
          </a:p>
        </p:txBody>
      </p:sp>
      <p:sp>
        <p:nvSpPr>
          <p:cNvPr id="4" name="TextBox 3">
            <a:extLst>
              <a:ext uri="{FF2B5EF4-FFF2-40B4-BE49-F238E27FC236}">
                <a16:creationId xmlns:a16="http://schemas.microsoft.com/office/drawing/2014/main" id="{919F7FEA-45E2-A547-3A26-ED478AA7D201}"/>
              </a:ext>
            </a:extLst>
          </p:cNvPr>
          <p:cNvSpPr txBox="1"/>
          <p:nvPr/>
        </p:nvSpPr>
        <p:spPr>
          <a:xfrm>
            <a:off x="439580" y="1854754"/>
            <a:ext cx="11532077" cy="63094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a:solidFill>
                  <a:schemeClr val="bg1"/>
                </a:solidFill>
                <a:latin typeface="Arial"/>
                <a:cs typeface="Arial"/>
              </a:rPr>
              <a:t>Parallel Implementation Of the Algorithm:-</a:t>
            </a:r>
          </a:p>
          <a:p>
            <a:endParaRPr lang="en-US" sz="2400" b="1">
              <a:solidFill>
                <a:schemeClr val="bg1"/>
              </a:solidFill>
              <a:latin typeface="Arial"/>
              <a:cs typeface="Arial"/>
            </a:endParaRPr>
          </a:p>
          <a:p>
            <a:r>
              <a:rPr lang="en-US" sz="2000" b="1">
                <a:solidFill>
                  <a:schemeClr val="bg1"/>
                </a:solidFill>
                <a:latin typeface="Arial"/>
                <a:cs typeface="Arial"/>
              </a:rPr>
              <a:t>Parallel Processing:</a:t>
            </a:r>
            <a:r>
              <a:rPr lang="en-US">
                <a:solidFill>
                  <a:schemeClr val="bg1"/>
                </a:solidFill>
                <a:latin typeface="Arial"/>
                <a:cs typeface="Arial"/>
              </a:rPr>
              <a:t> To enhance efficiency, we distribute the data into multiple processors as blocks. Each processor performs parallel ray casting, generating partial images.</a:t>
            </a:r>
          </a:p>
          <a:p>
            <a:endParaRPr lang="en-US">
              <a:solidFill>
                <a:schemeClr val="bg1"/>
              </a:solidFill>
              <a:latin typeface="Arial"/>
              <a:cs typeface="Arial"/>
            </a:endParaRPr>
          </a:p>
          <a:p>
            <a:r>
              <a:rPr lang="en-US" sz="2000" b="1">
                <a:solidFill>
                  <a:schemeClr val="bg1"/>
                </a:solidFill>
                <a:latin typeface="Arial"/>
                <a:cs typeface="Arial"/>
              </a:rPr>
              <a:t>Image Composition:</a:t>
            </a:r>
            <a:r>
              <a:rPr lang="en-US">
                <a:solidFill>
                  <a:schemeClr val="bg1"/>
                </a:solidFill>
                <a:latin typeface="Arial"/>
                <a:cs typeface="Arial"/>
              </a:rPr>
              <a:t> Finally, we combine the partial images produced by each processor to create the final volume-rendered image.</a:t>
            </a:r>
          </a:p>
          <a:p>
            <a:endParaRPr lang="en-US" sz="2000">
              <a:solidFill>
                <a:schemeClr val="bg1"/>
              </a:solidFill>
              <a:latin typeface="Arial"/>
              <a:cs typeface="Arial"/>
            </a:endParaRPr>
          </a:p>
          <a:p>
            <a:r>
              <a:rPr lang="en-US" sz="2000" b="1">
                <a:solidFill>
                  <a:schemeClr val="bg1"/>
                </a:solidFill>
                <a:latin typeface="Arial"/>
                <a:cs typeface="Arial"/>
              </a:rPr>
              <a:t>Scalability Testing:</a:t>
            </a:r>
            <a:r>
              <a:rPr lang="en-US">
                <a:solidFill>
                  <a:schemeClr val="bg1"/>
                </a:solidFill>
                <a:latin typeface="Arial"/>
                <a:cs typeface="Arial"/>
              </a:rPr>
              <a:t> We will evaluate the scalability of our implementation to ensure that it can efficiently handle larger datasets and computational demands.</a:t>
            </a:r>
          </a:p>
          <a:p>
            <a:pPr marL="342900" indent="-342900">
              <a:buFont typeface="Arial" panose="020B0604020202020204" pitchFamily="34" charset="0"/>
              <a:buChar char="•"/>
            </a:pPr>
            <a:endParaRPr lang="en-US" sz="3600" b="1">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a:solidFill>
                <a:schemeClr val="bg1"/>
              </a:solidFill>
              <a:latin typeface="Arial" panose="020B0604020202020204" pitchFamily="34" charset="0"/>
              <a:cs typeface="Arial"/>
            </a:endParaRPr>
          </a:p>
          <a:p>
            <a:endParaRPr lang="en-US" sz="2400">
              <a:solidFill>
                <a:schemeClr val="bg1"/>
              </a:solidFill>
              <a:latin typeface="Arial" panose="020B0604020202020204" pitchFamily="34" charset="0"/>
            </a:endParaRPr>
          </a:p>
          <a:p>
            <a:br>
              <a:rPr lang="en-US" sz="2400"/>
            </a:br>
            <a:endParaRPr lang="en-IN" sz="2400">
              <a:solidFill>
                <a:schemeClr val="bg1"/>
              </a:solidFill>
            </a:endParaRPr>
          </a:p>
        </p:txBody>
      </p:sp>
    </p:spTree>
    <p:extLst>
      <p:ext uri="{BB962C8B-B14F-4D97-AF65-F5344CB8AC3E}">
        <p14:creationId xmlns:p14="http://schemas.microsoft.com/office/powerpoint/2010/main" val="312098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699008" y="853109"/>
            <a:ext cx="10846376" cy="769441"/>
          </a:xfrm>
          <a:prstGeom prst="rect">
            <a:avLst/>
          </a:prstGeom>
          <a:noFill/>
        </p:spPr>
        <p:txBody>
          <a:bodyPr wrap="square" lIns="91440" tIns="45720" rIns="91440" bIns="45720" rtlCol="0" anchor="t">
            <a:spAutoFit/>
          </a:bodyPr>
          <a:lstStyle/>
          <a:p>
            <a:r>
              <a:rPr lang="en-IN" sz="4400" b="1">
                <a:solidFill>
                  <a:schemeClr val="bg1"/>
                </a:solidFill>
              </a:rPr>
              <a:t>Software And Libraries to be used:-</a:t>
            </a:r>
          </a:p>
        </p:txBody>
      </p:sp>
      <p:sp>
        <p:nvSpPr>
          <p:cNvPr id="4" name="TextBox 3">
            <a:extLst>
              <a:ext uri="{FF2B5EF4-FFF2-40B4-BE49-F238E27FC236}">
                <a16:creationId xmlns:a16="http://schemas.microsoft.com/office/drawing/2014/main" id="{919F7FEA-45E2-A547-3A26-ED478AA7D201}"/>
              </a:ext>
            </a:extLst>
          </p:cNvPr>
          <p:cNvSpPr txBox="1"/>
          <p:nvPr/>
        </p:nvSpPr>
        <p:spPr>
          <a:xfrm>
            <a:off x="649030" y="1772074"/>
            <a:ext cx="11007885" cy="6001643"/>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a:solidFill>
                  <a:schemeClr val="bg1"/>
                </a:solidFill>
                <a:latin typeface="Arial"/>
                <a:cs typeface="Arial"/>
              </a:rPr>
              <a:t>The MPI Library: </a:t>
            </a:r>
            <a:r>
              <a:rPr lang="en-US" sz="2400">
                <a:solidFill>
                  <a:schemeClr val="bg1"/>
                </a:solidFill>
                <a:latin typeface="Arial"/>
                <a:cs typeface="Arial"/>
              </a:rPr>
              <a:t>For enabling communication and coordination between different processors in our parallel rendering application,</a:t>
            </a:r>
            <a:r>
              <a:rPr lang="en-US" sz="2400">
                <a:solidFill>
                  <a:schemeClr val="bg1"/>
                </a:solidFill>
                <a:latin typeface="Arial"/>
                <a:ea typeface="+mn-lt"/>
                <a:cs typeface="Arial"/>
              </a:rPr>
              <a:t> p</a:t>
            </a:r>
            <a:r>
              <a:rPr lang="en-US" sz="2400">
                <a:solidFill>
                  <a:schemeClr val="bg1"/>
                </a:solidFill>
                <a:latin typeface="Arial"/>
                <a:cs typeface="Arial"/>
              </a:rPr>
              <a:t>roviding additional functionalities or optimizations for our parallel ray casting algorithm.</a:t>
            </a:r>
          </a:p>
          <a:p>
            <a:pPr marL="342900" indent="-342900">
              <a:buFont typeface="Arial" panose="020B0604020202020204" pitchFamily="34" charset="0"/>
              <a:buChar char="•"/>
            </a:pPr>
            <a:endParaRPr lang="en-US" sz="2400" b="1">
              <a:solidFill>
                <a:schemeClr val="bg1"/>
              </a:solidFill>
              <a:latin typeface="Arial"/>
              <a:cs typeface="Arial"/>
            </a:endParaRPr>
          </a:p>
          <a:p>
            <a:pPr marL="342900" indent="-342900">
              <a:buFont typeface="Arial" panose="020B0604020202020204" pitchFamily="34" charset="0"/>
              <a:buChar char="•"/>
            </a:pPr>
            <a:r>
              <a:rPr lang="en-US" sz="2400" b="1">
                <a:solidFill>
                  <a:schemeClr val="bg1"/>
                </a:solidFill>
                <a:latin typeface="Arial"/>
                <a:cs typeface="Arial"/>
              </a:rPr>
              <a:t>The OpenMP Libr</a:t>
            </a:r>
            <a:r>
              <a:rPr lang="en-US" sz="2400" b="1">
                <a:solidFill>
                  <a:schemeClr val="bg1"/>
                </a:solidFill>
                <a:latin typeface="Arial"/>
                <a:ea typeface="+mn-lt"/>
                <a:cs typeface="Arial"/>
              </a:rPr>
              <a:t>ary: </a:t>
            </a:r>
            <a:r>
              <a:rPr lang="en-US" sz="2400">
                <a:solidFill>
                  <a:schemeClr val="bg1"/>
                </a:solidFill>
                <a:latin typeface="Arial"/>
                <a:ea typeface="+mn-lt"/>
                <a:cs typeface="Arial"/>
              </a:rPr>
              <a:t>T</a:t>
            </a:r>
            <a:r>
              <a:rPr lang="en-US" sz="2400">
                <a:solidFill>
                  <a:schemeClr val="bg1"/>
                </a:solidFill>
                <a:latin typeface="Arial"/>
                <a:cs typeface="Arial"/>
              </a:rPr>
              <a:t>o parallelize specific parts of the rendering algorithm, so that code can executed in parallel in multiple threads, improving the performance of multi-threaded applications.</a:t>
            </a: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a:solidFill>
                  <a:schemeClr val="bg1"/>
                </a:solidFill>
                <a:latin typeface="Arial"/>
                <a:cs typeface="Arial"/>
              </a:rPr>
              <a:t>The </a:t>
            </a:r>
            <a:r>
              <a:rPr lang="en-US" sz="2400" b="1" err="1">
                <a:solidFill>
                  <a:schemeClr val="bg1"/>
                </a:solidFill>
                <a:latin typeface="Arial"/>
                <a:cs typeface="Arial"/>
              </a:rPr>
              <a:t>ParaView</a:t>
            </a:r>
            <a:r>
              <a:rPr lang="en-US" sz="2400" b="1">
                <a:solidFill>
                  <a:schemeClr val="bg1"/>
                </a:solidFill>
                <a:latin typeface="Arial"/>
                <a:cs typeface="Arial"/>
              </a:rPr>
              <a:t> Software: </a:t>
            </a:r>
            <a:r>
              <a:rPr lang="en-US" sz="2400">
                <a:solidFill>
                  <a:schemeClr val="bg1"/>
                </a:solidFill>
                <a:latin typeface="Arial"/>
                <a:cs typeface="Arial"/>
              </a:rPr>
              <a:t>To visualize and analyze the final volume-rendered images and compare the results.</a:t>
            </a: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endParaRPr lang="en-US" sz="2400">
              <a:solidFill>
                <a:schemeClr val="bg1"/>
              </a:solidFill>
              <a:latin typeface="Arial" panose="020B0604020202020204" pitchFamily="34" charset="0"/>
              <a:cs typeface="Arial"/>
            </a:endParaRPr>
          </a:p>
          <a:p>
            <a:endParaRPr lang="en-US" sz="2400">
              <a:solidFill>
                <a:schemeClr val="bg1"/>
              </a:solidFill>
              <a:latin typeface="Arial" panose="020B0604020202020204" pitchFamily="34" charset="0"/>
            </a:endParaRPr>
          </a:p>
          <a:p>
            <a:br>
              <a:rPr lang="en-US" sz="2400"/>
            </a:br>
            <a:endParaRPr lang="en-IN" sz="2400">
              <a:solidFill>
                <a:schemeClr val="bg1"/>
              </a:solidFill>
            </a:endParaRPr>
          </a:p>
        </p:txBody>
      </p:sp>
    </p:spTree>
    <p:extLst>
      <p:ext uri="{BB962C8B-B14F-4D97-AF65-F5344CB8AC3E}">
        <p14:creationId xmlns:p14="http://schemas.microsoft.com/office/powerpoint/2010/main" val="174134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819469" y="1085313"/>
            <a:ext cx="6242179" cy="769441"/>
          </a:xfrm>
          <a:prstGeom prst="rect">
            <a:avLst/>
          </a:prstGeom>
          <a:noFill/>
        </p:spPr>
        <p:txBody>
          <a:bodyPr wrap="square" rtlCol="0">
            <a:spAutoFit/>
          </a:bodyPr>
          <a:lstStyle/>
          <a:p>
            <a:r>
              <a:rPr lang="en-IN" sz="4400" b="1">
                <a:solidFill>
                  <a:schemeClr val="bg1"/>
                </a:solidFill>
              </a:rPr>
              <a:t>Technical Challenges:-</a:t>
            </a:r>
          </a:p>
        </p:txBody>
      </p:sp>
      <p:sp>
        <p:nvSpPr>
          <p:cNvPr id="4" name="TextBox 3">
            <a:extLst>
              <a:ext uri="{FF2B5EF4-FFF2-40B4-BE49-F238E27FC236}">
                <a16:creationId xmlns:a16="http://schemas.microsoft.com/office/drawing/2014/main" id="{919F7FEA-45E2-A547-3A26-ED478AA7D201}"/>
              </a:ext>
            </a:extLst>
          </p:cNvPr>
          <p:cNvSpPr txBox="1"/>
          <p:nvPr/>
        </p:nvSpPr>
        <p:spPr>
          <a:xfrm>
            <a:off x="1931381" y="1854754"/>
            <a:ext cx="8441149" cy="6186309"/>
          </a:xfrm>
          <a:prstGeom prst="rect">
            <a:avLst/>
          </a:prstGeom>
          <a:noFill/>
        </p:spPr>
        <p:txBody>
          <a:bodyPr wrap="square" lIns="91440" tIns="45720" rIns="91440" bIns="45720" rtlCol="0" anchor="t">
            <a:spAutoFit/>
          </a:bodyPr>
          <a:lstStyle/>
          <a:p>
            <a:r>
              <a:rPr lang="en-US" b="1">
                <a:solidFill>
                  <a:schemeClr val="bg1"/>
                </a:solidFill>
                <a:latin typeface="Arial"/>
                <a:cs typeface="Arial"/>
              </a:rPr>
              <a:t>Data Distribution : </a:t>
            </a:r>
            <a:r>
              <a:rPr lang="en-US">
                <a:solidFill>
                  <a:schemeClr val="bg1"/>
                </a:solidFill>
                <a:ea typeface="+mn-lt"/>
                <a:cs typeface="+mn-lt"/>
              </a:rPr>
              <a:t>If not done efficiently, it can lead to excessive data movement and communication overhead.</a:t>
            </a:r>
            <a:endParaRPr lang="en-US" b="1">
              <a:solidFill>
                <a:schemeClr val="bg1"/>
              </a:solidFill>
              <a:latin typeface="Arial" panose="020B0604020202020204" pitchFamily="34" charset="0"/>
              <a:cs typeface="Arial"/>
            </a:endParaRPr>
          </a:p>
          <a:p>
            <a:endParaRPr lang="en-US">
              <a:solidFill>
                <a:schemeClr val="bg1"/>
              </a:solidFill>
              <a:latin typeface="Avenir Next LT Pro"/>
              <a:cs typeface="Arial"/>
            </a:endParaRPr>
          </a:p>
          <a:p>
            <a:r>
              <a:rPr lang="en-US" b="1">
                <a:solidFill>
                  <a:schemeClr val="bg1"/>
                </a:solidFill>
                <a:latin typeface="Arial"/>
                <a:cs typeface="Arial"/>
              </a:rPr>
              <a:t>Communication Overhead : </a:t>
            </a:r>
            <a:r>
              <a:rPr lang="en-US">
                <a:solidFill>
                  <a:schemeClr val="bg1"/>
                </a:solidFill>
                <a:ea typeface="+mn-lt"/>
                <a:cs typeface="+mn-lt"/>
              </a:rPr>
              <a:t>MPI involves communication between processes, and excessive communication can slow down the application.</a:t>
            </a:r>
            <a:endParaRPr lang="en-US" b="1">
              <a:solidFill>
                <a:schemeClr val="bg1"/>
              </a:solidFill>
              <a:latin typeface="Arial" panose="020B0604020202020204" pitchFamily="34" charset="0"/>
              <a:cs typeface="Arial" panose="020B0604020202020204" pitchFamily="34" charset="0"/>
            </a:endParaRPr>
          </a:p>
          <a:p>
            <a:endParaRPr lang="en-US">
              <a:solidFill>
                <a:schemeClr val="bg1"/>
              </a:solidFill>
              <a:ea typeface="+mn-lt"/>
              <a:cs typeface="+mn-lt"/>
            </a:endParaRPr>
          </a:p>
          <a:p>
            <a:r>
              <a:rPr lang="en-US" b="1">
                <a:solidFill>
                  <a:schemeClr val="bg1"/>
                </a:solidFill>
                <a:ea typeface="+mn-lt"/>
                <a:cs typeface="+mn-lt"/>
              </a:rPr>
              <a:t>Memory Usage : </a:t>
            </a:r>
            <a:r>
              <a:rPr lang="en-US">
                <a:solidFill>
                  <a:schemeClr val="bg1"/>
                </a:solidFill>
                <a:ea typeface="+mn-lt"/>
                <a:cs typeface="+mn-lt"/>
              </a:rPr>
              <a:t>Ensuring that each process/thread has enough memory and avoiding memory leaks is important.</a:t>
            </a:r>
            <a:endParaRPr lang="en-US">
              <a:solidFill>
                <a:schemeClr val="bg1"/>
              </a:solidFill>
            </a:endParaRPr>
          </a:p>
          <a:p>
            <a:endParaRPr lang="en-US">
              <a:solidFill>
                <a:schemeClr val="bg1"/>
              </a:solidFill>
              <a:ea typeface="+mn-lt"/>
              <a:cs typeface="+mn-lt"/>
            </a:endParaRPr>
          </a:p>
          <a:p>
            <a:r>
              <a:rPr lang="en-US" b="1">
                <a:solidFill>
                  <a:schemeClr val="bg1"/>
                </a:solidFill>
                <a:ea typeface="+mn-lt"/>
                <a:cs typeface="+mn-lt"/>
              </a:rPr>
              <a:t>Algorithmic Complexity : </a:t>
            </a:r>
            <a:r>
              <a:rPr lang="en-US">
                <a:solidFill>
                  <a:schemeClr val="bg1"/>
                </a:solidFill>
                <a:ea typeface="+mn-lt"/>
                <a:cs typeface="+mn-lt"/>
              </a:rPr>
              <a:t>achieving Scalable Algorithm.</a:t>
            </a:r>
            <a:endParaRPr lang="en-US">
              <a:solidFill>
                <a:schemeClr val="bg1"/>
              </a:solidFill>
            </a:endParaRPr>
          </a:p>
          <a:p>
            <a:endParaRPr lang="en-US">
              <a:solidFill>
                <a:schemeClr val="bg1"/>
              </a:solidFill>
              <a:latin typeface="Avenir Next LT Pro"/>
            </a:endParaRPr>
          </a:p>
          <a:p>
            <a:r>
              <a:rPr lang="en-US" b="1">
                <a:solidFill>
                  <a:schemeClr val="bg1"/>
                </a:solidFill>
                <a:ea typeface="+mn-lt"/>
                <a:cs typeface="+mn-lt"/>
              </a:rPr>
              <a:t>Checkpointing </a:t>
            </a:r>
            <a:r>
              <a:rPr lang="en-US">
                <a:solidFill>
                  <a:schemeClr val="bg1"/>
                </a:solidFill>
                <a:ea typeface="+mn-lt"/>
                <a:cs typeface="+mn-lt"/>
              </a:rPr>
              <a:t>: Implement checkpointing mechanisms to save the application state periodically so that we can recover from failures without starting from scratch.</a:t>
            </a:r>
            <a:endParaRPr lang="en-US">
              <a:solidFill>
                <a:schemeClr val="bg1"/>
              </a:solidFill>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cs typeface="Arial" panose="020B0604020202020204" pitchFamily="34" charset="0"/>
            </a:endParaRPr>
          </a:p>
          <a:p>
            <a:endParaRPr lang="en-US" sz="2400">
              <a:solidFill>
                <a:schemeClr val="bg1"/>
              </a:solidFill>
              <a:latin typeface="Arial" panose="020B0604020202020204" pitchFamily="34" charset="0"/>
              <a:cs typeface="Arial" panose="020B0604020202020204" pitchFamily="34" charset="0"/>
            </a:endParaRPr>
          </a:p>
          <a:p>
            <a:endParaRPr lang="en-US" sz="2400">
              <a:solidFill>
                <a:srgbClr val="FFFFFF"/>
              </a:solidFill>
              <a:latin typeface="Arial" panose="020B0604020202020204" pitchFamily="34" charset="0"/>
              <a:cs typeface="Arial" panose="020B0604020202020204" pitchFamily="34" charset="0"/>
            </a:endParaRPr>
          </a:p>
          <a:p>
            <a:br>
              <a:rPr lang="en-US" sz="2400"/>
            </a:br>
            <a:endParaRPr lang="en-IN" sz="2400">
              <a:solidFill>
                <a:schemeClr val="bg1"/>
              </a:solidFill>
            </a:endParaRPr>
          </a:p>
        </p:txBody>
      </p:sp>
    </p:spTree>
    <p:extLst>
      <p:ext uri="{BB962C8B-B14F-4D97-AF65-F5344CB8AC3E}">
        <p14:creationId xmlns:p14="http://schemas.microsoft.com/office/powerpoint/2010/main" val="113427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819469" y="1085313"/>
            <a:ext cx="6242179" cy="769441"/>
          </a:xfrm>
          <a:prstGeom prst="rect">
            <a:avLst/>
          </a:prstGeom>
          <a:noFill/>
        </p:spPr>
        <p:txBody>
          <a:bodyPr wrap="square" lIns="91440" tIns="45720" rIns="91440" bIns="45720" rtlCol="0" anchor="t">
            <a:spAutoFit/>
          </a:bodyPr>
          <a:lstStyle/>
          <a:p>
            <a:r>
              <a:rPr lang="en-IN" sz="4400" b="1">
                <a:solidFill>
                  <a:schemeClr val="bg1"/>
                </a:solidFill>
              </a:rPr>
              <a:t>The Output:-</a:t>
            </a:r>
          </a:p>
        </p:txBody>
      </p:sp>
      <p:sp>
        <p:nvSpPr>
          <p:cNvPr id="4" name="TextBox 3">
            <a:extLst>
              <a:ext uri="{FF2B5EF4-FFF2-40B4-BE49-F238E27FC236}">
                <a16:creationId xmlns:a16="http://schemas.microsoft.com/office/drawing/2014/main" id="{919F7FEA-45E2-A547-3A26-ED478AA7D201}"/>
              </a:ext>
            </a:extLst>
          </p:cNvPr>
          <p:cNvSpPr txBox="1"/>
          <p:nvPr/>
        </p:nvSpPr>
        <p:spPr>
          <a:xfrm>
            <a:off x="1931381" y="1854754"/>
            <a:ext cx="8441149" cy="526297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b="1">
                <a:solidFill>
                  <a:schemeClr val="bg1"/>
                </a:solidFill>
                <a:latin typeface="Arial"/>
                <a:cs typeface="Arial"/>
              </a:rPr>
              <a:t>The Output will be a 2D image; a 2D view of the 3D dataset provided.</a:t>
            </a:r>
            <a:endParaRPr lang="en-US" sz="2400" b="1">
              <a:solidFill>
                <a:schemeClr val="bg1"/>
              </a:solidFill>
              <a:latin typeface="Arial" panose="020B0604020202020204" pitchFamily="34" charset="0"/>
              <a:cs typeface="Arial"/>
            </a:endParaRPr>
          </a:p>
          <a:p>
            <a:pPr marL="342900" indent="-342900">
              <a:buFont typeface="Arial" panose="020B0604020202020204" pitchFamily="34" charset="0"/>
              <a:buChar char="•"/>
            </a:pPr>
            <a:r>
              <a:rPr lang="en-US" sz="2400" b="1">
                <a:solidFill>
                  <a:schemeClr val="bg1"/>
                </a:solidFill>
                <a:latin typeface="Arial"/>
                <a:cs typeface="Arial"/>
              </a:rPr>
              <a:t>To check the accuracy of our implementation, we load the dataset in the </a:t>
            </a:r>
            <a:r>
              <a:rPr lang="en-US" sz="2400" b="1" err="1">
                <a:solidFill>
                  <a:schemeClr val="bg1"/>
                </a:solidFill>
                <a:latin typeface="Arial"/>
                <a:cs typeface="Arial"/>
              </a:rPr>
              <a:t>Paraview</a:t>
            </a:r>
            <a:r>
              <a:rPr lang="en-US" sz="2400" b="1">
                <a:solidFill>
                  <a:schemeClr val="bg1"/>
                </a:solidFill>
                <a:latin typeface="Arial"/>
                <a:cs typeface="Arial"/>
              </a:rPr>
              <a:t> Software and compare the result with our output</a:t>
            </a:r>
            <a:endParaRPr lang="en-US" sz="2400" b="1">
              <a:solidFill>
                <a:schemeClr val="bg1"/>
              </a:solidFill>
              <a:latin typeface="Arial" panose="020B0604020202020204" pitchFamily="34" charset="0"/>
              <a:cs typeface="Arial"/>
            </a:endParaRPr>
          </a:p>
          <a:p>
            <a:pPr marL="342900" indent="-342900">
              <a:buFont typeface="Arial" panose="020B0604020202020204" pitchFamily="34" charset="0"/>
              <a:buChar char="•"/>
            </a:pPr>
            <a:r>
              <a:rPr lang="en-US" sz="2400" b="1">
                <a:solidFill>
                  <a:schemeClr val="bg1"/>
                </a:solidFill>
                <a:latin typeface="Arial"/>
                <a:cs typeface="Arial"/>
              </a:rPr>
              <a:t>Finally, we check and compare the efficiency and scalability of our implementation</a:t>
            </a:r>
            <a:endParaRPr lang="en-US" sz="2400" b="1" err="1">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endParaRPr>
          </a:p>
          <a:p>
            <a:pPr marL="342900" indent="-342900">
              <a:buFont typeface="Arial" panose="020B0604020202020204" pitchFamily="34" charset="0"/>
              <a:buChar char="•"/>
            </a:pPr>
            <a:endParaRPr lang="en-US" sz="2400" b="1">
              <a:solidFill>
                <a:schemeClr val="bg1"/>
              </a:solidFill>
              <a:latin typeface="Arial" panose="020B0604020202020204" pitchFamily="34" charset="0"/>
            </a:endParaRPr>
          </a:p>
          <a:p>
            <a:r>
              <a:rPr lang="en-US" sz="2400">
                <a:solidFill>
                  <a:schemeClr val="bg1"/>
                </a:solidFill>
                <a:latin typeface="Arial" panose="020B0604020202020204" pitchFamily="34" charset="0"/>
              </a:rPr>
              <a:t> </a:t>
            </a:r>
          </a:p>
          <a:p>
            <a:endParaRPr lang="en-US" sz="2400">
              <a:solidFill>
                <a:schemeClr val="bg1"/>
              </a:solidFill>
              <a:latin typeface="Arial" panose="020B0604020202020204" pitchFamily="34" charset="0"/>
            </a:endParaRPr>
          </a:p>
          <a:p>
            <a:br>
              <a:rPr lang="en-US" sz="2400"/>
            </a:br>
            <a:endParaRPr lang="en-IN" sz="2400">
              <a:solidFill>
                <a:schemeClr val="bg1"/>
              </a:solidFill>
            </a:endParaRPr>
          </a:p>
        </p:txBody>
      </p:sp>
    </p:spTree>
    <p:extLst>
      <p:ext uri="{BB962C8B-B14F-4D97-AF65-F5344CB8AC3E}">
        <p14:creationId xmlns:p14="http://schemas.microsoft.com/office/powerpoint/2010/main" val="123572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6" name="Freeform: Shape 1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58" name="Freeform: Shape 2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9" name="Group 2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C1221C7B-011E-1478-5166-81A2D60F27F5}"/>
              </a:ext>
            </a:extLst>
          </p:cNvPr>
          <p:cNvSpPr txBox="1"/>
          <p:nvPr/>
        </p:nvSpPr>
        <p:spPr>
          <a:xfrm>
            <a:off x="5355771" y="3228392"/>
            <a:ext cx="1502229" cy="411482"/>
          </a:xfrm>
          <a:prstGeom prst="rect">
            <a:avLst/>
          </a:prstGeom>
          <a:solidFill>
            <a:schemeClr val="tx1"/>
          </a:solidFill>
        </p:spPr>
        <p:txBody>
          <a:bodyPr wrap="square" rtlCol="0">
            <a:spAutoFit/>
          </a:bodyPr>
          <a:lstStyle/>
          <a:p>
            <a:endParaRPr lang="en-IN"/>
          </a:p>
        </p:txBody>
      </p:sp>
      <p:sp>
        <p:nvSpPr>
          <p:cNvPr id="3" name="TextBox 2">
            <a:extLst>
              <a:ext uri="{FF2B5EF4-FFF2-40B4-BE49-F238E27FC236}">
                <a16:creationId xmlns:a16="http://schemas.microsoft.com/office/drawing/2014/main" id="{BAF0E10F-68D8-887C-E741-7C450F4EA91C}"/>
              </a:ext>
            </a:extLst>
          </p:cNvPr>
          <p:cNvSpPr txBox="1"/>
          <p:nvPr/>
        </p:nvSpPr>
        <p:spPr>
          <a:xfrm>
            <a:off x="1819469" y="1085313"/>
            <a:ext cx="6242179" cy="769441"/>
          </a:xfrm>
          <a:prstGeom prst="rect">
            <a:avLst/>
          </a:prstGeom>
          <a:noFill/>
        </p:spPr>
        <p:txBody>
          <a:bodyPr wrap="square" rtlCol="0">
            <a:spAutoFit/>
          </a:bodyPr>
          <a:lstStyle/>
          <a:p>
            <a:r>
              <a:rPr lang="en-IN" sz="4400" b="1">
                <a:solidFill>
                  <a:schemeClr val="bg1"/>
                </a:solidFill>
              </a:rPr>
              <a:t>Work Distribution:-</a:t>
            </a:r>
          </a:p>
        </p:txBody>
      </p:sp>
      <p:graphicFrame>
        <p:nvGraphicFramePr>
          <p:cNvPr id="5" name="Table 5">
            <a:extLst>
              <a:ext uri="{FF2B5EF4-FFF2-40B4-BE49-F238E27FC236}">
                <a16:creationId xmlns:a16="http://schemas.microsoft.com/office/drawing/2014/main" id="{1975CE3E-628B-FCB7-A356-A79063EA56F2}"/>
              </a:ext>
            </a:extLst>
          </p:cNvPr>
          <p:cNvGraphicFramePr>
            <a:graphicFrameLocks noGrp="1"/>
          </p:cNvGraphicFramePr>
          <p:nvPr>
            <p:extLst>
              <p:ext uri="{D42A27DB-BD31-4B8C-83A1-F6EECF244321}">
                <p14:modId xmlns:p14="http://schemas.microsoft.com/office/powerpoint/2010/main" val="2958653770"/>
              </p:ext>
            </p:extLst>
          </p:nvPr>
        </p:nvGraphicFramePr>
        <p:xfrm>
          <a:off x="1415142" y="2001762"/>
          <a:ext cx="8896205" cy="4120812"/>
        </p:xfrm>
        <a:graphic>
          <a:graphicData uri="http://schemas.openxmlformats.org/drawingml/2006/table">
            <a:tbl>
              <a:tblPr firstRow="1" bandRow="1">
                <a:tableStyleId>{5C22544A-7EE6-4342-B048-85BDC9FD1C3A}</a:tableStyleId>
              </a:tblPr>
              <a:tblGrid>
                <a:gridCol w="2261408">
                  <a:extLst>
                    <a:ext uri="{9D8B030D-6E8A-4147-A177-3AD203B41FA5}">
                      <a16:colId xmlns:a16="http://schemas.microsoft.com/office/drawing/2014/main" val="480038313"/>
                    </a:ext>
                  </a:extLst>
                </a:gridCol>
                <a:gridCol w="2727501">
                  <a:extLst>
                    <a:ext uri="{9D8B030D-6E8A-4147-A177-3AD203B41FA5}">
                      <a16:colId xmlns:a16="http://schemas.microsoft.com/office/drawing/2014/main" val="2319747360"/>
                    </a:ext>
                  </a:extLst>
                </a:gridCol>
                <a:gridCol w="3907296">
                  <a:extLst>
                    <a:ext uri="{9D8B030D-6E8A-4147-A177-3AD203B41FA5}">
                      <a16:colId xmlns:a16="http://schemas.microsoft.com/office/drawing/2014/main" val="1587378484"/>
                    </a:ext>
                  </a:extLst>
                </a:gridCol>
              </a:tblGrid>
              <a:tr h="678323">
                <a:tc>
                  <a:txBody>
                    <a:bodyPr/>
                    <a:lstStyle/>
                    <a:p>
                      <a:r>
                        <a:rPr lang="en-IN">
                          <a:solidFill>
                            <a:schemeClr val="tx1"/>
                          </a:solidFill>
                        </a:rPr>
                        <a:t>              </a:t>
                      </a:r>
                      <a:r>
                        <a:rPr lang="en-IN" sz="2400">
                          <a:solidFill>
                            <a:schemeClr val="tx1"/>
                          </a:solidFill>
                        </a:rPr>
                        <a:t>Roll No</a:t>
                      </a:r>
                    </a:p>
                  </a:txBody>
                  <a:tcPr/>
                </a:tc>
                <a:tc>
                  <a:txBody>
                    <a:bodyPr/>
                    <a:lstStyle/>
                    <a:p>
                      <a:r>
                        <a:rPr lang="en-IN"/>
                        <a:t>            </a:t>
                      </a:r>
                      <a:r>
                        <a:rPr lang="en-IN" sz="2400">
                          <a:solidFill>
                            <a:schemeClr val="tx1"/>
                          </a:solidFill>
                        </a:rPr>
                        <a:t>Name</a:t>
                      </a:r>
                    </a:p>
                  </a:txBody>
                  <a:tcPr/>
                </a:tc>
                <a:tc>
                  <a:txBody>
                    <a:bodyPr/>
                    <a:lstStyle/>
                    <a:p>
                      <a:r>
                        <a:rPr lang="en-IN"/>
                        <a:t>                </a:t>
                      </a:r>
                      <a:r>
                        <a:rPr lang="en-IN" sz="2400">
                          <a:solidFill>
                            <a:schemeClr val="tx1"/>
                          </a:solidFill>
                        </a:rPr>
                        <a:t>Work</a:t>
                      </a:r>
                    </a:p>
                  </a:txBody>
                  <a:tcPr/>
                </a:tc>
                <a:extLst>
                  <a:ext uri="{0D108BD9-81ED-4DB2-BD59-A6C34878D82A}">
                    <a16:rowId xmlns:a16="http://schemas.microsoft.com/office/drawing/2014/main" val="882061708"/>
                  </a:ext>
                </a:extLst>
              </a:tr>
              <a:tr h="678323">
                <a:tc>
                  <a:txBody>
                    <a:bodyPr/>
                    <a:lstStyle/>
                    <a:p>
                      <a:pPr algn="l"/>
                      <a:r>
                        <a:rPr lang="en-IN"/>
                        <a:t>               210930</a:t>
                      </a:r>
                    </a:p>
                  </a:txBody>
                  <a:tcPr/>
                </a:tc>
                <a:tc>
                  <a:txBody>
                    <a:bodyPr/>
                    <a:lstStyle/>
                    <a:p>
                      <a:r>
                        <a:rPr lang="en-IN"/>
                        <a:t>     Saranya Pal </a:t>
                      </a:r>
                    </a:p>
                  </a:txBody>
                  <a:tcPr/>
                </a:tc>
                <a:tc>
                  <a:txBody>
                    <a:bodyPr/>
                    <a:lstStyle/>
                    <a:p>
                      <a:r>
                        <a:rPr lang="en-IN"/>
                        <a:t>MPI and OpenMP + parallel processing of data</a:t>
                      </a:r>
                    </a:p>
                  </a:txBody>
                  <a:tcPr/>
                </a:tc>
                <a:extLst>
                  <a:ext uri="{0D108BD9-81ED-4DB2-BD59-A6C34878D82A}">
                    <a16:rowId xmlns:a16="http://schemas.microsoft.com/office/drawing/2014/main" val="4274659227"/>
                  </a:ext>
                </a:extLst>
              </a:tr>
              <a:tr h="678323">
                <a:tc>
                  <a:txBody>
                    <a:bodyPr/>
                    <a:lstStyle/>
                    <a:p>
                      <a:pPr algn="l"/>
                      <a:r>
                        <a:rPr lang="en-IN"/>
                        <a:t>               210462</a:t>
                      </a:r>
                    </a:p>
                  </a:txBody>
                  <a:tcPr/>
                </a:tc>
                <a:tc>
                  <a:txBody>
                    <a:bodyPr/>
                    <a:lstStyle/>
                    <a:p>
                      <a:r>
                        <a:rPr lang="en-IN"/>
                        <a:t>     </a:t>
                      </a:r>
                      <a:r>
                        <a:rPr lang="en-IN" err="1"/>
                        <a:t>Subbarayudu</a:t>
                      </a:r>
                    </a:p>
                  </a:txBody>
                  <a:tcPr/>
                </a:tc>
                <a:tc>
                  <a:txBody>
                    <a:bodyPr/>
                    <a:lstStyle/>
                    <a:p>
                      <a:pPr lvl="0">
                        <a:buNone/>
                      </a:pPr>
                      <a:r>
                        <a:rPr lang="en-IN" sz="1800" b="0" i="0" u="none" strike="noStrike" noProof="0">
                          <a:solidFill>
                            <a:srgbClr val="000000"/>
                          </a:solidFill>
                        </a:rPr>
                        <a:t>Ray Casting algorithm + MPI</a:t>
                      </a:r>
                      <a:endParaRPr lang="en-US"/>
                    </a:p>
                  </a:txBody>
                  <a:tcPr/>
                </a:tc>
                <a:extLst>
                  <a:ext uri="{0D108BD9-81ED-4DB2-BD59-A6C34878D82A}">
                    <a16:rowId xmlns:a16="http://schemas.microsoft.com/office/drawing/2014/main" val="3681861079"/>
                  </a:ext>
                </a:extLst>
              </a:tr>
              <a:tr h="678323">
                <a:tc>
                  <a:txBody>
                    <a:bodyPr/>
                    <a:lstStyle/>
                    <a:p>
                      <a:pPr algn="l"/>
                      <a:r>
                        <a:rPr lang="en-IN"/>
                        <a:t>               211213</a:t>
                      </a:r>
                    </a:p>
                  </a:txBody>
                  <a:tcPr/>
                </a:tc>
                <a:tc>
                  <a:txBody>
                    <a:bodyPr/>
                    <a:lstStyle/>
                    <a:p>
                      <a:r>
                        <a:rPr lang="en-IN"/>
                        <a:t>     Bhavna Jayswal</a:t>
                      </a:r>
                    </a:p>
                  </a:txBody>
                  <a:tcPr/>
                </a:tc>
                <a:tc>
                  <a:txBody>
                    <a:bodyPr/>
                    <a:lstStyle/>
                    <a:p>
                      <a:pPr lvl="0">
                        <a:buNone/>
                      </a:pPr>
                      <a:r>
                        <a:rPr lang="en-IN" sz="1800" b="0" i="0" u="none" strike="noStrike" noProof="0">
                          <a:solidFill>
                            <a:srgbClr val="000000"/>
                          </a:solidFill>
                          <a:latin typeface="Avenir Next LT Pro"/>
                        </a:rPr>
                        <a:t>Ray Casting algorithm + MPI</a:t>
                      </a:r>
                      <a:endParaRPr lang="en-US"/>
                    </a:p>
                  </a:txBody>
                  <a:tcPr/>
                </a:tc>
                <a:extLst>
                  <a:ext uri="{0D108BD9-81ED-4DB2-BD59-A6C34878D82A}">
                    <a16:rowId xmlns:a16="http://schemas.microsoft.com/office/drawing/2014/main" val="3877952786"/>
                  </a:ext>
                </a:extLst>
              </a:tr>
              <a:tr h="729197">
                <a:tc>
                  <a:txBody>
                    <a:bodyPr/>
                    <a:lstStyle/>
                    <a:p>
                      <a:pPr algn="l"/>
                      <a:r>
                        <a:rPr lang="en-IN"/>
                        <a:t>               211093</a:t>
                      </a:r>
                    </a:p>
                  </a:txBody>
                  <a:tcPr/>
                </a:tc>
                <a:tc>
                  <a:txBody>
                    <a:bodyPr/>
                    <a:lstStyle/>
                    <a:p>
                      <a:r>
                        <a:rPr lang="en-IN"/>
                        <a:t>      Adeel Ahmad</a:t>
                      </a:r>
                    </a:p>
                  </a:txBody>
                  <a:tcPr/>
                </a:tc>
                <a:tc>
                  <a:txBody>
                    <a:bodyPr/>
                    <a:lstStyle/>
                    <a:p>
                      <a:r>
                        <a:rPr lang="en-IN"/>
                        <a:t>Ray Casting algorithm + MPI</a:t>
                      </a:r>
                    </a:p>
                  </a:txBody>
                  <a:tcPr>
                    <a:solidFill>
                      <a:srgbClr val="F7EAE7"/>
                    </a:solidFill>
                  </a:tcPr>
                </a:tc>
                <a:extLst>
                  <a:ext uri="{0D108BD9-81ED-4DB2-BD59-A6C34878D82A}">
                    <a16:rowId xmlns:a16="http://schemas.microsoft.com/office/drawing/2014/main" val="3483887066"/>
                  </a:ext>
                </a:extLst>
              </a:tr>
              <a:tr h="678323">
                <a:tc>
                  <a:txBody>
                    <a:bodyPr/>
                    <a:lstStyle/>
                    <a:p>
                      <a:endParaRPr lang="en-IN"/>
                    </a:p>
                  </a:txBody>
                  <a:tcPr/>
                </a:tc>
                <a:tc>
                  <a:txBody>
                    <a:bodyPr/>
                    <a:lstStyle/>
                    <a:p>
                      <a:r>
                        <a:rPr lang="en-IN"/>
                        <a:t>    </a:t>
                      </a:r>
                      <a:r>
                        <a:rPr lang="en-IN" err="1"/>
                        <a:t>Enugula</a:t>
                      </a:r>
                      <a:r>
                        <a:rPr lang="en-IN"/>
                        <a:t> Vishnucharan</a:t>
                      </a:r>
                    </a:p>
                  </a:txBody>
                  <a:tcPr/>
                </a:tc>
                <a:tc>
                  <a:txBody>
                    <a:bodyPr/>
                    <a:lstStyle/>
                    <a:p>
                      <a:pPr lvl="0">
                        <a:buNone/>
                      </a:pPr>
                      <a:r>
                        <a:rPr lang="en-IN" sz="1800" b="0" i="0" u="none" strike="noStrike" noProof="0">
                          <a:solidFill>
                            <a:srgbClr val="000000"/>
                          </a:solidFill>
                          <a:latin typeface="Avenir Next LT Pro"/>
                        </a:rPr>
                        <a:t>MPI and OpenMP + parallel processing of data</a:t>
                      </a:r>
                      <a:endParaRPr lang="en-IN"/>
                    </a:p>
                  </a:txBody>
                  <a:tcPr/>
                </a:tc>
                <a:extLst>
                  <a:ext uri="{0D108BD9-81ED-4DB2-BD59-A6C34878D82A}">
                    <a16:rowId xmlns:a16="http://schemas.microsoft.com/office/drawing/2014/main" val="1115125693"/>
                  </a:ext>
                </a:extLst>
              </a:tr>
            </a:tbl>
          </a:graphicData>
        </a:graphic>
      </p:graphicFrame>
    </p:spTree>
    <p:extLst>
      <p:ext uri="{BB962C8B-B14F-4D97-AF65-F5344CB8AC3E}">
        <p14:creationId xmlns:p14="http://schemas.microsoft.com/office/powerpoint/2010/main" val="775736141"/>
      </p:ext>
    </p:extLst>
  </p:cSld>
  <p:clrMapOvr>
    <a:masterClrMapping/>
  </p:clrMapOvr>
</p:sld>
</file>

<file path=ppt/theme/theme1.xml><?xml version="1.0" encoding="utf-8"?>
<a:theme xmlns:a="http://schemas.openxmlformats.org/drawingml/2006/main" name="Roca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A3499F84F6EF419CD5AA8728859015" ma:contentTypeVersion="12" ma:contentTypeDescription="Create a new document." ma:contentTypeScope="" ma:versionID="50cc0e2023ccdd406d8c1e88ecf6b239">
  <xsd:schema xmlns:xsd="http://www.w3.org/2001/XMLSchema" xmlns:xs="http://www.w3.org/2001/XMLSchema" xmlns:p="http://schemas.microsoft.com/office/2006/metadata/properties" xmlns:ns3="edd2166e-e5fe-4d06-ad23-11ee0e85ae59" targetNamespace="http://schemas.microsoft.com/office/2006/metadata/properties" ma:root="true" ma:fieldsID="8ec03c1b423987a6bb74d7ef670823e4" ns3:_="">
    <xsd:import namespace="edd2166e-e5fe-4d06-ad23-11ee0e85ae5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d2166e-e5fe-4d06-ad23-11ee0e85ae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F6A074-F960-47F7-9C35-F1499C1D394D}">
  <ds:schemaRefs>
    <ds:schemaRef ds:uri="http://schemas.microsoft.com/sharepoint/v3/contenttype/forms"/>
  </ds:schemaRefs>
</ds:datastoreItem>
</file>

<file path=customXml/itemProps2.xml><?xml version="1.0" encoding="utf-8"?>
<ds:datastoreItem xmlns:ds="http://schemas.openxmlformats.org/officeDocument/2006/customXml" ds:itemID="{A741A868-CA4D-417A-9E7D-669280597F6F}">
  <ds:schemaRefs>
    <ds:schemaRef ds:uri="edd2166e-e5fe-4d06-ad23-11ee0e85ae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4C7830A-BF9E-4EFF-B02C-D692C019D277}">
  <ds:schemaRefs>
    <ds:schemaRef ds:uri="edd2166e-e5fe-4d06-ad23-11ee0e85ae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RocaVTI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Pal</dc:creator>
  <cp:revision>1</cp:revision>
  <dcterms:created xsi:type="dcterms:W3CDTF">2023-09-25T20:15:18Z</dcterms:created>
  <dcterms:modified xsi:type="dcterms:W3CDTF">2023-09-26T09:20:51Z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0x010100C3A3499F84F6EF419CD5AA8728859015</vt:lpwstr>
  </property>
</Properties>
</file>