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657350" y="647738"/>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07420"/>
            <a:ext cx="12107322" cy="2590754"/>
          </a:xfrm>
          <a:prstGeom prst="rect">
            <a:avLst/>
          </a:prstGeom>
        </p:spPr>
        <p:txBody>
          <a:bodyPr anchor="t" rtlCol="false" tIns="0" lIns="0" bIns="0" rIns="0">
            <a:spAutoFit/>
          </a:bodyPr>
          <a:lstStyle/>
          <a:p>
            <a:pPr algn="l">
              <a:lnSpc>
                <a:spcPts val="4107"/>
              </a:lnSpc>
            </a:pPr>
            <a:r>
              <a:rPr lang="en-US" sz="3423" spc="32">
                <a:solidFill>
                  <a:srgbClr val="000000"/>
                </a:solidFill>
                <a:latin typeface="TT Rounds Condensed"/>
                <a:ea typeface="TT Rounds Condensed"/>
                <a:cs typeface="TT Rounds Condensed"/>
                <a:sym typeface="TT Rounds Condensed"/>
              </a:rPr>
              <a:t>STUDENT NAME: SARANYA.R</a:t>
            </a:r>
          </a:p>
          <a:p>
            <a:pPr algn="l">
              <a:lnSpc>
                <a:spcPts val="4107"/>
              </a:lnSpc>
            </a:pPr>
            <a:r>
              <a:rPr lang="en-US" sz="3423" spc="32">
                <a:solidFill>
                  <a:srgbClr val="000000"/>
                </a:solidFill>
                <a:latin typeface="TT Rounds Condensed"/>
                <a:ea typeface="TT Rounds Condensed"/>
                <a:cs typeface="TT Rounds Condensed"/>
                <a:sym typeface="TT Rounds Condensed"/>
              </a:rPr>
              <a:t>REGISTER NO:312210713</a:t>
            </a:r>
          </a:p>
          <a:p>
            <a:pPr algn="l">
              <a:lnSpc>
                <a:spcPts val="4107"/>
              </a:lnSpc>
            </a:pPr>
            <a:r>
              <a:rPr lang="en-US" sz="3423" spc="32">
                <a:solidFill>
                  <a:srgbClr val="000000"/>
                </a:solidFill>
                <a:latin typeface="TT Rounds Condensed"/>
                <a:ea typeface="TT Rounds Condensed"/>
                <a:cs typeface="TT Rounds Condensed"/>
                <a:sym typeface="TT Rounds Condensed"/>
              </a:rPr>
              <a:t>DEPARTMENT:B.COM(GEN)</a:t>
            </a:r>
          </a:p>
          <a:p>
            <a:pPr algn="l">
              <a:lnSpc>
                <a:spcPts val="4107"/>
              </a:lnSpc>
            </a:pPr>
            <a:r>
              <a:rPr lang="en-US" sz="3423" spc="32">
                <a:solidFill>
                  <a:srgbClr val="000000"/>
                </a:solidFill>
                <a:latin typeface="TT Rounds Condensed"/>
                <a:ea typeface="TT Rounds Condensed"/>
                <a:cs typeface="TT Rounds Condensed"/>
                <a:sym typeface="TT Rounds Condensed"/>
              </a:rPr>
              <a:t>COLLEGE:SRM ARTS AND SCIENCE COLLEGE</a:t>
            </a:r>
          </a:p>
          <a:p>
            <a:pPr algn="l">
              <a:lnSpc>
                <a:spcPts val="4107"/>
              </a:lnSpc>
            </a:pPr>
            <a:r>
              <a:rPr lang="en-US" sz="3423"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943978"/>
            <a:ext cx="10561320" cy="836655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571500" y="790575"/>
            <a:ext cx="13716000" cy="915048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488632" indent="-244316" lvl="1">
              <a:lnSpc>
                <a:spcPts val="3240"/>
              </a:lnSpc>
              <a:buAutoNum type="arabicPeriod" startAt="1"/>
            </a:pPr>
            <a:r>
              <a:rPr lang="en-US"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488632" indent="-244316" lvl="1">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1440123" y="5772"/>
            <a:ext cx="20024672" cy="11630863"/>
          </a:xfrm>
          <a:prstGeom prst="rect">
            <a:avLst/>
          </a:prstGeom>
        </p:spPr>
      </p:pic>
    </p:spTree>
  </p:cSld>
  <p:clrMapOvr>
    <a:masterClrMapping/>
  </p:clrMapOvr>
  <p:transition spd="fast">
    <p:fade/>
  </p:transition>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24438" y="2207895"/>
            <a:ext cx="11828622"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666263" y="2935686"/>
            <a:ext cx="12706962" cy="2133600"/>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713072" y="3664350"/>
            <a:ext cx="11704320" cy="5033040"/>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D0D0D"/>
                </a:solidFill>
                <a:latin typeface="TT Rounds Condensed"/>
                <a:ea typeface="TT Rounds Condensed"/>
                <a:cs typeface="TT Rounds Condensed"/>
                <a:sym typeface="TT Rounds Condensed"/>
              </a:rPr>
              <a:t>.</a:t>
            </a:r>
            <a:r>
              <a:rPr lang="en-US" sz="3600" spc="33">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805940" y="3154353"/>
            <a:ext cx="10218420" cy="6058227"/>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Employees</a:t>
            </a:r>
            <a:r>
              <a:rPr lang="en-US"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49140" y="3931949"/>
            <a:ext cx="8961120" cy="6289061"/>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Conditional Formatting</a:t>
            </a:r>
            <a:r>
              <a:rPr lang="en-US"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542925" indent="-271462" lvl="1">
              <a:lnSpc>
                <a:spcPts val="3600"/>
              </a:lnSpc>
              <a:buFont typeface="Arial"/>
              <a:buChar char="•"/>
            </a:pPr>
            <a:r>
              <a:rPr lang="en-US" sz="3000" spc="28" u="sng">
                <a:solidFill>
                  <a:srgbClr val="000000"/>
                </a:solidFill>
                <a:latin typeface="Arimo Bold"/>
                <a:ea typeface="Arimo Bold"/>
                <a:cs typeface="Arimo Bold"/>
                <a:sym typeface="Arimo Bold"/>
              </a:rPr>
              <a:t>Graph</a:t>
            </a:r>
            <a:r>
              <a:rPr lang="en-US"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542925" indent="-271462" lvl="1">
              <a:lnSpc>
                <a:spcPts val="3600"/>
              </a:lnSpc>
            </a:pPr>
          </a:p>
          <a:p>
            <a:pPr algn="l" marL="542925" indent="-271462" lvl="1">
              <a:lnSpc>
                <a:spcPts val="3600"/>
              </a:lnSpc>
            </a:pP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348740" y="1979295"/>
            <a:ext cx="11247120" cy="772022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type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Performance level</a:t>
            </a:r>
            <a:r>
              <a:rPr lang="en-US" sz="3000" spc="28">
                <a:solidFill>
                  <a:srgbClr val="000000"/>
                </a:solidFill>
                <a:latin typeface="TT Rounds Condensed"/>
                <a:ea typeface="TT Rounds Condensed"/>
                <a:cs typeface="TT Rounds Condensed"/>
                <a:sym typeface="TT Rounds Condensed"/>
              </a:rPr>
              <a:t> (Text)</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542925" indent="-271462" lvl="1">
              <a:lnSpc>
                <a:spcPts val="3600"/>
              </a:lnSpc>
              <a:buFont typeface="Arial"/>
              <a:buChar char="•"/>
            </a:pPr>
            <a:r>
              <a:rPr lang="en-US" sz="3000" spc="28">
                <a:solidFill>
                  <a:srgbClr val="000000"/>
                </a:solidFill>
                <a:latin typeface="TT Rounds Condensed Bold"/>
                <a:ea typeface="TT Rounds Condensed Bold"/>
                <a:cs typeface="TT Rounds Condensed Bold"/>
                <a:sym typeface="TT Rounds Condensed Bold"/>
              </a:rPr>
              <a:t>Business unit </a:t>
            </a:r>
            <a:r>
              <a:rPr lang="en-US" sz="3000" spc="28">
                <a:solidFill>
                  <a:srgbClr val="000000"/>
                </a:solidFill>
                <a:latin typeface="TT Rounds Condensed"/>
                <a:ea typeface="TT Rounds Condensed"/>
                <a:cs typeface="TT Rounds Condensed"/>
                <a:sym typeface="TT Rounds Condensed"/>
              </a:rPr>
              <a:t>(Text)</a:t>
            </a:r>
          </a:p>
          <a:p>
            <a:pPr algn="l" marL="542925" indent="-271462" lvl="1">
              <a:lnSpc>
                <a:spcPts val="3600"/>
              </a:lnSpc>
            </a:pPr>
          </a:p>
          <a:p>
            <a:pPr algn="l" marL="542925" indent="-271462" lvl="1">
              <a:lnSpc>
                <a:spcPts val="3600"/>
              </a:lnSpc>
            </a:pP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a:p>
            <a:pPr algn="l" marL="542925" indent="-271462" lvl="1">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1" id="31"/>
          <p:cNvSpPr txBox="true"/>
          <p:nvPr/>
        </p:nvSpPr>
        <p:spPr>
          <a:xfrm rot="0">
            <a:off x="891540" y="2255478"/>
            <a:ext cx="13047345" cy="6981557"/>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Method: </a:t>
            </a:r>
            <a:r>
              <a:rPr lang="en-US" sz="3000" spc="28" u="sng">
                <a:solidFill>
                  <a:srgbClr val="000000"/>
                </a:solidFill>
                <a:latin typeface="TT Rounds Condensed Bold"/>
                <a:ea typeface="TT Rounds Condensed Bold"/>
                <a:cs typeface="TT Rounds Condensed Bold"/>
                <a:sym typeface="TT Rounds Condensed Bold"/>
              </a:rPr>
              <a:t>Power Query and Dynamic Dashboards</a:t>
            </a:r>
          </a:p>
          <a:p>
            <a:pPr algn="l">
              <a:lnSpc>
                <a:spcPts val="3600"/>
              </a:lnSpc>
            </a:pP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 </a:t>
            </a:r>
            <a:r>
              <a:rPr lang="en-US" sz="3000" spc="28" u="sng">
                <a:solidFill>
                  <a:srgbClr val="000000"/>
                </a:solidFill>
                <a:latin typeface="TT Rounds Condensed Bold"/>
                <a:ea typeface="TT Rounds Condensed Bold"/>
                <a:cs typeface="TT Rounds Condensed Bold"/>
                <a:sym typeface="TT Rounds Condensed Bold"/>
              </a:rPr>
              <a:t>Data Import and Transformation with Power Query</a:t>
            </a:r>
            <a:r>
              <a:rPr lang="en-US" sz="3000" spc="28">
                <a:solidFill>
                  <a:srgbClr val="000000"/>
                </a:solidFill>
                <a:latin typeface="TT Rounds Condensed Bold"/>
                <a:ea typeface="TT Rounds Condensed Bold"/>
                <a:cs typeface="TT Rounds Condensed Bold"/>
                <a:sym typeface="TT Rounds Condensed Bold"/>
              </a:rPr>
              <a:t>:</a:t>
            </a:r>
          </a:p>
          <a:p>
            <a:pPr algn="l">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542925" indent="-271462" lvl="1">
              <a:lnSpc>
                <a:spcPts val="3600"/>
              </a:lnSpc>
            </a:pPr>
          </a:p>
          <a:p>
            <a:pPr algn="l" marL="542925" indent="-271462" lvl="1">
              <a:lnSpc>
                <a:spcPts val="3600"/>
              </a:lnSpc>
              <a:buFont typeface="Arial"/>
              <a:buChar char="•"/>
            </a:pPr>
            <a:r>
              <a:rPr lang="en-US"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542925" indent="-271462" lvl="1">
              <a:lnSpc>
                <a:spcPts val="3600"/>
              </a:lnSpc>
            </a:pPr>
          </a:p>
          <a:p>
            <a:pPr algn="l" marL="542925" indent="-271462" lvl="1">
              <a:lnSpc>
                <a:spcPts val="3600"/>
              </a:lnSpc>
            </a:pPr>
            <a:r>
              <a:rPr lang="en-US"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DAGPUamluVI</dc:identifier>
  <dcterms:modified xsi:type="dcterms:W3CDTF">2011-08-01T06:04:30Z</dcterms:modified>
  <cp:revision>1</cp:revision>
  <dc:title>Employee Attendance Analysis using Excel</dc:title>
</cp:coreProperties>
</file>