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5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vaishu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[vaishu nan mudhalvan.xlsx]Sheet2!PivotTable1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'[vaishu nan mudhalvan.xlsx]Sheet2'!$B$3:$B$4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'[vaishu nan mudhalvan.xlsx]Sheet2'!$C$3:$C$4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'[vaishu nan mudhalvan.xlsx]Sheet2'!$D$3:$D$4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'[vaishu nan mudhalvan.xlsx]Sheet2'!$E$3:$E$4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'[vaishu nan mudhalvan.xlsx]Sheet2'!$A$5:$A$11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'[vaishu nan mudhalvan.xlsx]Sheet2'!$E$5:$E$11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 STUDENT NAME: S.SARANYA</a:t>
            </a:r>
            <a:endParaRPr lang="en-US" sz="2400" dirty="0"/>
          </a:p>
          <a:p>
            <a:r>
              <a:rPr lang="en-US" sz="2400" dirty="0"/>
              <a:t>REGISTER NO:  312212742[unm14512022j49 ] </a:t>
            </a:r>
            <a:endParaRPr lang="en-US" sz="2400" dirty="0"/>
          </a:p>
          <a:p>
            <a:r>
              <a:rPr lang="en-US" sz="2400" dirty="0"/>
              <a:t>DEPARTMENT:   B.COM[ ACCOUNTING &amp;FINANCE] </a:t>
            </a:r>
            <a:endParaRPr lang="en-US" sz="2400" dirty="0"/>
          </a:p>
          <a:p>
            <a:r>
              <a:rPr lang="en-US" sz="2400" dirty="0"/>
              <a:t>COLLEGE: MAHALAKSHMI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226310" y="821055"/>
            <a:ext cx="6415405" cy="591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0" y="3733800"/>
            <a:ext cx="11443970" cy="487680"/>
          </a:xfrm>
        </p:spPr>
        <p:txBody>
          <a:bodyPr wrap="square"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877800" y="44958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90650" y="556260"/>
            <a:ext cx="7753350" cy="6242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03400" y="2057400"/>
          <a:ext cx="6705600" cy="342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6710" y="1191260"/>
            <a:ext cx="7527290" cy="3945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676275" y="160020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 Box 11"/>
          <p:cNvSpPr txBox="1"/>
          <p:nvPr/>
        </p:nvSpPr>
        <p:spPr>
          <a:xfrm>
            <a:off x="666750" y="1703705"/>
            <a:ext cx="8082280" cy="3077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641475" y="21043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51890" y="1460500"/>
            <a:ext cx="7992110" cy="3491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14575" y="2148205"/>
            <a:ext cx="6829425" cy="218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3122</Words>
  <Application>WPS Presentation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20</cp:revision>
  <dcterms:created xsi:type="dcterms:W3CDTF">2024-03-29T15:07:00Z</dcterms:created>
  <dcterms:modified xsi:type="dcterms:W3CDTF">2024-08-30T11:45:42Z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DBFC9A32CE4D47C9B5D81825910AD99B_13</vt:lpwstr>
  </property>
  <property fmtid="{D5CDD505-2E9C-101B-9397-08002B2CF9AE}" pid="5" name="KSOProductBuildVer">
    <vt:lpwstr>1033-12.2.0.17562</vt:lpwstr>
  </property>
</Properties>
</file>