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76"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58D8C-7EBD-450C-9EAE-59C8920D96EC}"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9FC25E9B-580C-4F95-BF59-482CF1843E75}">
      <dgm:prSet/>
      <dgm:spPr/>
      <dgm:t>
        <a:bodyPr/>
        <a:lstStyle/>
        <a:p>
          <a:r>
            <a:rPr lang="en-IN" dirty="0" err="1"/>
            <a:t>Dr.</a:t>
          </a:r>
          <a:r>
            <a:rPr lang="en-IN" dirty="0"/>
            <a:t> P. </a:t>
          </a:r>
          <a:r>
            <a:rPr lang="en-IN" dirty="0" err="1"/>
            <a:t>Puviarasu</a:t>
          </a:r>
          <a:r>
            <a:rPr lang="en-IN" dirty="0"/>
            <a:t>, M.Sc., B.Ed., M.</a:t>
          </a:r>
          <a:r>
            <a:rPr lang="en-IN" dirty="0" err="1"/>
            <a:t>phil</a:t>
          </a:r>
          <a:r>
            <a:rPr lang="en-IN" dirty="0"/>
            <a:t>.,PGDCA.,</a:t>
          </a:r>
          <a:endParaRPr lang="en-US" dirty="0"/>
        </a:p>
      </dgm:t>
    </dgm:pt>
    <dgm:pt modelId="{7C434E25-88C7-412E-9ACD-DF0BDDECD8F3}" type="parTrans" cxnId="{A6F28F91-4749-4556-8296-0C8FC6640C46}">
      <dgm:prSet/>
      <dgm:spPr/>
      <dgm:t>
        <a:bodyPr/>
        <a:lstStyle/>
        <a:p>
          <a:endParaRPr lang="en-US"/>
        </a:p>
      </dgm:t>
    </dgm:pt>
    <dgm:pt modelId="{50B1C6B3-E3C4-42F7-B14C-1096C6326B5C}" type="sibTrans" cxnId="{A6F28F91-4749-4556-8296-0C8FC6640C46}">
      <dgm:prSet/>
      <dgm:spPr/>
      <dgm:t>
        <a:bodyPr/>
        <a:lstStyle/>
        <a:p>
          <a:endParaRPr lang="en-US"/>
        </a:p>
      </dgm:t>
    </dgm:pt>
    <dgm:pt modelId="{716608AD-6EB9-420D-91A3-F9A346509188}">
      <dgm:prSet/>
      <dgm:spPr/>
      <dgm:t>
        <a:bodyPr/>
        <a:lstStyle/>
        <a:p>
          <a:r>
            <a:rPr lang="en-IN"/>
            <a:t>Assistant professor</a:t>
          </a:r>
          <a:endParaRPr lang="en-US"/>
        </a:p>
      </dgm:t>
    </dgm:pt>
    <dgm:pt modelId="{D83B4095-3963-4228-9916-633390A8171A}" type="parTrans" cxnId="{EFD562DA-6234-4405-8B2E-12C46D093EFD}">
      <dgm:prSet/>
      <dgm:spPr/>
      <dgm:t>
        <a:bodyPr/>
        <a:lstStyle/>
        <a:p>
          <a:endParaRPr lang="en-US"/>
        </a:p>
      </dgm:t>
    </dgm:pt>
    <dgm:pt modelId="{C7B00072-885C-4C5D-A740-4A9E42E809DC}" type="sibTrans" cxnId="{EFD562DA-6234-4405-8B2E-12C46D093EFD}">
      <dgm:prSet/>
      <dgm:spPr/>
      <dgm:t>
        <a:bodyPr/>
        <a:lstStyle/>
        <a:p>
          <a:endParaRPr lang="en-US"/>
        </a:p>
      </dgm:t>
    </dgm:pt>
    <dgm:pt modelId="{DFB87027-EA45-4A44-896A-BB3F6B13A255}">
      <dgm:prSet/>
      <dgm:spPr/>
      <dgm:t>
        <a:bodyPr/>
        <a:lstStyle/>
        <a:p>
          <a:r>
            <a:rPr lang="en-IN"/>
            <a:t>UG &amp; PG Department of Mathemetics,</a:t>
          </a:r>
          <a:endParaRPr lang="en-US"/>
        </a:p>
      </dgm:t>
    </dgm:pt>
    <dgm:pt modelId="{5598FEB0-B419-4324-813B-776DAF955456}" type="parTrans" cxnId="{2A663896-0ACF-473F-B9CE-727D746A9794}">
      <dgm:prSet/>
      <dgm:spPr/>
      <dgm:t>
        <a:bodyPr/>
        <a:lstStyle/>
        <a:p>
          <a:endParaRPr lang="en-US"/>
        </a:p>
      </dgm:t>
    </dgm:pt>
    <dgm:pt modelId="{14502007-98A5-4DBF-8A34-53F5111AB03D}" type="sibTrans" cxnId="{2A663896-0ACF-473F-B9CE-727D746A9794}">
      <dgm:prSet/>
      <dgm:spPr/>
      <dgm:t>
        <a:bodyPr/>
        <a:lstStyle/>
        <a:p>
          <a:endParaRPr lang="en-US"/>
        </a:p>
      </dgm:t>
    </dgm:pt>
    <dgm:pt modelId="{0D898C3D-93E2-452E-94C9-031F71C4274A}">
      <dgm:prSet/>
      <dgm:spPr/>
      <dgm:t>
        <a:bodyPr/>
        <a:lstStyle/>
        <a:p>
          <a:r>
            <a:rPr lang="en-IN"/>
            <a:t>Government Thirumagal Mill’s College,</a:t>
          </a:r>
          <a:endParaRPr lang="en-US"/>
        </a:p>
      </dgm:t>
    </dgm:pt>
    <dgm:pt modelId="{12A4668B-BEED-42C3-92AE-6590549C4CE6}" type="parTrans" cxnId="{E207B3BD-4F26-430D-8830-656F407D2351}">
      <dgm:prSet/>
      <dgm:spPr/>
      <dgm:t>
        <a:bodyPr/>
        <a:lstStyle/>
        <a:p>
          <a:endParaRPr lang="en-US"/>
        </a:p>
      </dgm:t>
    </dgm:pt>
    <dgm:pt modelId="{8C3FA1DA-030E-4B3D-94B6-EA77F666D547}" type="sibTrans" cxnId="{E207B3BD-4F26-430D-8830-656F407D2351}">
      <dgm:prSet/>
      <dgm:spPr/>
      <dgm:t>
        <a:bodyPr/>
        <a:lstStyle/>
        <a:p>
          <a:endParaRPr lang="en-US"/>
        </a:p>
      </dgm:t>
    </dgm:pt>
    <dgm:pt modelId="{B425ED0F-383F-4DD0-88E3-DA3FB17BFB14}">
      <dgm:prSet/>
      <dgm:spPr/>
      <dgm:t>
        <a:bodyPr/>
        <a:lstStyle/>
        <a:p>
          <a:r>
            <a:rPr lang="en-IN"/>
            <a:t>Gudiyattam-632602.</a:t>
          </a:r>
          <a:endParaRPr lang="en-US"/>
        </a:p>
      </dgm:t>
    </dgm:pt>
    <dgm:pt modelId="{3E85278A-E004-44E5-B021-D4CC689253C3}" type="parTrans" cxnId="{6C4E5C33-22E9-4C93-802E-11E80BF2B30E}">
      <dgm:prSet/>
      <dgm:spPr/>
      <dgm:t>
        <a:bodyPr/>
        <a:lstStyle/>
        <a:p>
          <a:endParaRPr lang="en-US"/>
        </a:p>
      </dgm:t>
    </dgm:pt>
    <dgm:pt modelId="{74548FEF-D5BE-4911-A346-C71DFD657F3D}" type="sibTrans" cxnId="{6C4E5C33-22E9-4C93-802E-11E80BF2B30E}">
      <dgm:prSet/>
      <dgm:spPr/>
      <dgm:t>
        <a:bodyPr/>
        <a:lstStyle/>
        <a:p>
          <a:endParaRPr lang="en-US"/>
        </a:p>
      </dgm:t>
    </dgm:pt>
    <dgm:pt modelId="{A2D66DD5-028F-4C21-AF3D-BBECB0BA40F0}" type="pres">
      <dgm:prSet presAssocID="{2BC58D8C-7EBD-450C-9EAE-59C8920D96EC}" presName="vert0" presStyleCnt="0">
        <dgm:presLayoutVars>
          <dgm:dir/>
          <dgm:animOne val="branch"/>
          <dgm:animLvl val="lvl"/>
        </dgm:presLayoutVars>
      </dgm:prSet>
      <dgm:spPr/>
    </dgm:pt>
    <dgm:pt modelId="{1E098545-1E1E-483B-B597-6FC942EEDC5E}" type="pres">
      <dgm:prSet presAssocID="{9FC25E9B-580C-4F95-BF59-482CF1843E75}" presName="thickLine" presStyleLbl="alignNode1" presStyleIdx="0" presStyleCnt="5"/>
      <dgm:spPr/>
    </dgm:pt>
    <dgm:pt modelId="{F5088ADC-2A24-409A-A912-7E1F0D1B9CD9}" type="pres">
      <dgm:prSet presAssocID="{9FC25E9B-580C-4F95-BF59-482CF1843E75}" presName="horz1" presStyleCnt="0"/>
      <dgm:spPr/>
    </dgm:pt>
    <dgm:pt modelId="{BC0DFFE5-1568-4159-BF2C-0379BFBB6FF6}" type="pres">
      <dgm:prSet presAssocID="{9FC25E9B-580C-4F95-BF59-482CF1843E75}" presName="tx1" presStyleLbl="revTx" presStyleIdx="0" presStyleCnt="5"/>
      <dgm:spPr/>
    </dgm:pt>
    <dgm:pt modelId="{228F200D-6F70-496C-B94A-2350D0048F82}" type="pres">
      <dgm:prSet presAssocID="{9FC25E9B-580C-4F95-BF59-482CF1843E75}" presName="vert1" presStyleCnt="0"/>
      <dgm:spPr/>
    </dgm:pt>
    <dgm:pt modelId="{EB95A598-8298-4804-9A5E-9759B89ACD99}" type="pres">
      <dgm:prSet presAssocID="{716608AD-6EB9-420D-91A3-F9A346509188}" presName="thickLine" presStyleLbl="alignNode1" presStyleIdx="1" presStyleCnt="5"/>
      <dgm:spPr/>
    </dgm:pt>
    <dgm:pt modelId="{7655D6F3-AC8E-481A-85B5-66EAFDBF7039}" type="pres">
      <dgm:prSet presAssocID="{716608AD-6EB9-420D-91A3-F9A346509188}" presName="horz1" presStyleCnt="0"/>
      <dgm:spPr/>
    </dgm:pt>
    <dgm:pt modelId="{6FB02C02-46A2-44E6-B503-11DF16EF9BE9}" type="pres">
      <dgm:prSet presAssocID="{716608AD-6EB9-420D-91A3-F9A346509188}" presName="tx1" presStyleLbl="revTx" presStyleIdx="1" presStyleCnt="5"/>
      <dgm:spPr/>
    </dgm:pt>
    <dgm:pt modelId="{993D9555-EB3C-40B8-AFC8-292806B28834}" type="pres">
      <dgm:prSet presAssocID="{716608AD-6EB9-420D-91A3-F9A346509188}" presName="vert1" presStyleCnt="0"/>
      <dgm:spPr/>
    </dgm:pt>
    <dgm:pt modelId="{4958AE13-33A2-4271-98C0-9674C69096E0}" type="pres">
      <dgm:prSet presAssocID="{DFB87027-EA45-4A44-896A-BB3F6B13A255}" presName="thickLine" presStyleLbl="alignNode1" presStyleIdx="2" presStyleCnt="5"/>
      <dgm:spPr/>
    </dgm:pt>
    <dgm:pt modelId="{E44F5F7E-345C-4DF9-A29E-ED416CD33B0B}" type="pres">
      <dgm:prSet presAssocID="{DFB87027-EA45-4A44-896A-BB3F6B13A255}" presName="horz1" presStyleCnt="0"/>
      <dgm:spPr/>
    </dgm:pt>
    <dgm:pt modelId="{20BBFB26-B84A-4752-A755-6C12135FAEFF}" type="pres">
      <dgm:prSet presAssocID="{DFB87027-EA45-4A44-896A-BB3F6B13A255}" presName="tx1" presStyleLbl="revTx" presStyleIdx="2" presStyleCnt="5"/>
      <dgm:spPr/>
    </dgm:pt>
    <dgm:pt modelId="{80DBB354-FEF1-4642-836D-D7E0CB85AB4E}" type="pres">
      <dgm:prSet presAssocID="{DFB87027-EA45-4A44-896A-BB3F6B13A255}" presName="vert1" presStyleCnt="0"/>
      <dgm:spPr/>
    </dgm:pt>
    <dgm:pt modelId="{0D959E0F-9A23-4706-BC4C-89223D51B928}" type="pres">
      <dgm:prSet presAssocID="{0D898C3D-93E2-452E-94C9-031F71C4274A}" presName="thickLine" presStyleLbl="alignNode1" presStyleIdx="3" presStyleCnt="5"/>
      <dgm:spPr/>
    </dgm:pt>
    <dgm:pt modelId="{2E8E9E0B-A731-49EF-8AD0-C26E16E69FA7}" type="pres">
      <dgm:prSet presAssocID="{0D898C3D-93E2-452E-94C9-031F71C4274A}" presName="horz1" presStyleCnt="0"/>
      <dgm:spPr/>
    </dgm:pt>
    <dgm:pt modelId="{937223C4-9A42-4CC7-8D44-D1D5C6A706E0}" type="pres">
      <dgm:prSet presAssocID="{0D898C3D-93E2-452E-94C9-031F71C4274A}" presName="tx1" presStyleLbl="revTx" presStyleIdx="3" presStyleCnt="5"/>
      <dgm:spPr/>
    </dgm:pt>
    <dgm:pt modelId="{D59C8BDE-7DE3-4E99-9099-439BDE661246}" type="pres">
      <dgm:prSet presAssocID="{0D898C3D-93E2-452E-94C9-031F71C4274A}" presName="vert1" presStyleCnt="0"/>
      <dgm:spPr/>
    </dgm:pt>
    <dgm:pt modelId="{EC6A810D-8FA3-4DD0-BA8D-48F3444EABAF}" type="pres">
      <dgm:prSet presAssocID="{B425ED0F-383F-4DD0-88E3-DA3FB17BFB14}" presName="thickLine" presStyleLbl="alignNode1" presStyleIdx="4" presStyleCnt="5"/>
      <dgm:spPr/>
    </dgm:pt>
    <dgm:pt modelId="{7E1ABF68-030D-4E73-90EA-04D9DA006EFE}" type="pres">
      <dgm:prSet presAssocID="{B425ED0F-383F-4DD0-88E3-DA3FB17BFB14}" presName="horz1" presStyleCnt="0"/>
      <dgm:spPr/>
    </dgm:pt>
    <dgm:pt modelId="{6B3A477C-29F9-4666-B7BE-2779552A431D}" type="pres">
      <dgm:prSet presAssocID="{B425ED0F-383F-4DD0-88E3-DA3FB17BFB14}" presName="tx1" presStyleLbl="revTx" presStyleIdx="4" presStyleCnt="5"/>
      <dgm:spPr/>
    </dgm:pt>
    <dgm:pt modelId="{0E711D13-08DF-4D6F-A1BE-48A9A5289F58}" type="pres">
      <dgm:prSet presAssocID="{B425ED0F-383F-4DD0-88E3-DA3FB17BFB14}" presName="vert1" presStyleCnt="0"/>
      <dgm:spPr/>
    </dgm:pt>
  </dgm:ptLst>
  <dgm:cxnLst>
    <dgm:cxn modelId="{0E1FCE2A-F075-4D99-91C7-16BC2353602A}" type="presOf" srcId="{9FC25E9B-580C-4F95-BF59-482CF1843E75}" destId="{BC0DFFE5-1568-4159-BF2C-0379BFBB6FF6}" srcOrd="0" destOrd="0" presId="urn:microsoft.com/office/officeart/2008/layout/LinedList"/>
    <dgm:cxn modelId="{6C4E5C33-22E9-4C93-802E-11E80BF2B30E}" srcId="{2BC58D8C-7EBD-450C-9EAE-59C8920D96EC}" destId="{B425ED0F-383F-4DD0-88E3-DA3FB17BFB14}" srcOrd="4" destOrd="0" parTransId="{3E85278A-E004-44E5-B021-D4CC689253C3}" sibTransId="{74548FEF-D5BE-4911-A346-C71DFD657F3D}"/>
    <dgm:cxn modelId="{A6F28F91-4749-4556-8296-0C8FC6640C46}" srcId="{2BC58D8C-7EBD-450C-9EAE-59C8920D96EC}" destId="{9FC25E9B-580C-4F95-BF59-482CF1843E75}" srcOrd="0" destOrd="0" parTransId="{7C434E25-88C7-412E-9ACD-DF0BDDECD8F3}" sibTransId="{50B1C6B3-E3C4-42F7-B14C-1096C6326B5C}"/>
    <dgm:cxn modelId="{1B2CD694-4683-4B56-9EE4-DC078DC873DF}" type="presOf" srcId="{716608AD-6EB9-420D-91A3-F9A346509188}" destId="{6FB02C02-46A2-44E6-B503-11DF16EF9BE9}" srcOrd="0" destOrd="0" presId="urn:microsoft.com/office/officeart/2008/layout/LinedList"/>
    <dgm:cxn modelId="{2A663896-0ACF-473F-B9CE-727D746A9794}" srcId="{2BC58D8C-7EBD-450C-9EAE-59C8920D96EC}" destId="{DFB87027-EA45-4A44-896A-BB3F6B13A255}" srcOrd="2" destOrd="0" parTransId="{5598FEB0-B419-4324-813B-776DAF955456}" sibTransId="{14502007-98A5-4DBF-8A34-53F5111AB03D}"/>
    <dgm:cxn modelId="{E207B3BD-4F26-430D-8830-656F407D2351}" srcId="{2BC58D8C-7EBD-450C-9EAE-59C8920D96EC}" destId="{0D898C3D-93E2-452E-94C9-031F71C4274A}" srcOrd="3" destOrd="0" parTransId="{12A4668B-BEED-42C3-92AE-6590549C4CE6}" sibTransId="{8C3FA1DA-030E-4B3D-94B6-EA77F666D547}"/>
    <dgm:cxn modelId="{618F13CC-A72E-4618-A9C8-A02C2D8928CA}" type="presOf" srcId="{2BC58D8C-7EBD-450C-9EAE-59C8920D96EC}" destId="{A2D66DD5-028F-4C21-AF3D-BBECB0BA40F0}" srcOrd="0" destOrd="0" presId="urn:microsoft.com/office/officeart/2008/layout/LinedList"/>
    <dgm:cxn modelId="{EFD562DA-6234-4405-8B2E-12C46D093EFD}" srcId="{2BC58D8C-7EBD-450C-9EAE-59C8920D96EC}" destId="{716608AD-6EB9-420D-91A3-F9A346509188}" srcOrd="1" destOrd="0" parTransId="{D83B4095-3963-4228-9916-633390A8171A}" sibTransId="{C7B00072-885C-4C5D-A740-4A9E42E809DC}"/>
    <dgm:cxn modelId="{0A71DCEA-D311-4879-8805-4607499FE7A0}" type="presOf" srcId="{B425ED0F-383F-4DD0-88E3-DA3FB17BFB14}" destId="{6B3A477C-29F9-4666-B7BE-2779552A431D}" srcOrd="0" destOrd="0" presId="urn:microsoft.com/office/officeart/2008/layout/LinedList"/>
    <dgm:cxn modelId="{326D9DFD-B89F-4EED-A376-7FF1A8E67D03}" type="presOf" srcId="{0D898C3D-93E2-452E-94C9-031F71C4274A}" destId="{937223C4-9A42-4CC7-8D44-D1D5C6A706E0}" srcOrd="0" destOrd="0" presId="urn:microsoft.com/office/officeart/2008/layout/LinedList"/>
    <dgm:cxn modelId="{BAC1B8FD-4368-4D48-9936-2A4613525B1F}" type="presOf" srcId="{DFB87027-EA45-4A44-896A-BB3F6B13A255}" destId="{20BBFB26-B84A-4752-A755-6C12135FAEFF}" srcOrd="0" destOrd="0" presId="urn:microsoft.com/office/officeart/2008/layout/LinedList"/>
    <dgm:cxn modelId="{6744CFA1-52C4-4E09-916F-79993A17B0EC}" type="presParOf" srcId="{A2D66DD5-028F-4C21-AF3D-BBECB0BA40F0}" destId="{1E098545-1E1E-483B-B597-6FC942EEDC5E}" srcOrd="0" destOrd="0" presId="urn:microsoft.com/office/officeart/2008/layout/LinedList"/>
    <dgm:cxn modelId="{418C257F-481B-48CC-B032-053BF10A7A4A}" type="presParOf" srcId="{A2D66DD5-028F-4C21-AF3D-BBECB0BA40F0}" destId="{F5088ADC-2A24-409A-A912-7E1F0D1B9CD9}" srcOrd="1" destOrd="0" presId="urn:microsoft.com/office/officeart/2008/layout/LinedList"/>
    <dgm:cxn modelId="{BC746228-3E63-498D-BFC2-8DD7A91A063D}" type="presParOf" srcId="{F5088ADC-2A24-409A-A912-7E1F0D1B9CD9}" destId="{BC0DFFE5-1568-4159-BF2C-0379BFBB6FF6}" srcOrd="0" destOrd="0" presId="urn:microsoft.com/office/officeart/2008/layout/LinedList"/>
    <dgm:cxn modelId="{68601279-6790-42A0-BD87-8E7F3F193DE3}" type="presParOf" srcId="{F5088ADC-2A24-409A-A912-7E1F0D1B9CD9}" destId="{228F200D-6F70-496C-B94A-2350D0048F82}" srcOrd="1" destOrd="0" presId="urn:microsoft.com/office/officeart/2008/layout/LinedList"/>
    <dgm:cxn modelId="{DE73DC57-3A77-489F-BB48-BE0023011988}" type="presParOf" srcId="{A2D66DD5-028F-4C21-AF3D-BBECB0BA40F0}" destId="{EB95A598-8298-4804-9A5E-9759B89ACD99}" srcOrd="2" destOrd="0" presId="urn:microsoft.com/office/officeart/2008/layout/LinedList"/>
    <dgm:cxn modelId="{1676CF1C-08E8-4870-9F1B-946C8E198CFB}" type="presParOf" srcId="{A2D66DD5-028F-4C21-AF3D-BBECB0BA40F0}" destId="{7655D6F3-AC8E-481A-85B5-66EAFDBF7039}" srcOrd="3" destOrd="0" presId="urn:microsoft.com/office/officeart/2008/layout/LinedList"/>
    <dgm:cxn modelId="{B6EEB4AF-45D0-4103-B89F-1C11E7618D95}" type="presParOf" srcId="{7655D6F3-AC8E-481A-85B5-66EAFDBF7039}" destId="{6FB02C02-46A2-44E6-B503-11DF16EF9BE9}" srcOrd="0" destOrd="0" presId="urn:microsoft.com/office/officeart/2008/layout/LinedList"/>
    <dgm:cxn modelId="{BE532082-DFB8-4B9D-ADD8-C1FA03E1B04F}" type="presParOf" srcId="{7655D6F3-AC8E-481A-85B5-66EAFDBF7039}" destId="{993D9555-EB3C-40B8-AFC8-292806B28834}" srcOrd="1" destOrd="0" presId="urn:microsoft.com/office/officeart/2008/layout/LinedList"/>
    <dgm:cxn modelId="{E32416D7-18A6-4FEB-87C9-8306C2ADCFE7}" type="presParOf" srcId="{A2D66DD5-028F-4C21-AF3D-BBECB0BA40F0}" destId="{4958AE13-33A2-4271-98C0-9674C69096E0}" srcOrd="4" destOrd="0" presId="urn:microsoft.com/office/officeart/2008/layout/LinedList"/>
    <dgm:cxn modelId="{1FB29773-3624-4A78-A985-FEF9BF6AB5A1}" type="presParOf" srcId="{A2D66DD5-028F-4C21-AF3D-BBECB0BA40F0}" destId="{E44F5F7E-345C-4DF9-A29E-ED416CD33B0B}" srcOrd="5" destOrd="0" presId="urn:microsoft.com/office/officeart/2008/layout/LinedList"/>
    <dgm:cxn modelId="{02EE682D-1DB7-430E-8424-5B7E7FC75D90}" type="presParOf" srcId="{E44F5F7E-345C-4DF9-A29E-ED416CD33B0B}" destId="{20BBFB26-B84A-4752-A755-6C12135FAEFF}" srcOrd="0" destOrd="0" presId="urn:microsoft.com/office/officeart/2008/layout/LinedList"/>
    <dgm:cxn modelId="{1100DBBB-0D77-449E-9FA7-12BD0ADFB554}" type="presParOf" srcId="{E44F5F7E-345C-4DF9-A29E-ED416CD33B0B}" destId="{80DBB354-FEF1-4642-836D-D7E0CB85AB4E}" srcOrd="1" destOrd="0" presId="urn:microsoft.com/office/officeart/2008/layout/LinedList"/>
    <dgm:cxn modelId="{CA9BDA34-F142-4076-9EF4-C9791CF01AE4}" type="presParOf" srcId="{A2D66DD5-028F-4C21-AF3D-BBECB0BA40F0}" destId="{0D959E0F-9A23-4706-BC4C-89223D51B928}" srcOrd="6" destOrd="0" presId="urn:microsoft.com/office/officeart/2008/layout/LinedList"/>
    <dgm:cxn modelId="{687D2EE9-E875-4F85-9E0B-7463A0205A20}" type="presParOf" srcId="{A2D66DD5-028F-4C21-AF3D-BBECB0BA40F0}" destId="{2E8E9E0B-A731-49EF-8AD0-C26E16E69FA7}" srcOrd="7" destOrd="0" presId="urn:microsoft.com/office/officeart/2008/layout/LinedList"/>
    <dgm:cxn modelId="{EF4271C8-36E3-4BA5-913A-7E95A6F27E19}" type="presParOf" srcId="{2E8E9E0B-A731-49EF-8AD0-C26E16E69FA7}" destId="{937223C4-9A42-4CC7-8D44-D1D5C6A706E0}" srcOrd="0" destOrd="0" presId="urn:microsoft.com/office/officeart/2008/layout/LinedList"/>
    <dgm:cxn modelId="{382992E7-5CB5-4718-915B-2D0C583E3154}" type="presParOf" srcId="{2E8E9E0B-A731-49EF-8AD0-C26E16E69FA7}" destId="{D59C8BDE-7DE3-4E99-9099-439BDE661246}" srcOrd="1" destOrd="0" presId="urn:microsoft.com/office/officeart/2008/layout/LinedList"/>
    <dgm:cxn modelId="{20CEF8CB-E287-49DC-81ED-E925EA321894}" type="presParOf" srcId="{A2D66DD5-028F-4C21-AF3D-BBECB0BA40F0}" destId="{EC6A810D-8FA3-4DD0-BA8D-48F3444EABAF}" srcOrd="8" destOrd="0" presId="urn:microsoft.com/office/officeart/2008/layout/LinedList"/>
    <dgm:cxn modelId="{857B7751-0CC2-4A98-978D-5819BCA1AE4A}" type="presParOf" srcId="{A2D66DD5-028F-4C21-AF3D-BBECB0BA40F0}" destId="{7E1ABF68-030D-4E73-90EA-04D9DA006EFE}" srcOrd="9" destOrd="0" presId="urn:microsoft.com/office/officeart/2008/layout/LinedList"/>
    <dgm:cxn modelId="{E5910971-5B79-4807-A7C7-DF053C09CECA}" type="presParOf" srcId="{7E1ABF68-030D-4E73-90EA-04D9DA006EFE}" destId="{6B3A477C-29F9-4666-B7BE-2779552A431D}" srcOrd="0" destOrd="0" presId="urn:microsoft.com/office/officeart/2008/layout/LinedList"/>
    <dgm:cxn modelId="{1C127773-4212-4AB5-B03C-9E0212E6830A}" type="presParOf" srcId="{7E1ABF68-030D-4E73-90EA-04D9DA006EFE}" destId="{0E711D13-08DF-4D6F-A1BE-48A9A5289F5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98545-1E1E-483B-B597-6FC942EEDC5E}">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0DFFE5-1568-4159-BF2C-0379BFBB6FF6}">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kern="1200" dirty="0" err="1"/>
            <a:t>Dr.</a:t>
          </a:r>
          <a:r>
            <a:rPr lang="en-IN" sz="3100" kern="1200" dirty="0"/>
            <a:t> P. </a:t>
          </a:r>
          <a:r>
            <a:rPr lang="en-IN" sz="3100" kern="1200" dirty="0" err="1"/>
            <a:t>Puviarasu</a:t>
          </a:r>
          <a:r>
            <a:rPr lang="en-IN" sz="3100" kern="1200" dirty="0"/>
            <a:t>, M.Sc., B.Ed., M.</a:t>
          </a:r>
          <a:r>
            <a:rPr lang="en-IN" sz="3100" kern="1200" dirty="0" err="1"/>
            <a:t>phil</a:t>
          </a:r>
          <a:r>
            <a:rPr lang="en-IN" sz="3100" kern="1200" dirty="0"/>
            <a:t>.,PGDCA.,</a:t>
          </a:r>
          <a:endParaRPr lang="en-US" sz="3100" kern="1200" dirty="0"/>
        </a:p>
      </dsp:txBody>
      <dsp:txXfrm>
        <a:off x="0" y="675"/>
        <a:ext cx="6900512" cy="1106957"/>
      </dsp:txXfrm>
    </dsp:sp>
    <dsp:sp modelId="{EB95A598-8298-4804-9A5E-9759B89ACD99}">
      <dsp:nvSpPr>
        <dsp:cNvPr id="0" name=""/>
        <dsp:cNvSpPr/>
      </dsp:nvSpPr>
      <dsp:spPr>
        <a:xfrm>
          <a:off x="0" y="1107633"/>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B02C02-46A2-44E6-B503-11DF16EF9BE9}">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kern="1200"/>
            <a:t>Assistant professor</a:t>
          </a:r>
          <a:endParaRPr lang="en-US" sz="3100" kern="1200"/>
        </a:p>
      </dsp:txBody>
      <dsp:txXfrm>
        <a:off x="0" y="1107633"/>
        <a:ext cx="6900512" cy="1106957"/>
      </dsp:txXfrm>
    </dsp:sp>
    <dsp:sp modelId="{4958AE13-33A2-4271-98C0-9674C69096E0}">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BBFB26-B84A-4752-A755-6C12135FAEFF}">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kern="1200"/>
            <a:t>UG &amp; PG Department of Mathemetics,</a:t>
          </a:r>
          <a:endParaRPr lang="en-US" sz="3100" kern="1200"/>
        </a:p>
      </dsp:txBody>
      <dsp:txXfrm>
        <a:off x="0" y="2214591"/>
        <a:ext cx="6900512" cy="1106957"/>
      </dsp:txXfrm>
    </dsp:sp>
    <dsp:sp modelId="{0D959E0F-9A23-4706-BC4C-89223D51B928}">
      <dsp:nvSpPr>
        <dsp:cNvPr id="0" name=""/>
        <dsp:cNvSpPr/>
      </dsp:nvSpPr>
      <dsp:spPr>
        <a:xfrm>
          <a:off x="0" y="3321549"/>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7223C4-9A42-4CC7-8D44-D1D5C6A706E0}">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kern="1200"/>
            <a:t>Government Thirumagal Mill’s College,</a:t>
          </a:r>
          <a:endParaRPr lang="en-US" sz="3100" kern="1200"/>
        </a:p>
      </dsp:txBody>
      <dsp:txXfrm>
        <a:off x="0" y="3321549"/>
        <a:ext cx="6900512" cy="1106957"/>
      </dsp:txXfrm>
    </dsp:sp>
    <dsp:sp modelId="{EC6A810D-8FA3-4DD0-BA8D-48F3444EABAF}">
      <dsp:nvSpPr>
        <dsp:cNvPr id="0" name=""/>
        <dsp:cNvSpPr/>
      </dsp:nvSpPr>
      <dsp:spPr>
        <a:xfrm>
          <a:off x="0" y="4428507"/>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3A477C-29F9-4666-B7BE-2779552A431D}">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kern="1200"/>
            <a:t>Gudiyattam-632602.</a:t>
          </a:r>
          <a:endParaRPr lang="en-US" sz="3100" kern="1200"/>
        </a:p>
      </dsp:txBody>
      <dsp:txXfrm>
        <a:off x="0" y="4428507"/>
        <a:ext cx="6900512" cy="11069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94E628-D0A5-40F9-96EE-6D5D7E2D3FBC}" type="datetimeFigureOut">
              <a:rPr lang="en-IN" smtClean="0"/>
              <a:t>10-10-2023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77FC6F-D14E-45A4-BE47-C009074532B8}" type="slidenum">
              <a:rPr lang="en-IN" smtClean="0"/>
              <a:t>‹#›</a:t>
            </a:fld>
            <a:endParaRPr lang="en-IN"/>
          </a:p>
        </p:txBody>
      </p:sp>
    </p:spTree>
    <p:extLst>
      <p:ext uri="{BB962C8B-B14F-4D97-AF65-F5344CB8AC3E}">
        <p14:creationId xmlns:p14="http://schemas.microsoft.com/office/powerpoint/2010/main" val="1133704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DB54-6D69-3BDB-CB6A-088C5E3C38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02C9BD-E015-D9CC-03D8-C94C648CD1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96B9F9-6D92-01A1-2B0E-7EC2C4B70B1F}"/>
              </a:ext>
            </a:extLst>
          </p:cNvPr>
          <p:cNvSpPr>
            <a:spLocks noGrp="1"/>
          </p:cNvSpPr>
          <p:nvPr>
            <p:ph type="dt" sz="half" idx="10"/>
          </p:nvPr>
        </p:nvSpPr>
        <p:spPr/>
        <p:txBody>
          <a:bodyPr/>
          <a:lstStyle/>
          <a:p>
            <a:fld id="{88C5038E-2FCB-4CFB-8543-1AC3537F335D}" type="datetimeFigureOut">
              <a:rPr lang="en-IN" smtClean="0"/>
              <a:t>10-10-2023</a:t>
            </a:fld>
            <a:endParaRPr lang="en-IN" dirty="0"/>
          </a:p>
        </p:txBody>
      </p:sp>
      <p:sp>
        <p:nvSpPr>
          <p:cNvPr id="5" name="Footer Placeholder 4">
            <a:extLst>
              <a:ext uri="{FF2B5EF4-FFF2-40B4-BE49-F238E27FC236}">
                <a16:creationId xmlns:a16="http://schemas.microsoft.com/office/drawing/2014/main" id="{CC4CE3C8-5C7B-0867-3EE7-CA3F73C300C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53FED3D-B795-458C-0CED-E83F37418368}"/>
              </a:ext>
            </a:extLst>
          </p:cNvPr>
          <p:cNvSpPr>
            <a:spLocks noGrp="1"/>
          </p:cNvSpPr>
          <p:nvPr>
            <p:ph type="sldNum" sz="quarter" idx="12"/>
          </p:nvPr>
        </p:nvSpPr>
        <p:spPr/>
        <p:txBody>
          <a:bodyPr/>
          <a:lstStyle/>
          <a:p>
            <a:fld id="{D2630BAF-DB00-4866-A629-98A6D7DE3974}" type="slidenum">
              <a:rPr lang="en-IN" smtClean="0"/>
              <a:t>‹#›</a:t>
            </a:fld>
            <a:endParaRPr lang="en-IN" dirty="0"/>
          </a:p>
        </p:txBody>
      </p:sp>
    </p:spTree>
    <p:extLst>
      <p:ext uri="{BB962C8B-B14F-4D97-AF65-F5344CB8AC3E}">
        <p14:creationId xmlns:p14="http://schemas.microsoft.com/office/powerpoint/2010/main" val="1029264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16465-1464-0D4A-9FF3-178866F731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909C0D-81A6-7423-7BFD-9AA8DE1D35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7C1086-6B55-EB9B-9879-B2D15756A40E}"/>
              </a:ext>
            </a:extLst>
          </p:cNvPr>
          <p:cNvSpPr>
            <a:spLocks noGrp="1"/>
          </p:cNvSpPr>
          <p:nvPr>
            <p:ph type="dt" sz="half" idx="10"/>
          </p:nvPr>
        </p:nvSpPr>
        <p:spPr/>
        <p:txBody>
          <a:bodyPr/>
          <a:lstStyle/>
          <a:p>
            <a:fld id="{88C5038E-2FCB-4CFB-8543-1AC3537F335D}" type="datetimeFigureOut">
              <a:rPr lang="en-IN" smtClean="0"/>
              <a:t>10-10-2023</a:t>
            </a:fld>
            <a:endParaRPr lang="en-IN" dirty="0"/>
          </a:p>
        </p:txBody>
      </p:sp>
      <p:sp>
        <p:nvSpPr>
          <p:cNvPr id="5" name="Footer Placeholder 4">
            <a:extLst>
              <a:ext uri="{FF2B5EF4-FFF2-40B4-BE49-F238E27FC236}">
                <a16:creationId xmlns:a16="http://schemas.microsoft.com/office/drawing/2014/main" id="{8AC51E45-ADAD-F5EE-3BD4-31A924BBF3D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1D32C38-5263-F8C1-9798-4A464BDA58CA}"/>
              </a:ext>
            </a:extLst>
          </p:cNvPr>
          <p:cNvSpPr>
            <a:spLocks noGrp="1"/>
          </p:cNvSpPr>
          <p:nvPr>
            <p:ph type="sldNum" sz="quarter" idx="12"/>
          </p:nvPr>
        </p:nvSpPr>
        <p:spPr/>
        <p:txBody>
          <a:bodyPr/>
          <a:lstStyle/>
          <a:p>
            <a:fld id="{D2630BAF-DB00-4866-A629-98A6D7DE3974}" type="slidenum">
              <a:rPr lang="en-IN" smtClean="0"/>
              <a:t>‹#›</a:t>
            </a:fld>
            <a:endParaRPr lang="en-IN" dirty="0"/>
          </a:p>
        </p:txBody>
      </p:sp>
    </p:spTree>
    <p:extLst>
      <p:ext uri="{BB962C8B-B14F-4D97-AF65-F5344CB8AC3E}">
        <p14:creationId xmlns:p14="http://schemas.microsoft.com/office/powerpoint/2010/main" val="2245402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7A66EB-5461-8E73-BB71-71D251449B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2B6168-48EB-D43D-6ED4-6D716F9BF5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769262-9A56-64F3-E94E-C705710519EE}"/>
              </a:ext>
            </a:extLst>
          </p:cNvPr>
          <p:cNvSpPr>
            <a:spLocks noGrp="1"/>
          </p:cNvSpPr>
          <p:nvPr>
            <p:ph type="dt" sz="half" idx="10"/>
          </p:nvPr>
        </p:nvSpPr>
        <p:spPr/>
        <p:txBody>
          <a:bodyPr/>
          <a:lstStyle/>
          <a:p>
            <a:fld id="{88C5038E-2FCB-4CFB-8543-1AC3537F335D}" type="datetimeFigureOut">
              <a:rPr lang="en-IN" smtClean="0"/>
              <a:t>10-10-2023</a:t>
            </a:fld>
            <a:endParaRPr lang="en-IN" dirty="0"/>
          </a:p>
        </p:txBody>
      </p:sp>
      <p:sp>
        <p:nvSpPr>
          <p:cNvPr id="5" name="Footer Placeholder 4">
            <a:extLst>
              <a:ext uri="{FF2B5EF4-FFF2-40B4-BE49-F238E27FC236}">
                <a16:creationId xmlns:a16="http://schemas.microsoft.com/office/drawing/2014/main" id="{2489E35B-F6D5-5A0A-8E2B-9768AE7E69B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A7FE380-C6A0-6D65-9E7B-61FB8D34D22D}"/>
              </a:ext>
            </a:extLst>
          </p:cNvPr>
          <p:cNvSpPr>
            <a:spLocks noGrp="1"/>
          </p:cNvSpPr>
          <p:nvPr>
            <p:ph type="sldNum" sz="quarter" idx="12"/>
          </p:nvPr>
        </p:nvSpPr>
        <p:spPr/>
        <p:txBody>
          <a:bodyPr/>
          <a:lstStyle/>
          <a:p>
            <a:fld id="{D2630BAF-DB00-4866-A629-98A6D7DE3974}" type="slidenum">
              <a:rPr lang="en-IN" smtClean="0"/>
              <a:t>‹#›</a:t>
            </a:fld>
            <a:endParaRPr lang="en-IN" dirty="0"/>
          </a:p>
        </p:txBody>
      </p:sp>
    </p:spTree>
    <p:extLst>
      <p:ext uri="{BB962C8B-B14F-4D97-AF65-F5344CB8AC3E}">
        <p14:creationId xmlns:p14="http://schemas.microsoft.com/office/powerpoint/2010/main" val="2681402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5BDD5-938A-4EA4-311F-C05FA163A8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0A301D-5C8F-41D8-DDF7-AA4747D9EA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3E57E3-A7D2-20B8-5EC4-03F6440CE10C}"/>
              </a:ext>
            </a:extLst>
          </p:cNvPr>
          <p:cNvSpPr>
            <a:spLocks noGrp="1"/>
          </p:cNvSpPr>
          <p:nvPr>
            <p:ph type="dt" sz="half" idx="10"/>
          </p:nvPr>
        </p:nvSpPr>
        <p:spPr/>
        <p:txBody>
          <a:bodyPr/>
          <a:lstStyle/>
          <a:p>
            <a:fld id="{88C5038E-2FCB-4CFB-8543-1AC3537F335D}" type="datetimeFigureOut">
              <a:rPr lang="en-IN" smtClean="0"/>
              <a:t>10-10-2023</a:t>
            </a:fld>
            <a:endParaRPr lang="en-IN" dirty="0"/>
          </a:p>
        </p:txBody>
      </p:sp>
      <p:sp>
        <p:nvSpPr>
          <p:cNvPr id="5" name="Footer Placeholder 4">
            <a:extLst>
              <a:ext uri="{FF2B5EF4-FFF2-40B4-BE49-F238E27FC236}">
                <a16:creationId xmlns:a16="http://schemas.microsoft.com/office/drawing/2014/main" id="{A5A681A6-D085-5C64-79FD-02FE2F7A9EE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6631751-4FB9-83B3-5498-8F3D777F16EE}"/>
              </a:ext>
            </a:extLst>
          </p:cNvPr>
          <p:cNvSpPr>
            <a:spLocks noGrp="1"/>
          </p:cNvSpPr>
          <p:nvPr>
            <p:ph type="sldNum" sz="quarter" idx="12"/>
          </p:nvPr>
        </p:nvSpPr>
        <p:spPr/>
        <p:txBody>
          <a:bodyPr/>
          <a:lstStyle/>
          <a:p>
            <a:fld id="{D2630BAF-DB00-4866-A629-98A6D7DE3974}" type="slidenum">
              <a:rPr lang="en-IN" smtClean="0"/>
              <a:t>‹#›</a:t>
            </a:fld>
            <a:endParaRPr lang="en-IN" dirty="0"/>
          </a:p>
        </p:txBody>
      </p:sp>
    </p:spTree>
    <p:extLst>
      <p:ext uri="{BB962C8B-B14F-4D97-AF65-F5344CB8AC3E}">
        <p14:creationId xmlns:p14="http://schemas.microsoft.com/office/powerpoint/2010/main" val="2079345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3A449-3CCE-0A60-EBFE-A144AC192F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4E73C8-2A72-2D63-E600-C959ECF88F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CDCA14-1FDD-DACC-6D13-28B96FF8DD64}"/>
              </a:ext>
            </a:extLst>
          </p:cNvPr>
          <p:cNvSpPr>
            <a:spLocks noGrp="1"/>
          </p:cNvSpPr>
          <p:nvPr>
            <p:ph type="dt" sz="half" idx="10"/>
          </p:nvPr>
        </p:nvSpPr>
        <p:spPr/>
        <p:txBody>
          <a:bodyPr/>
          <a:lstStyle/>
          <a:p>
            <a:fld id="{88C5038E-2FCB-4CFB-8543-1AC3537F335D}" type="datetimeFigureOut">
              <a:rPr lang="en-IN" smtClean="0"/>
              <a:t>10-10-2023</a:t>
            </a:fld>
            <a:endParaRPr lang="en-IN" dirty="0"/>
          </a:p>
        </p:txBody>
      </p:sp>
      <p:sp>
        <p:nvSpPr>
          <p:cNvPr id="5" name="Footer Placeholder 4">
            <a:extLst>
              <a:ext uri="{FF2B5EF4-FFF2-40B4-BE49-F238E27FC236}">
                <a16:creationId xmlns:a16="http://schemas.microsoft.com/office/drawing/2014/main" id="{3F7FAB3D-20AA-E9EF-29D7-582B1A147EB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ACB0A2D-9EC1-2160-2030-9D495C9E63D8}"/>
              </a:ext>
            </a:extLst>
          </p:cNvPr>
          <p:cNvSpPr>
            <a:spLocks noGrp="1"/>
          </p:cNvSpPr>
          <p:nvPr>
            <p:ph type="sldNum" sz="quarter" idx="12"/>
          </p:nvPr>
        </p:nvSpPr>
        <p:spPr/>
        <p:txBody>
          <a:bodyPr/>
          <a:lstStyle/>
          <a:p>
            <a:fld id="{D2630BAF-DB00-4866-A629-98A6D7DE3974}" type="slidenum">
              <a:rPr lang="en-IN" smtClean="0"/>
              <a:t>‹#›</a:t>
            </a:fld>
            <a:endParaRPr lang="en-IN" dirty="0"/>
          </a:p>
        </p:txBody>
      </p:sp>
    </p:spTree>
    <p:extLst>
      <p:ext uri="{BB962C8B-B14F-4D97-AF65-F5344CB8AC3E}">
        <p14:creationId xmlns:p14="http://schemas.microsoft.com/office/powerpoint/2010/main" val="2847600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4505E-7714-6800-01BB-FCDE4493B0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A75E7F-F4C9-0A96-1732-1DB469AF91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6F2528-C3AF-DDD9-C4F5-B010E0CCE2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6A6B4FA-C7A1-2C69-3A1A-19D4EBAC373C}"/>
              </a:ext>
            </a:extLst>
          </p:cNvPr>
          <p:cNvSpPr>
            <a:spLocks noGrp="1"/>
          </p:cNvSpPr>
          <p:nvPr>
            <p:ph type="dt" sz="half" idx="10"/>
          </p:nvPr>
        </p:nvSpPr>
        <p:spPr/>
        <p:txBody>
          <a:bodyPr/>
          <a:lstStyle/>
          <a:p>
            <a:fld id="{88C5038E-2FCB-4CFB-8543-1AC3537F335D}" type="datetimeFigureOut">
              <a:rPr lang="en-IN" smtClean="0"/>
              <a:t>10-10-2023</a:t>
            </a:fld>
            <a:endParaRPr lang="en-IN" dirty="0"/>
          </a:p>
        </p:txBody>
      </p:sp>
      <p:sp>
        <p:nvSpPr>
          <p:cNvPr id="6" name="Footer Placeholder 5">
            <a:extLst>
              <a:ext uri="{FF2B5EF4-FFF2-40B4-BE49-F238E27FC236}">
                <a16:creationId xmlns:a16="http://schemas.microsoft.com/office/drawing/2014/main" id="{8E9B23AE-5F34-EA90-EF95-AB5BF4A6DC3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883F2CE-C4A8-C5A0-45F8-8F88033AB138}"/>
              </a:ext>
            </a:extLst>
          </p:cNvPr>
          <p:cNvSpPr>
            <a:spLocks noGrp="1"/>
          </p:cNvSpPr>
          <p:nvPr>
            <p:ph type="sldNum" sz="quarter" idx="12"/>
          </p:nvPr>
        </p:nvSpPr>
        <p:spPr/>
        <p:txBody>
          <a:bodyPr/>
          <a:lstStyle/>
          <a:p>
            <a:fld id="{D2630BAF-DB00-4866-A629-98A6D7DE3974}" type="slidenum">
              <a:rPr lang="en-IN" smtClean="0"/>
              <a:t>‹#›</a:t>
            </a:fld>
            <a:endParaRPr lang="en-IN" dirty="0"/>
          </a:p>
        </p:txBody>
      </p:sp>
    </p:spTree>
    <p:extLst>
      <p:ext uri="{BB962C8B-B14F-4D97-AF65-F5344CB8AC3E}">
        <p14:creationId xmlns:p14="http://schemas.microsoft.com/office/powerpoint/2010/main" val="3904965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28F0F-86F7-0B2A-5349-1DBBC5AB1F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5D353A-C539-E02A-2407-086136BF5E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5498A3-F8C0-4DD6-59AC-BF1CDBB7D5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2DA4FD2-2908-C50A-B32E-10B37AD0DC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06538F-A808-EE00-75B0-4A18FD9A7C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B0ECCA-A9F0-22BD-984F-F4ABA0DB2AE8}"/>
              </a:ext>
            </a:extLst>
          </p:cNvPr>
          <p:cNvSpPr>
            <a:spLocks noGrp="1"/>
          </p:cNvSpPr>
          <p:nvPr>
            <p:ph type="dt" sz="half" idx="10"/>
          </p:nvPr>
        </p:nvSpPr>
        <p:spPr/>
        <p:txBody>
          <a:bodyPr/>
          <a:lstStyle/>
          <a:p>
            <a:fld id="{88C5038E-2FCB-4CFB-8543-1AC3537F335D}" type="datetimeFigureOut">
              <a:rPr lang="en-IN" smtClean="0"/>
              <a:t>10-10-2023</a:t>
            </a:fld>
            <a:endParaRPr lang="en-IN" dirty="0"/>
          </a:p>
        </p:txBody>
      </p:sp>
      <p:sp>
        <p:nvSpPr>
          <p:cNvPr id="8" name="Footer Placeholder 7">
            <a:extLst>
              <a:ext uri="{FF2B5EF4-FFF2-40B4-BE49-F238E27FC236}">
                <a16:creationId xmlns:a16="http://schemas.microsoft.com/office/drawing/2014/main" id="{9D60634A-D7FD-E441-E68D-DA01442C4B7A}"/>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7AB2088-9F0B-F688-5A2A-4697CED63A11}"/>
              </a:ext>
            </a:extLst>
          </p:cNvPr>
          <p:cNvSpPr>
            <a:spLocks noGrp="1"/>
          </p:cNvSpPr>
          <p:nvPr>
            <p:ph type="sldNum" sz="quarter" idx="12"/>
          </p:nvPr>
        </p:nvSpPr>
        <p:spPr/>
        <p:txBody>
          <a:bodyPr/>
          <a:lstStyle/>
          <a:p>
            <a:fld id="{D2630BAF-DB00-4866-A629-98A6D7DE3974}" type="slidenum">
              <a:rPr lang="en-IN" smtClean="0"/>
              <a:t>‹#›</a:t>
            </a:fld>
            <a:endParaRPr lang="en-IN" dirty="0"/>
          </a:p>
        </p:txBody>
      </p:sp>
    </p:spTree>
    <p:extLst>
      <p:ext uri="{BB962C8B-B14F-4D97-AF65-F5344CB8AC3E}">
        <p14:creationId xmlns:p14="http://schemas.microsoft.com/office/powerpoint/2010/main" val="3841759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7222C-E3CE-FB5D-6B49-8612872B12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0DC330-9F13-D282-475C-48B8EDB8E8CF}"/>
              </a:ext>
            </a:extLst>
          </p:cNvPr>
          <p:cNvSpPr>
            <a:spLocks noGrp="1"/>
          </p:cNvSpPr>
          <p:nvPr>
            <p:ph type="dt" sz="half" idx="10"/>
          </p:nvPr>
        </p:nvSpPr>
        <p:spPr/>
        <p:txBody>
          <a:bodyPr/>
          <a:lstStyle/>
          <a:p>
            <a:fld id="{88C5038E-2FCB-4CFB-8543-1AC3537F335D}" type="datetimeFigureOut">
              <a:rPr lang="en-IN" smtClean="0"/>
              <a:t>10-10-2023</a:t>
            </a:fld>
            <a:endParaRPr lang="en-IN" dirty="0"/>
          </a:p>
        </p:txBody>
      </p:sp>
      <p:sp>
        <p:nvSpPr>
          <p:cNvPr id="4" name="Footer Placeholder 3">
            <a:extLst>
              <a:ext uri="{FF2B5EF4-FFF2-40B4-BE49-F238E27FC236}">
                <a16:creationId xmlns:a16="http://schemas.microsoft.com/office/drawing/2014/main" id="{23CEFB79-19CF-C382-5C53-EE089261FAF5}"/>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067BD09-E141-1237-EFA8-DEF5AC066B66}"/>
              </a:ext>
            </a:extLst>
          </p:cNvPr>
          <p:cNvSpPr>
            <a:spLocks noGrp="1"/>
          </p:cNvSpPr>
          <p:nvPr>
            <p:ph type="sldNum" sz="quarter" idx="12"/>
          </p:nvPr>
        </p:nvSpPr>
        <p:spPr/>
        <p:txBody>
          <a:bodyPr/>
          <a:lstStyle/>
          <a:p>
            <a:fld id="{D2630BAF-DB00-4866-A629-98A6D7DE3974}" type="slidenum">
              <a:rPr lang="en-IN" smtClean="0"/>
              <a:t>‹#›</a:t>
            </a:fld>
            <a:endParaRPr lang="en-IN" dirty="0"/>
          </a:p>
        </p:txBody>
      </p:sp>
    </p:spTree>
    <p:extLst>
      <p:ext uri="{BB962C8B-B14F-4D97-AF65-F5344CB8AC3E}">
        <p14:creationId xmlns:p14="http://schemas.microsoft.com/office/powerpoint/2010/main" val="821862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E4D5A9-08EC-951F-8376-A6C2A4168028}"/>
              </a:ext>
            </a:extLst>
          </p:cNvPr>
          <p:cNvSpPr>
            <a:spLocks noGrp="1"/>
          </p:cNvSpPr>
          <p:nvPr>
            <p:ph type="dt" sz="half" idx="10"/>
          </p:nvPr>
        </p:nvSpPr>
        <p:spPr/>
        <p:txBody>
          <a:bodyPr/>
          <a:lstStyle/>
          <a:p>
            <a:fld id="{88C5038E-2FCB-4CFB-8543-1AC3537F335D}" type="datetimeFigureOut">
              <a:rPr lang="en-IN" smtClean="0"/>
              <a:t>10-10-2023</a:t>
            </a:fld>
            <a:endParaRPr lang="en-IN" dirty="0"/>
          </a:p>
        </p:txBody>
      </p:sp>
      <p:sp>
        <p:nvSpPr>
          <p:cNvPr id="3" name="Footer Placeholder 2">
            <a:extLst>
              <a:ext uri="{FF2B5EF4-FFF2-40B4-BE49-F238E27FC236}">
                <a16:creationId xmlns:a16="http://schemas.microsoft.com/office/drawing/2014/main" id="{E08D0304-3B79-0A46-8BDE-ECE9E99E1B44}"/>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CF6E6B8A-63F2-769C-68B9-81C697B88BE7}"/>
              </a:ext>
            </a:extLst>
          </p:cNvPr>
          <p:cNvSpPr>
            <a:spLocks noGrp="1"/>
          </p:cNvSpPr>
          <p:nvPr>
            <p:ph type="sldNum" sz="quarter" idx="12"/>
          </p:nvPr>
        </p:nvSpPr>
        <p:spPr/>
        <p:txBody>
          <a:bodyPr/>
          <a:lstStyle/>
          <a:p>
            <a:fld id="{D2630BAF-DB00-4866-A629-98A6D7DE3974}" type="slidenum">
              <a:rPr lang="en-IN" smtClean="0"/>
              <a:t>‹#›</a:t>
            </a:fld>
            <a:endParaRPr lang="en-IN" dirty="0"/>
          </a:p>
        </p:txBody>
      </p:sp>
    </p:spTree>
    <p:extLst>
      <p:ext uri="{BB962C8B-B14F-4D97-AF65-F5344CB8AC3E}">
        <p14:creationId xmlns:p14="http://schemas.microsoft.com/office/powerpoint/2010/main" val="578715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9C562-195E-07B8-C0C1-823EA64397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6B60F1-5EA5-7E3E-9148-89DD45EF31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39D388-A12E-3663-4B22-F0183D2710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D8100C-0BA7-6083-4623-E3C6B6304080}"/>
              </a:ext>
            </a:extLst>
          </p:cNvPr>
          <p:cNvSpPr>
            <a:spLocks noGrp="1"/>
          </p:cNvSpPr>
          <p:nvPr>
            <p:ph type="dt" sz="half" idx="10"/>
          </p:nvPr>
        </p:nvSpPr>
        <p:spPr/>
        <p:txBody>
          <a:bodyPr/>
          <a:lstStyle/>
          <a:p>
            <a:fld id="{88C5038E-2FCB-4CFB-8543-1AC3537F335D}" type="datetimeFigureOut">
              <a:rPr lang="en-IN" smtClean="0"/>
              <a:t>10-10-2023</a:t>
            </a:fld>
            <a:endParaRPr lang="en-IN" dirty="0"/>
          </a:p>
        </p:txBody>
      </p:sp>
      <p:sp>
        <p:nvSpPr>
          <p:cNvPr id="6" name="Footer Placeholder 5">
            <a:extLst>
              <a:ext uri="{FF2B5EF4-FFF2-40B4-BE49-F238E27FC236}">
                <a16:creationId xmlns:a16="http://schemas.microsoft.com/office/drawing/2014/main" id="{603DF8B8-9FCA-7432-81D8-69275DD83B8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CCF0B95-3652-B045-3B01-23DB19917335}"/>
              </a:ext>
            </a:extLst>
          </p:cNvPr>
          <p:cNvSpPr>
            <a:spLocks noGrp="1"/>
          </p:cNvSpPr>
          <p:nvPr>
            <p:ph type="sldNum" sz="quarter" idx="12"/>
          </p:nvPr>
        </p:nvSpPr>
        <p:spPr/>
        <p:txBody>
          <a:bodyPr/>
          <a:lstStyle/>
          <a:p>
            <a:fld id="{D2630BAF-DB00-4866-A629-98A6D7DE3974}" type="slidenum">
              <a:rPr lang="en-IN" smtClean="0"/>
              <a:t>‹#›</a:t>
            </a:fld>
            <a:endParaRPr lang="en-IN" dirty="0"/>
          </a:p>
        </p:txBody>
      </p:sp>
    </p:spTree>
    <p:extLst>
      <p:ext uri="{BB962C8B-B14F-4D97-AF65-F5344CB8AC3E}">
        <p14:creationId xmlns:p14="http://schemas.microsoft.com/office/powerpoint/2010/main" val="2168114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3CA4-3674-8F05-717B-751179AAAE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E0FA31-8477-2134-A929-E8AAFDAAF7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A898307-4BD9-D112-84B4-EB30323B56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81BF28-5F44-073A-7461-FC94989AA77D}"/>
              </a:ext>
            </a:extLst>
          </p:cNvPr>
          <p:cNvSpPr>
            <a:spLocks noGrp="1"/>
          </p:cNvSpPr>
          <p:nvPr>
            <p:ph type="dt" sz="half" idx="10"/>
          </p:nvPr>
        </p:nvSpPr>
        <p:spPr/>
        <p:txBody>
          <a:bodyPr/>
          <a:lstStyle/>
          <a:p>
            <a:fld id="{88C5038E-2FCB-4CFB-8543-1AC3537F335D}" type="datetimeFigureOut">
              <a:rPr lang="en-IN" smtClean="0"/>
              <a:t>10-10-2023</a:t>
            </a:fld>
            <a:endParaRPr lang="en-IN" dirty="0"/>
          </a:p>
        </p:txBody>
      </p:sp>
      <p:sp>
        <p:nvSpPr>
          <p:cNvPr id="6" name="Footer Placeholder 5">
            <a:extLst>
              <a:ext uri="{FF2B5EF4-FFF2-40B4-BE49-F238E27FC236}">
                <a16:creationId xmlns:a16="http://schemas.microsoft.com/office/drawing/2014/main" id="{B8CF2E36-D941-AB58-F2AC-B7C10BBDDCE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85431E4-A760-CC87-35DE-322206E7BFF1}"/>
              </a:ext>
            </a:extLst>
          </p:cNvPr>
          <p:cNvSpPr>
            <a:spLocks noGrp="1"/>
          </p:cNvSpPr>
          <p:nvPr>
            <p:ph type="sldNum" sz="quarter" idx="12"/>
          </p:nvPr>
        </p:nvSpPr>
        <p:spPr/>
        <p:txBody>
          <a:bodyPr/>
          <a:lstStyle/>
          <a:p>
            <a:fld id="{D2630BAF-DB00-4866-A629-98A6D7DE3974}" type="slidenum">
              <a:rPr lang="en-IN" smtClean="0"/>
              <a:t>‹#›</a:t>
            </a:fld>
            <a:endParaRPr lang="en-IN" dirty="0"/>
          </a:p>
        </p:txBody>
      </p:sp>
    </p:spTree>
    <p:extLst>
      <p:ext uri="{BB962C8B-B14F-4D97-AF65-F5344CB8AC3E}">
        <p14:creationId xmlns:p14="http://schemas.microsoft.com/office/powerpoint/2010/main" val="1862207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2495A6-C092-F592-39C7-722FD8DDB9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565667-55EE-6A2F-BC35-C094A5C4A1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B69A3C-5657-FD92-D600-F938818924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C5038E-2FCB-4CFB-8543-1AC3537F335D}" type="datetimeFigureOut">
              <a:rPr lang="en-IN" smtClean="0"/>
              <a:t>10-10-2023</a:t>
            </a:fld>
            <a:endParaRPr lang="en-IN" dirty="0"/>
          </a:p>
        </p:txBody>
      </p:sp>
      <p:sp>
        <p:nvSpPr>
          <p:cNvPr id="5" name="Footer Placeholder 4">
            <a:extLst>
              <a:ext uri="{FF2B5EF4-FFF2-40B4-BE49-F238E27FC236}">
                <a16:creationId xmlns:a16="http://schemas.microsoft.com/office/drawing/2014/main" id="{8CBB0317-275E-7E39-EA26-3296B48A96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9BE01248-EA04-DB89-9BCE-9A3B47AD2D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630BAF-DB00-4866-A629-98A6D7DE3974}" type="slidenum">
              <a:rPr lang="en-IN" smtClean="0"/>
              <a:t>‹#›</a:t>
            </a:fld>
            <a:endParaRPr lang="en-IN" dirty="0"/>
          </a:p>
        </p:txBody>
      </p:sp>
    </p:spTree>
    <p:extLst>
      <p:ext uri="{BB962C8B-B14F-4D97-AF65-F5344CB8AC3E}">
        <p14:creationId xmlns:p14="http://schemas.microsoft.com/office/powerpoint/2010/main" val="3266363526"/>
      </p:ext>
    </p:extLst>
  </p:cSld>
  <p:clrMap bg1="lt1" tx1="dk1" bg2="lt2" tx2="dk2" accent1="accent1" accent2="accent2" accent3="accent3" accent4="accent4" accent5="accent5" accent6="accent6" hlink="hlink" folHlink="folHlink"/>
  <p:sldLayoutIdLst>
    <p:sldLayoutId id="2147484677" r:id="rId1"/>
    <p:sldLayoutId id="2147484678" r:id="rId2"/>
    <p:sldLayoutId id="2147484679" r:id="rId3"/>
    <p:sldLayoutId id="2147484680" r:id="rId4"/>
    <p:sldLayoutId id="2147484681" r:id="rId5"/>
    <p:sldLayoutId id="2147484682" r:id="rId6"/>
    <p:sldLayoutId id="2147484683" r:id="rId7"/>
    <p:sldLayoutId id="2147484684" r:id="rId8"/>
    <p:sldLayoutId id="2147484685" r:id="rId9"/>
    <p:sldLayoutId id="2147484686" r:id="rId10"/>
    <p:sldLayoutId id="2147484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5E1FA-63BF-BA85-6533-9B9BC06F9D5E}"/>
              </a:ext>
            </a:extLst>
          </p:cNvPr>
          <p:cNvSpPr>
            <a:spLocks noGrp="1"/>
          </p:cNvSpPr>
          <p:nvPr>
            <p:ph type="ctrTitle"/>
          </p:nvPr>
        </p:nvSpPr>
        <p:spPr>
          <a:xfrm>
            <a:off x="4431052" y="-622736"/>
            <a:ext cx="6707084" cy="3892668"/>
          </a:xfrm>
        </p:spPr>
        <p:txBody>
          <a:bodyPr>
            <a:normAutofit/>
          </a:bodyPr>
          <a:lstStyle/>
          <a:p>
            <a:pPr algn="l"/>
            <a:r>
              <a:rPr lang="en-IN" sz="6600" b="1" dirty="0"/>
              <a:t>Data Literacy with Tableau</a:t>
            </a:r>
          </a:p>
        </p:txBody>
      </p:sp>
      <p:sp>
        <p:nvSpPr>
          <p:cNvPr id="3" name="Subtitle 2">
            <a:extLst>
              <a:ext uri="{FF2B5EF4-FFF2-40B4-BE49-F238E27FC236}">
                <a16:creationId xmlns:a16="http://schemas.microsoft.com/office/drawing/2014/main" id="{6002EF43-BC1E-A68D-3DAE-AA80AD4040C9}"/>
              </a:ext>
            </a:extLst>
          </p:cNvPr>
          <p:cNvSpPr>
            <a:spLocks noGrp="1"/>
          </p:cNvSpPr>
          <p:nvPr>
            <p:ph type="subTitle" idx="1"/>
          </p:nvPr>
        </p:nvSpPr>
        <p:spPr>
          <a:xfrm>
            <a:off x="4530845" y="3721371"/>
            <a:ext cx="6707366" cy="1569486"/>
          </a:xfrm>
        </p:spPr>
        <p:txBody>
          <a:bodyPr>
            <a:normAutofit fontScale="92500" lnSpcReduction="20000"/>
          </a:bodyPr>
          <a:lstStyle/>
          <a:p>
            <a:pPr algn="l"/>
            <a:r>
              <a:rPr lang="en-IN" sz="4000" b="1" dirty="0">
                <a:latin typeface="Algerian" panose="04020705040A02060702" pitchFamily="82" charset="0"/>
              </a:rPr>
              <a:t>Project Title</a:t>
            </a:r>
          </a:p>
          <a:p>
            <a:pPr algn="l"/>
            <a:endParaRPr lang="en-IN" b="1" dirty="0">
              <a:latin typeface="Times New Roman" panose="02020603050405020304" pitchFamily="18" charset="0"/>
              <a:cs typeface="Times New Roman" panose="02020603050405020304" pitchFamily="18" charset="0"/>
            </a:endParaRPr>
          </a:p>
          <a:p>
            <a:pPr algn="l"/>
            <a:r>
              <a:rPr lang="en-IN" b="1" dirty="0">
                <a:latin typeface="Times New Roman" panose="02020603050405020304" pitchFamily="18" charset="0"/>
                <a:cs typeface="Times New Roman" panose="02020603050405020304" pitchFamily="18" charset="0"/>
              </a:rPr>
              <a:t>Unlocking Insights into The Global Air Transportation Network with Tableau</a:t>
            </a:r>
          </a:p>
        </p:txBody>
      </p:sp>
      <p:pic>
        <p:nvPicPr>
          <p:cNvPr id="7" name="Graphic 6" descr="Bar chart">
            <a:extLst>
              <a:ext uri="{FF2B5EF4-FFF2-40B4-BE49-F238E27FC236}">
                <a16:creationId xmlns:a16="http://schemas.microsoft.com/office/drawing/2014/main" id="{D4129D33-4FA7-4837-D649-2DBAF8006B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0040" y="1226248"/>
            <a:ext cx="4087368" cy="4087368"/>
          </a:xfrm>
          <a:prstGeom prst="rect">
            <a:avLst/>
          </a:prstGeom>
        </p:spPr>
      </p:pic>
    </p:spTree>
    <p:extLst>
      <p:ext uri="{BB962C8B-B14F-4D97-AF65-F5344CB8AC3E}">
        <p14:creationId xmlns:p14="http://schemas.microsoft.com/office/powerpoint/2010/main" val="273604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E7532-5045-8A23-5A3D-8F87E1518346}"/>
              </a:ext>
            </a:extLst>
          </p:cNvPr>
          <p:cNvSpPr>
            <a:spLocks noGrp="1"/>
          </p:cNvSpPr>
          <p:nvPr>
            <p:ph type="title"/>
          </p:nvPr>
        </p:nvSpPr>
        <p:spPr>
          <a:xfrm>
            <a:off x="3080826" y="2581580"/>
            <a:ext cx="6246054" cy="1694840"/>
          </a:xfrm>
        </p:spPr>
        <p:txBody>
          <a:bodyPr>
            <a:normAutofit/>
          </a:bodyPr>
          <a:lstStyle/>
          <a:p>
            <a:r>
              <a:rPr lang="en-IN" sz="6000" dirty="0">
                <a:solidFill>
                  <a:srgbClr val="7030A0"/>
                </a:solidFill>
                <a:latin typeface="Algerian" panose="04020705040A02060702" pitchFamily="82" charset="0"/>
              </a:rPr>
              <a:t>THANKING YOU</a:t>
            </a:r>
          </a:p>
        </p:txBody>
      </p:sp>
    </p:spTree>
    <p:extLst>
      <p:ext uri="{BB962C8B-B14F-4D97-AF65-F5344CB8AC3E}">
        <p14:creationId xmlns:p14="http://schemas.microsoft.com/office/powerpoint/2010/main" val="2270245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2E9BDC-DBB2-370A-33D1-91C365ED8C5A}"/>
              </a:ext>
            </a:extLst>
          </p:cNvPr>
          <p:cNvSpPr>
            <a:spLocks noGrp="1"/>
          </p:cNvSpPr>
          <p:nvPr>
            <p:ph type="ctrTitle"/>
          </p:nvPr>
        </p:nvSpPr>
        <p:spPr>
          <a:xfrm>
            <a:off x="4304714" y="320467"/>
            <a:ext cx="5458838" cy="1325563"/>
          </a:xfrm>
        </p:spPr>
        <p:txBody>
          <a:bodyPr vert="horz" lIns="91440" tIns="45720" rIns="91440" bIns="45720" rtlCol="0" anchor="ctr">
            <a:normAutofit/>
          </a:bodyPr>
          <a:lstStyle/>
          <a:p>
            <a:r>
              <a:rPr lang="en-US" sz="4800" b="1" i="0" kern="1200" dirty="0">
                <a:solidFill>
                  <a:schemeClr val="tx1"/>
                </a:solidFill>
                <a:latin typeface="Times New Roman" panose="02020603050405020304" pitchFamily="18" charset="0"/>
                <a:cs typeface="Times New Roman" panose="02020603050405020304" pitchFamily="18" charset="0"/>
              </a:rPr>
              <a:t>Team Profile</a:t>
            </a:r>
          </a:p>
        </p:txBody>
      </p:sp>
      <p:sp>
        <p:nvSpPr>
          <p:cNvPr id="5" name="Subtitle 4">
            <a:extLst>
              <a:ext uri="{FF2B5EF4-FFF2-40B4-BE49-F238E27FC236}">
                <a16:creationId xmlns:a16="http://schemas.microsoft.com/office/drawing/2014/main" id="{89FF271E-FF66-8D8E-5031-6DB20135B238}"/>
              </a:ext>
            </a:extLst>
          </p:cNvPr>
          <p:cNvSpPr>
            <a:spLocks noGrp="1"/>
          </p:cNvSpPr>
          <p:nvPr>
            <p:ph type="subTitle" idx="1"/>
          </p:nvPr>
        </p:nvSpPr>
        <p:spPr>
          <a:xfrm>
            <a:off x="4304714" y="1533378"/>
            <a:ext cx="7049086" cy="4643585"/>
          </a:xfrm>
        </p:spPr>
        <p:txBody>
          <a:bodyPr vert="horz" lIns="91440" tIns="45720" rIns="91440" bIns="45720" rtlCol="0">
            <a:normAutofit/>
          </a:bodyPr>
          <a:lstStyle/>
          <a:p>
            <a:pPr indent="-228600" algn="l">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NM TEAM ID  NM2023TMID13717</a:t>
            </a:r>
          </a:p>
          <a:p>
            <a:pPr indent="-228600" algn="l">
              <a:buFont typeface="Arial" panose="020B0604020202020204" pitchFamily="34" charset="0"/>
              <a:buChar char="•"/>
            </a:pPr>
            <a:endParaRPr lang="en-US" dirty="0"/>
          </a:p>
          <a:p>
            <a:pPr algn="l"/>
            <a:r>
              <a:rPr lang="en-US" b="1" u="sng" dirty="0">
                <a:latin typeface="Times New Roman" panose="02020603050405020304" pitchFamily="18" charset="0"/>
                <a:cs typeface="Times New Roman" panose="02020603050405020304" pitchFamily="18" charset="0"/>
              </a:rPr>
              <a:t>TEAM LEADER   </a:t>
            </a:r>
            <a:r>
              <a:rPr lang="en-US" dirty="0"/>
              <a:t>-    </a:t>
            </a:r>
            <a:r>
              <a:rPr lang="en-US" sz="2800" b="1" dirty="0">
                <a:latin typeface="Times New Roman" panose="02020603050405020304" pitchFamily="18" charset="0"/>
                <a:cs typeface="Times New Roman" panose="02020603050405020304" pitchFamily="18" charset="0"/>
              </a:rPr>
              <a:t>SARANYA T</a:t>
            </a:r>
          </a:p>
          <a:p>
            <a:pPr algn="l"/>
            <a:endParaRPr lang="en-US" b="1" u="sng" dirty="0"/>
          </a:p>
          <a:p>
            <a:pPr algn="l"/>
            <a:r>
              <a:rPr lang="en-US" b="1" u="sng" dirty="0"/>
              <a:t>TEAM MEMBER</a:t>
            </a:r>
          </a:p>
          <a:p>
            <a:pPr marL="342900" indent="-457200" algn="l">
              <a:buFont typeface="+mj-lt"/>
              <a:buAutoNum type="arabicPeriod"/>
            </a:pPr>
            <a:endParaRPr lang="en-US" dirty="0"/>
          </a:p>
          <a:p>
            <a:pPr marL="342900" indent="-457200" algn="l">
              <a:buFont typeface="+mj-lt"/>
              <a:buAutoNum type="arabicPeriod"/>
            </a:pPr>
            <a:r>
              <a:rPr lang="en-US" b="1" dirty="0">
                <a:solidFill>
                  <a:srgbClr val="7030A0"/>
                </a:solidFill>
              </a:rPr>
              <a:t>VIJAYALAKSHMI  M</a:t>
            </a:r>
          </a:p>
          <a:p>
            <a:pPr marL="342900" indent="-457200" algn="l">
              <a:buFont typeface="+mj-lt"/>
              <a:buAutoNum type="arabicPeriod"/>
            </a:pPr>
            <a:r>
              <a:rPr lang="en-US" b="1" dirty="0">
                <a:solidFill>
                  <a:srgbClr val="7030A0"/>
                </a:solidFill>
              </a:rPr>
              <a:t>SWETHA S</a:t>
            </a:r>
          </a:p>
          <a:p>
            <a:pPr marL="342900" indent="-457200" algn="l">
              <a:buFont typeface="+mj-lt"/>
              <a:buAutoNum type="arabicPeriod"/>
            </a:pPr>
            <a:r>
              <a:rPr lang="en-US" b="1" dirty="0">
                <a:solidFill>
                  <a:srgbClr val="7030A0"/>
                </a:solidFill>
              </a:rPr>
              <a:t>POOJA P</a:t>
            </a:r>
          </a:p>
        </p:txBody>
      </p:sp>
      <p:pic>
        <p:nvPicPr>
          <p:cNvPr id="9" name="Graphic 8" descr="User">
            <a:extLst>
              <a:ext uri="{FF2B5EF4-FFF2-40B4-BE49-F238E27FC236}">
                <a16:creationId xmlns:a16="http://schemas.microsoft.com/office/drawing/2014/main" id="{7F6154FB-168D-CA4D-9EF1-1F01C61894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3" y="1406770"/>
            <a:ext cx="3502856" cy="350285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Tree>
    <p:extLst>
      <p:ext uri="{BB962C8B-B14F-4D97-AF65-F5344CB8AC3E}">
        <p14:creationId xmlns:p14="http://schemas.microsoft.com/office/powerpoint/2010/main" val="166496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7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5">
                                            <p:txEl>
                                              <p:pRg st="4" end="4"/>
                                            </p:txEl>
                                          </p:spTgt>
                                        </p:tgtEl>
                                        <p:attrNameLst>
                                          <p:attrName>style.visibility</p:attrName>
                                        </p:attrNameLst>
                                      </p:cBhvr>
                                      <p:to>
                                        <p:strVal val="visible"/>
                                      </p:to>
                                    </p:set>
                                    <p:animEffect transition="in" filter="fade">
                                      <p:cBhvr>
                                        <p:cTn id="20" dur="7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000"/>
                                  </p:stCondLst>
                                  <p:iterate>
                                    <p:tmPct val="10000"/>
                                  </p:iterate>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7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1000"/>
                                  </p:stCondLst>
                                  <p:iterate>
                                    <p:tmPct val="10000"/>
                                  </p:iterate>
                                  <p:childTnLst>
                                    <p:set>
                                      <p:cBhvr>
                                        <p:cTn id="29" dur="1" fill="hold">
                                          <p:stCondLst>
                                            <p:cond delay="0"/>
                                          </p:stCondLst>
                                        </p:cTn>
                                        <p:tgtEl>
                                          <p:spTgt spid="5">
                                            <p:txEl>
                                              <p:pRg st="7" end="7"/>
                                            </p:txEl>
                                          </p:spTgt>
                                        </p:tgtEl>
                                        <p:attrNameLst>
                                          <p:attrName>style.visibility</p:attrName>
                                        </p:attrNameLst>
                                      </p:cBhvr>
                                      <p:to>
                                        <p:strVal val="visible"/>
                                      </p:to>
                                    </p:set>
                                    <p:animEffect transition="in" filter="fade">
                                      <p:cBhvr>
                                        <p:cTn id="30" dur="700"/>
                                        <p:tgtEl>
                                          <p:spTgt spid="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1000"/>
                                  </p:stCondLst>
                                  <p:iterate>
                                    <p:tmPct val="10000"/>
                                  </p:iterate>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7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973DD-8526-4978-F5AB-40B1C13C3618}"/>
              </a:ext>
            </a:extLst>
          </p:cNvPr>
          <p:cNvSpPr>
            <a:spLocks noGrp="1"/>
          </p:cNvSpPr>
          <p:nvPr>
            <p:ph type="title"/>
          </p:nvPr>
        </p:nvSpPr>
        <p:spPr>
          <a:xfrm>
            <a:off x="635000" y="640823"/>
            <a:ext cx="3418659" cy="5583148"/>
          </a:xfrm>
        </p:spPr>
        <p:txBody>
          <a:bodyPr anchor="ctr">
            <a:normAutofit/>
          </a:bodyPr>
          <a:lstStyle/>
          <a:p>
            <a:r>
              <a:rPr lang="en-IN" sz="5400"/>
              <a:t>Under the guidance of </a:t>
            </a:r>
          </a:p>
        </p:txBody>
      </p:sp>
      <p:graphicFrame>
        <p:nvGraphicFramePr>
          <p:cNvPr id="7" name="Content Placeholder 2">
            <a:extLst>
              <a:ext uri="{FF2B5EF4-FFF2-40B4-BE49-F238E27FC236}">
                <a16:creationId xmlns:a16="http://schemas.microsoft.com/office/drawing/2014/main" id="{F2B346CD-F6CF-94E2-9311-4FA15C82F8B8}"/>
              </a:ext>
            </a:extLst>
          </p:cNvPr>
          <p:cNvGraphicFramePr>
            <a:graphicFrameLocks noGrp="1"/>
          </p:cNvGraphicFramePr>
          <p:nvPr>
            <p:ph idx="1"/>
            <p:extLst>
              <p:ext uri="{D42A27DB-BD31-4B8C-83A1-F6EECF244321}">
                <p14:modId xmlns:p14="http://schemas.microsoft.com/office/powerpoint/2010/main" val="79912646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7181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EAB99-C2DA-A1C2-E1BB-024C23401CD6}"/>
              </a:ext>
            </a:extLst>
          </p:cNvPr>
          <p:cNvSpPr>
            <a:spLocks noGrp="1"/>
          </p:cNvSpPr>
          <p:nvPr>
            <p:ph type="ctrTitle"/>
          </p:nvPr>
        </p:nvSpPr>
        <p:spPr>
          <a:xfrm>
            <a:off x="377480" y="384313"/>
            <a:ext cx="4737860" cy="649153"/>
          </a:xfrm>
          <a:noFill/>
        </p:spPr>
        <p:txBody>
          <a:bodyPr>
            <a:normAutofit fontScale="90000"/>
          </a:bodyPr>
          <a:lstStyle/>
          <a:p>
            <a:pPr algn="l"/>
            <a:r>
              <a:rPr lang="en-IN" sz="4800" b="1" dirty="0">
                <a:latin typeface="Aharoni" panose="02010803020104030203" pitchFamily="2" charset="-79"/>
                <a:cs typeface="Aharoni" panose="02010803020104030203" pitchFamily="2" charset="-79"/>
              </a:rPr>
              <a:t>INTRODUCTION</a:t>
            </a:r>
          </a:p>
        </p:txBody>
      </p:sp>
      <p:sp>
        <p:nvSpPr>
          <p:cNvPr id="3" name="Subtitle 2">
            <a:extLst>
              <a:ext uri="{FF2B5EF4-FFF2-40B4-BE49-F238E27FC236}">
                <a16:creationId xmlns:a16="http://schemas.microsoft.com/office/drawing/2014/main" id="{4C022F68-4F4E-4D57-2302-947B78C1B3EB}"/>
              </a:ext>
            </a:extLst>
          </p:cNvPr>
          <p:cNvSpPr>
            <a:spLocks noGrp="1"/>
          </p:cNvSpPr>
          <p:nvPr>
            <p:ph type="subTitle" idx="1"/>
          </p:nvPr>
        </p:nvSpPr>
        <p:spPr>
          <a:xfrm>
            <a:off x="377480" y="1278833"/>
            <a:ext cx="11032643" cy="5671931"/>
          </a:xfrm>
          <a:noFill/>
        </p:spPr>
        <p:txBody>
          <a:bodyPr>
            <a:normAutofit/>
          </a:bodyPr>
          <a:lstStyle/>
          <a:p>
            <a:pPr algn="l"/>
            <a:r>
              <a:rPr lang="en-IN" sz="3500" b="1" dirty="0">
                <a:solidFill>
                  <a:schemeClr val="accent4">
                    <a:lumMod val="75000"/>
                  </a:schemeClr>
                </a:solidFill>
              </a:rPr>
              <a:t>1.overview:</a:t>
            </a:r>
          </a:p>
          <a:p>
            <a:pPr algn="l"/>
            <a:r>
              <a:rPr lang="en-IN" dirty="0">
                <a:latin typeface="Times New Roman" panose="02020603050405020304" pitchFamily="18" charset="0"/>
                <a:cs typeface="Times New Roman" panose="02020603050405020304" pitchFamily="18" charset="0"/>
              </a:rPr>
              <a:t>     </a:t>
            </a:r>
            <a:r>
              <a:rPr lang="en-IN" i="0" dirty="0">
                <a:effectLst/>
                <a:latin typeface="Times New Roman" panose="02020603050405020304" pitchFamily="18" charset="0"/>
                <a:cs typeface="Times New Roman" panose="02020603050405020304" pitchFamily="18" charset="0"/>
              </a:rPr>
              <a:t>This Global Air Transportation Network dataset is a comprehensive collection of information on airports, airlines and their routes. It contains information such as names, cities, countries, codes (IATA and ICAO) longitudes, latitudes and altitudes of airports across the world with detailed time zone and daylight 0f saving</a:t>
            </a:r>
            <a:r>
              <a:rPr lang="en-IN" dirty="0">
                <a:latin typeface="Times New Roman" panose="02020603050405020304" pitchFamily="18" charset="0"/>
                <a:cs typeface="Times New Roman" panose="02020603050405020304" pitchFamily="18" charset="0"/>
              </a:rPr>
              <a:t> </a:t>
            </a:r>
            <a:r>
              <a:rPr lang="en-IN" i="0" dirty="0">
                <a:effectLst/>
                <a:latin typeface="Times New Roman" panose="02020603050405020304" pitchFamily="18" charset="0"/>
                <a:cs typeface="Times New Roman" panose="02020603050405020304" pitchFamily="18" charset="0"/>
              </a:rPr>
              <a:t>time data. Additionally, this includes information about airlines including their IDs, name aliases, IATA and ICAO codes, callsigns country of origin and active/inactive status. Similarly, it also covers route details such as airline sources to destination airports along with essential details like codeshare stakeholder if any stops required during this journey along with the type of aircraft being used for that particular  journey. This dataset has been compiled through meticulous labour by researchers all over the world to give you a comprehensive detail into air transportation networks from around the globe.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6336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AA15128-3049-A8B5-6533-8C343FBDDA8C}"/>
              </a:ext>
            </a:extLst>
          </p:cNvPr>
          <p:cNvSpPr>
            <a:spLocks noGrp="1"/>
          </p:cNvSpPr>
          <p:nvPr>
            <p:ph type="title"/>
          </p:nvPr>
        </p:nvSpPr>
        <p:spPr>
          <a:xfrm>
            <a:off x="602673" y="281998"/>
            <a:ext cx="10515600" cy="1325563"/>
          </a:xfrm>
        </p:spPr>
        <p:txBody>
          <a:bodyPr/>
          <a:lstStyle/>
          <a:p>
            <a:r>
              <a:rPr lang="en-IN" dirty="0">
                <a:latin typeface="Times New Roman" panose="02020603050405020304" pitchFamily="18" charset="0"/>
                <a:cs typeface="Times New Roman" panose="02020603050405020304" pitchFamily="18" charset="0"/>
              </a:rPr>
              <a:t>2.</a:t>
            </a:r>
            <a:r>
              <a:rPr lang="en-IN" dirty="0">
                <a:latin typeface="Aharoni" panose="02010803020104030203" pitchFamily="2" charset="-79"/>
                <a:cs typeface="Aharoni" panose="02010803020104030203" pitchFamily="2" charset="-79"/>
              </a:rPr>
              <a:t>PURPOSE:</a:t>
            </a:r>
          </a:p>
        </p:txBody>
      </p:sp>
      <p:sp>
        <p:nvSpPr>
          <p:cNvPr id="8" name="Content Placeholder 7">
            <a:extLst>
              <a:ext uri="{FF2B5EF4-FFF2-40B4-BE49-F238E27FC236}">
                <a16:creationId xmlns:a16="http://schemas.microsoft.com/office/drawing/2014/main" id="{980B6F98-EF79-6BF8-7D0E-1059B9C6F43F}"/>
              </a:ext>
            </a:extLst>
          </p:cNvPr>
          <p:cNvSpPr>
            <a:spLocks noGrp="1"/>
          </p:cNvSpPr>
          <p:nvPr>
            <p:ph idx="1"/>
          </p:nvPr>
        </p:nvSpPr>
        <p:spPr>
          <a:xfrm>
            <a:off x="1343890" y="1799503"/>
            <a:ext cx="10009909" cy="3258993"/>
          </a:xfrm>
        </p:spPr>
        <p:txBody>
          <a:bodyPr>
            <a:normAutofit/>
          </a:bodyPr>
          <a:lstStyle/>
          <a:p>
            <a:pPr lvl="1"/>
            <a:r>
              <a:rPr lang="en-IN" sz="2800" dirty="0">
                <a:solidFill>
                  <a:srgbClr val="00B0F0"/>
                </a:solidFill>
                <a:latin typeface="Times New Roman" panose="02020603050405020304" pitchFamily="18" charset="0"/>
                <a:cs typeface="Times New Roman" panose="02020603050405020304" pitchFamily="18" charset="0"/>
              </a:rPr>
              <a:t>Air  transport is the transport of goods and passengers through airways.</a:t>
            </a:r>
          </a:p>
          <a:p>
            <a:pPr lvl="1"/>
            <a:r>
              <a:rPr lang="en-IN" sz="2800" dirty="0">
                <a:solidFill>
                  <a:srgbClr val="0070C0"/>
                </a:solidFill>
                <a:latin typeface="Times New Roman" panose="02020603050405020304" pitchFamily="18" charset="0"/>
                <a:cs typeface="Times New Roman" panose="02020603050405020304" pitchFamily="18" charset="0"/>
              </a:rPr>
              <a:t>Air transport allows people different count</a:t>
            </a:r>
            <a:r>
              <a:rPr lang="en-IN" sz="2800" dirty="0">
                <a:solidFill>
                  <a:srgbClr val="0070C0"/>
                </a:solidFill>
              </a:rPr>
              <a:t>ries to cross international boundaries and travel other countries  for personal, business medical, and tourism purposes.</a:t>
            </a:r>
          </a:p>
        </p:txBody>
      </p:sp>
    </p:spTree>
    <p:extLst>
      <p:ext uri="{BB962C8B-B14F-4D97-AF65-F5344CB8AC3E}">
        <p14:creationId xmlns:p14="http://schemas.microsoft.com/office/powerpoint/2010/main" val="1716969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4EB5-49A5-2662-273E-CD46DA0817F1}"/>
              </a:ext>
            </a:extLst>
          </p:cNvPr>
          <p:cNvSpPr>
            <a:spLocks noGrp="1"/>
          </p:cNvSpPr>
          <p:nvPr>
            <p:ph type="title"/>
          </p:nvPr>
        </p:nvSpPr>
        <p:spPr>
          <a:xfrm>
            <a:off x="1845365" y="-270208"/>
            <a:ext cx="10515600" cy="1325563"/>
          </a:xfrm>
        </p:spPr>
        <p:txBody>
          <a:bodyPr>
            <a:normAutofit/>
          </a:bodyPr>
          <a:lstStyle/>
          <a:p>
            <a:r>
              <a:rPr lang="en-IN" sz="3200" dirty="0">
                <a:solidFill>
                  <a:srgbClr val="7030A0"/>
                </a:solidFill>
                <a:latin typeface="Times New Roman" panose="02020603050405020304" pitchFamily="18" charset="0"/>
                <a:cs typeface="Times New Roman" panose="02020603050405020304" pitchFamily="18" charset="0"/>
              </a:rPr>
              <a:t>PROBLEM DEFINING&amp;DESIGN THINKING</a:t>
            </a:r>
          </a:p>
        </p:txBody>
      </p:sp>
      <p:pic>
        <p:nvPicPr>
          <p:cNvPr id="4" name="Picture 3" descr="A diagram of information on a flight&#10;&#10;Description automatically generated with medium confidence">
            <a:extLst>
              <a:ext uri="{FF2B5EF4-FFF2-40B4-BE49-F238E27FC236}">
                <a16:creationId xmlns:a16="http://schemas.microsoft.com/office/drawing/2014/main" id="{4B129BA3-8249-1648-8369-2C4BE5252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752" y="848139"/>
            <a:ext cx="11022495" cy="5736384"/>
          </a:xfrm>
          <a:prstGeom prst="rect">
            <a:avLst/>
          </a:prstGeom>
        </p:spPr>
      </p:pic>
    </p:spTree>
    <p:extLst>
      <p:ext uri="{BB962C8B-B14F-4D97-AF65-F5344CB8AC3E}">
        <p14:creationId xmlns:p14="http://schemas.microsoft.com/office/powerpoint/2010/main" val="3314710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49D11-144D-4A77-9B8D-982DA85D8074}"/>
              </a:ext>
            </a:extLst>
          </p:cNvPr>
          <p:cNvSpPr>
            <a:spLocks noGrp="1"/>
          </p:cNvSpPr>
          <p:nvPr>
            <p:ph type="title"/>
          </p:nvPr>
        </p:nvSpPr>
        <p:spPr>
          <a:xfrm>
            <a:off x="2398642" y="1"/>
            <a:ext cx="6917635" cy="622852"/>
          </a:xfrm>
        </p:spPr>
        <p:txBody>
          <a:bodyPr vert="horz" lIns="91440" tIns="45720" rIns="91440" bIns="0" rtlCol="0" anchor="b">
            <a:normAutofit/>
          </a:bodyPr>
          <a:lstStyle/>
          <a:p>
            <a:r>
              <a:rPr lang="en-US" sz="4000" dirty="0">
                <a:solidFill>
                  <a:srgbClr val="7030A0"/>
                </a:solidFill>
                <a:latin typeface="Times New Roman" panose="02020603050405020304" pitchFamily="18" charset="0"/>
                <a:cs typeface="Times New Roman" panose="02020603050405020304" pitchFamily="18" charset="0"/>
              </a:rPr>
              <a:t>BRAIN STRORMING MAP</a:t>
            </a:r>
          </a:p>
        </p:txBody>
      </p:sp>
      <p:pic>
        <p:nvPicPr>
          <p:cNvPr id="6" name="Picture 5" descr="A screenshot of a computer&#10;&#10;Description automatically generated">
            <a:extLst>
              <a:ext uri="{FF2B5EF4-FFF2-40B4-BE49-F238E27FC236}">
                <a16:creationId xmlns:a16="http://schemas.microsoft.com/office/drawing/2014/main" id="{7AAAB122-2F88-41E3-962C-90CB4FFB4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68" y="887896"/>
            <a:ext cx="11816863" cy="5714745"/>
          </a:xfrm>
          <a:prstGeom prst="rect">
            <a:avLst/>
          </a:prstGeom>
        </p:spPr>
      </p:pic>
    </p:spTree>
    <p:extLst>
      <p:ext uri="{BB962C8B-B14F-4D97-AF65-F5344CB8AC3E}">
        <p14:creationId xmlns:p14="http://schemas.microsoft.com/office/powerpoint/2010/main" val="2867789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BF2B0C-A451-34C8-0E87-97AA20F925BD}"/>
              </a:ext>
            </a:extLst>
          </p:cNvPr>
          <p:cNvSpPr>
            <a:spLocks noGrp="1"/>
          </p:cNvSpPr>
          <p:nvPr>
            <p:ph type="title"/>
          </p:nvPr>
        </p:nvSpPr>
        <p:spPr>
          <a:xfrm>
            <a:off x="838201" y="365125"/>
            <a:ext cx="2889738" cy="779463"/>
          </a:xfrm>
        </p:spPr>
        <p:txBody>
          <a:bodyPr vert="horz" lIns="91440" tIns="45720" rIns="91440" bIns="45720" rtlCol="0" anchor="b">
            <a:normAutofit/>
          </a:bodyPr>
          <a:lstStyle/>
          <a:p>
            <a:r>
              <a:rPr lang="en-US" sz="4800" b="1" kern="1200" dirty="0">
                <a:solidFill>
                  <a:schemeClr val="tx1"/>
                </a:solidFill>
                <a:latin typeface="Times New Roman" panose="02020603050405020304" pitchFamily="18" charset="0"/>
                <a:cs typeface="Times New Roman" panose="02020603050405020304" pitchFamily="18" charset="0"/>
              </a:rPr>
              <a:t>RESULT</a:t>
            </a:r>
          </a:p>
        </p:txBody>
      </p:sp>
      <p:sp>
        <p:nvSpPr>
          <p:cNvPr id="5" name="Content Placeholder 4">
            <a:extLst>
              <a:ext uri="{FF2B5EF4-FFF2-40B4-BE49-F238E27FC236}">
                <a16:creationId xmlns:a16="http://schemas.microsoft.com/office/drawing/2014/main" id="{EEF222F0-1E69-FAEE-1CC8-A3DF3F25207A}"/>
              </a:ext>
            </a:extLst>
          </p:cNvPr>
          <p:cNvSpPr>
            <a:spLocks noGrp="1"/>
          </p:cNvSpPr>
          <p:nvPr>
            <p:ph idx="1"/>
          </p:nvPr>
        </p:nvSpPr>
        <p:spPr>
          <a:xfrm>
            <a:off x="632941" y="1280160"/>
            <a:ext cx="2978150" cy="626951"/>
          </a:xfrm>
        </p:spPr>
        <p:txBody>
          <a:bodyPr vert="horz" lIns="91440" tIns="45720" rIns="91440" bIns="45720" rtlCol="0">
            <a:normAutofit/>
          </a:bodyPr>
          <a:lstStyle/>
          <a:p>
            <a:pPr marL="0" indent="0">
              <a:buNone/>
            </a:pPr>
            <a:r>
              <a:rPr lang="en-US" sz="2400" kern="1200" dirty="0">
                <a:solidFill>
                  <a:schemeClr val="accent1">
                    <a:lumMod val="50000"/>
                  </a:schemeClr>
                </a:solidFill>
                <a:latin typeface="Aharoni" panose="02010803020104030203" pitchFamily="2" charset="-79"/>
                <a:cs typeface="Aharoni" panose="02010803020104030203" pitchFamily="2" charset="-79"/>
              </a:rPr>
              <a:t>DASHBOARD:</a:t>
            </a:r>
          </a:p>
        </p:txBody>
      </p:sp>
      <p:pic>
        <p:nvPicPr>
          <p:cNvPr id="16" name="Picture 15" descr="A graph of different colored bars&#10;&#10;Description automatically generated">
            <a:extLst>
              <a:ext uri="{FF2B5EF4-FFF2-40B4-BE49-F238E27FC236}">
                <a16:creationId xmlns:a16="http://schemas.microsoft.com/office/drawing/2014/main" id="{7C9D4D18-BBAC-DC62-5CFF-F8558ACBD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4954" y="1729958"/>
            <a:ext cx="3660036" cy="2727665"/>
          </a:xfrm>
          <a:prstGeom prst="rect">
            <a:avLst/>
          </a:prstGeom>
        </p:spPr>
      </p:pic>
      <p:pic>
        <p:nvPicPr>
          <p:cNvPr id="20" name="Picture 19" descr="A pie chart with numbers and a number of routes&#10;&#10;Description automatically generated">
            <a:extLst>
              <a:ext uri="{FF2B5EF4-FFF2-40B4-BE49-F238E27FC236}">
                <a16:creationId xmlns:a16="http://schemas.microsoft.com/office/drawing/2014/main" id="{E0650D2D-07BB-47A0-E34E-D60490B09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565" y="1729958"/>
            <a:ext cx="3447744" cy="2855294"/>
          </a:xfrm>
          <a:prstGeom prst="rect">
            <a:avLst/>
          </a:prstGeom>
        </p:spPr>
      </p:pic>
      <p:pic>
        <p:nvPicPr>
          <p:cNvPr id="25" name="Picture 24" descr="A graph of information on a white background&#10;&#10;Description automatically generated with medium confidence">
            <a:extLst>
              <a:ext uri="{FF2B5EF4-FFF2-40B4-BE49-F238E27FC236}">
                <a16:creationId xmlns:a16="http://schemas.microsoft.com/office/drawing/2014/main" id="{43B01AB8-B488-72C6-62B0-57AA2455D5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0060" y="1907111"/>
            <a:ext cx="3836653" cy="2517216"/>
          </a:xfrm>
          <a:prstGeom prst="rect">
            <a:avLst/>
          </a:prstGeom>
        </p:spPr>
      </p:pic>
      <p:pic>
        <p:nvPicPr>
          <p:cNvPr id="42" name="Picture 41" descr="A graph of a number of routes&#10;&#10;Description automatically generated">
            <a:extLst>
              <a:ext uri="{FF2B5EF4-FFF2-40B4-BE49-F238E27FC236}">
                <a16:creationId xmlns:a16="http://schemas.microsoft.com/office/drawing/2014/main" id="{FB32F8C8-39F4-78B3-5A02-29F23178F2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6075" y="4585252"/>
            <a:ext cx="4487125" cy="2223602"/>
          </a:xfrm>
          <a:prstGeom prst="rect">
            <a:avLst/>
          </a:prstGeom>
        </p:spPr>
      </p:pic>
      <p:pic>
        <p:nvPicPr>
          <p:cNvPr id="48" name="Picture 47" descr="A graph of different colored bars&#10;&#10;Description automatically generated">
            <a:extLst>
              <a:ext uri="{FF2B5EF4-FFF2-40B4-BE49-F238E27FC236}">
                <a16:creationId xmlns:a16="http://schemas.microsoft.com/office/drawing/2014/main" id="{5918D66A-92BB-FDC3-A594-35015F9DFA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2210" y="4714784"/>
            <a:ext cx="3979151" cy="2090891"/>
          </a:xfrm>
          <a:prstGeom prst="rect">
            <a:avLst/>
          </a:prstGeom>
        </p:spPr>
      </p:pic>
    </p:spTree>
    <p:extLst>
      <p:ext uri="{BB962C8B-B14F-4D97-AF65-F5344CB8AC3E}">
        <p14:creationId xmlns:p14="http://schemas.microsoft.com/office/powerpoint/2010/main" val="2288348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8B078-B92A-D658-7215-9C77AC3E97FC}"/>
              </a:ext>
            </a:extLst>
          </p:cNvPr>
          <p:cNvSpPr>
            <a:spLocks noGrp="1"/>
          </p:cNvSpPr>
          <p:nvPr>
            <p:ph type="title"/>
          </p:nvPr>
        </p:nvSpPr>
        <p:spPr>
          <a:xfrm>
            <a:off x="281354" y="188591"/>
            <a:ext cx="2672861" cy="842705"/>
          </a:xfrm>
        </p:spPr>
        <p:txBody>
          <a:bodyPr/>
          <a:lstStyle/>
          <a:p>
            <a:r>
              <a:rPr lang="en-IN" b="1" dirty="0">
                <a:latin typeface="Times New Roman" panose="02020603050405020304" pitchFamily="18" charset="0"/>
                <a:cs typeface="Times New Roman" panose="02020603050405020304" pitchFamily="18" charset="0"/>
              </a:rPr>
              <a:t>STORY</a:t>
            </a:r>
          </a:p>
        </p:txBody>
      </p:sp>
      <p:pic>
        <p:nvPicPr>
          <p:cNvPr id="9" name="Content Placeholder 8" descr="A graph of different colored bars&#10;&#10;Description automatically generated">
            <a:extLst>
              <a:ext uri="{FF2B5EF4-FFF2-40B4-BE49-F238E27FC236}">
                <a16:creationId xmlns:a16="http://schemas.microsoft.com/office/drawing/2014/main" id="{F31C6504-2919-D673-B91A-3B8BA0BF44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0367" y="1115262"/>
            <a:ext cx="3691478" cy="2555590"/>
          </a:xfrm>
        </p:spPr>
      </p:pic>
      <p:pic>
        <p:nvPicPr>
          <p:cNvPr id="11" name="Picture 10" descr="A pie chart with numbers and a number of routes&#10;&#10;Description automatically generated">
            <a:extLst>
              <a:ext uri="{FF2B5EF4-FFF2-40B4-BE49-F238E27FC236}">
                <a16:creationId xmlns:a16="http://schemas.microsoft.com/office/drawing/2014/main" id="{8FE3E30F-1B1A-A0F7-BCD5-9F9F180C5A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96" y="1115262"/>
            <a:ext cx="3236621" cy="2674008"/>
          </a:xfrm>
          <a:prstGeom prst="rect">
            <a:avLst/>
          </a:prstGeom>
        </p:spPr>
      </p:pic>
      <p:pic>
        <p:nvPicPr>
          <p:cNvPr id="15" name="Picture 14" descr="A graph of different colored bars&#10;&#10;Description automatically generated">
            <a:extLst>
              <a:ext uri="{FF2B5EF4-FFF2-40B4-BE49-F238E27FC236}">
                <a16:creationId xmlns:a16="http://schemas.microsoft.com/office/drawing/2014/main" id="{E6FD9B20-18E3-D91A-64B3-66295595A8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1024" y="4062899"/>
            <a:ext cx="3389562" cy="2404214"/>
          </a:xfrm>
          <a:prstGeom prst="rect">
            <a:avLst/>
          </a:prstGeom>
        </p:spPr>
      </p:pic>
      <p:pic>
        <p:nvPicPr>
          <p:cNvPr id="17" name="Picture 16" descr="A graph of information on a white background&#10;&#10;Description automatically generated with medium confidence">
            <a:extLst>
              <a:ext uri="{FF2B5EF4-FFF2-40B4-BE49-F238E27FC236}">
                <a16:creationId xmlns:a16="http://schemas.microsoft.com/office/drawing/2014/main" id="{5378F5CA-EB55-8BB2-0257-529C6E5549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62497" y="1232453"/>
            <a:ext cx="3890964" cy="2283188"/>
          </a:xfrm>
          <a:prstGeom prst="rect">
            <a:avLst/>
          </a:prstGeom>
        </p:spPr>
      </p:pic>
      <p:pic>
        <p:nvPicPr>
          <p:cNvPr id="19" name="Picture 18">
            <a:extLst>
              <a:ext uri="{FF2B5EF4-FFF2-40B4-BE49-F238E27FC236}">
                <a16:creationId xmlns:a16="http://schemas.microsoft.com/office/drawing/2014/main" id="{1E797659-8484-A288-9D4B-9E16795A61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37569" y="3863265"/>
            <a:ext cx="3389562" cy="2404214"/>
          </a:xfrm>
          <a:prstGeom prst="rect">
            <a:avLst/>
          </a:prstGeom>
        </p:spPr>
      </p:pic>
    </p:spTree>
    <p:extLst>
      <p:ext uri="{BB962C8B-B14F-4D97-AF65-F5344CB8AC3E}">
        <p14:creationId xmlns:p14="http://schemas.microsoft.com/office/powerpoint/2010/main" val="2172467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TotalTime>
  <Words>292</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Aharoni</vt:lpstr>
      <vt:lpstr>Algerian</vt:lpstr>
      <vt:lpstr>Arial</vt:lpstr>
      <vt:lpstr>Calibri</vt:lpstr>
      <vt:lpstr>Calibri Light</vt:lpstr>
      <vt:lpstr>Times New Roman</vt:lpstr>
      <vt:lpstr>Office Theme</vt:lpstr>
      <vt:lpstr>Data Literacy with Tableau</vt:lpstr>
      <vt:lpstr>Team Profile</vt:lpstr>
      <vt:lpstr>Under the guidance of </vt:lpstr>
      <vt:lpstr>INTRODUCTION</vt:lpstr>
      <vt:lpstr>2.PURPOSE:</vt:lpstr>
      <vt:lpstr>PROBLEM DEFINING&amp;DESIGN THINKING</vt:lpstr>
      <vt:lpstr>BRAIN STRORMING MAP</vt:lpstr>
      <vt:lpstr>RESULT</vt:lpstr>
      <vt:lpstr>STORY</vt:lpstr>
      <vt:lpstr>THANKING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Literacy with Tableau</dc:title>
  <dc:creator>Tamilarasan, Sundaram</dc:creator>
  <cp:lastModifiedBy>Tamilarasan, Sundaram</cp:lastModifiedBy>
  <cp:revision>7</cp:revision>
  <dcterms:created xsi:type="dcterms:W3CDTF">2023-10-09T00:42:12Z</dcterms:created>
  <dcterms:modified xsi:type="dcterms:W3CDTF">2023-10-10T01:10:39Z</dcterms:modified>
</cp:coreProperties>
</file>