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B7FF-46CE-4F7F-458A-279BC3F01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55893-986E-E6C4-68FD-1D8B90641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6C8FA-0B32-C363-96DC-E8C53AB9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9858-2CB6-41C1-9000-C96423DD6784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125C0-2990-A247-1393-6BC530CF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13257-8292-F4D6-6A8E-A93C8980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F09B-7CC3-4F53-AC02-D48F5CEE0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22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025D-0C70-D160-9AB6-7CA4082D4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27218-41FF-B36A-BB6E-FC904540C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A31E9-AD60-F6BB-77C1-D2BD9B14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9858-2CB6-41C1-9000-C96423DD6784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1CBD3-B50E-3577-787D-8E4F3F7E1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14589-4622-85B1-600E-3E53750F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F09B-7CC3-4F53-AC02-D48F5CEE0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78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7FE595-4F5E-C150-EEE9-6E000863B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F696F-4D11-E986-8A53-FECB06F5E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26B72-7F93-5B65-5826-89EEBBC4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9858-2CB6-41C1-9000-C96423DD6784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782CD-94C3-89D7-3213-F04CF1CA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24177-EFB6-A008-DCEC-551A372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F09B-7CC3-4F53-AC02-D48F5CEE0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8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8526-0299-8D20-10FB-A549BFCA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98E5D-56FA-08E8-3905-60A64E8C1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E5A2E-DDD0-3A54-381A-27BB6FD8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9858-2CB6-41C1-9000-C96423DD6784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B75A2-218E-6C89-CFB1-9F66B8D1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4211D-2AEC-F8C2-27E0-7FAA39B8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F09B-7CC3-4F53-AC02-D48F5CEE0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04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17C7-4BD6-0187-AA62-AD5A1394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B973A-9A7D-CA6F-F22E-BFB90A1DE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A2F26-C9D8-383B-450A-EA3DB02F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9858-2CB6-41C1-9000-C96423DD6784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3F72A-6AA7-DB89-6EB2-20B0B40B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B300A-1D23-0E43-C2F1-3EDF846F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F09B-7CC3-4F53-AC02-D48F5CEE0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51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5A02-FDE0-85BC-9A8D-782A4C0D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7D239-7295-51CA-FDD5-ACF8531C3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791B5-F023-1AD8-C642-88020DE7A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E8208-876D-96D5-D533-BC293640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9858-2CB6-41C1-9000-C96423DD6784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9F6E3-5EF5-A775-FB29-F4A0FDD6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52EC6-624C-6F18-375D-B6680CB8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F09B-7CC3-4F53-AC02-D48F5CEE0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09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44D8-A0B9-CB7E-BCFB-3A9A5F666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A499D-229F-F0D4-AB77-E15B83D5A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912A1-7914-441A-6D83-22A5E476E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3941E8-2D23-C95C-88BF-B9B9C7CBC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A88648-5ED5-1CFD-576A-5261561B5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5CF26-6705-277C-B3C4-B0D778D52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9858-2CB6-41C1-9000-C96423DD6784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6D8595-4767-AC1D-8BD1-EB916EF0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7849-A225-AF87-CF8B-1EB146F0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F09B-7CC3-4F53-AC02-D48F5CEE0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83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AA1F-3AF0-9423-60DD-73B95B4B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4472D-1E7C-64ED-3754-59DC3323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9858-2CB6-41C1-9000-C96423DD6784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58544-6BD0-6FDF-6FCE-4BFF0320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82784-E887-0A6F-1869-B847A49C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F09B-7CC3-4F53-AC02-D48F5CEE0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10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A865D1-7CC5-BD8E-51C0-8EBF60D0C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9858-2CB6-41C1-9000-C96423DD6784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BD5FF2-A827-C14B-C53E-4ADB9AC5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0AEAB-A278-4CC6-DC2F-6E46BDDA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F09B-7CC3-4F53-AC02-D48F5CEE0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64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B94F-9ECF-CE81-930A-713BB0066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556FD-9302-6C6A-CA5B-7AF61DC87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32A33-F54D-11C5-48D2-C9A8FD686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C0524-878F-2335-690A-C6BDF76A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9858-2CB6-41C1-9000-C96423DD6784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1B42A-E929-1620-F435-113DFE51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EA7F8-EB66-88FA-AFCD-825A0650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F09B-7CC3-4F53-AC02-D48F5CEE0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77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9435-92AA-D0D3-8B9D-CDB87A371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2097B-B87D-CC56-358A-A05967F7F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B5D16-8B39-0D16-1AAB-3DD6A6824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6CCE4-7D7E-92AE-1EAB-72DC96F1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9858-2CB6-41C1-9000-C96423DD6784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C0913-58E2-3F7A-DE9F-0FC4667F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5AEA0-0402-C15D-1E8A-E307E2D8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F09B-7CC3-4F53-AC02-D48F5CEE0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93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B0BC3-31D5-B03A-E06A-F2DAAF41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10D66-6CCA-6FB4-EEAF-4F058B3F6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E7111-8580-0477-6CBF-14D525E0D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59858-2CB6-41C1-9000-C96423DD6784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58CBE-6F99-E366-71D3-7386F6B35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BB4C3-F7B1-C6CA-93AD-0CECF9784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DF09B-7CC3-4F53-AC02-D48F5CEE0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60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72E655-ABFB-6E16-E0BA-03B2DCED7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365125"/>
            <a:ext cx="10515600" cy="1325563"/>
          </a:xfrm>
        </p:spPr>
        <p:txBody>
          <a:bodyPr/>
          <a:lstStyle/>
          <a:p>
            <a:r>
              <a:rPr lang="en-IN" dirty="0"/>
              <a:t>Unlocking Insights into the Global Air Transportation Network with Tableau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2A71B-8377-91C6-FFBB-10A95F06329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4548" y="1865598"/>
            <a:ext cx="5157788" cy="823912"/>
          </a:xfrm>
        </p:spPr>
        <p:txBody>
          <a:bodyPr>
            <a:normAutofit/>
          </a:bodyPr>
          <a:lstStyle/>
          <a:p>
            <a:r>
              <a:rPr lang="en-IN" sz="3200" dirty="0"/>
              <a:t>Team Lead: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00B199-1E36-C6E5-D1E1-4B26C5E84EA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112062" y="2423768"/>
            <a:ext cx="5183187" cy="82391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https://public.tableau.com/app/profile/saranya.t6260/vizzes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4B8EC0-8525-CF6B-A98C-17676581CADF}"/>
              </a:ext>
            </a:extLst>
          </p:cNvPr>
          <p:cNvSpPr txBox="1"/>
          <p:nvPr/>
        </p:nvSpPr>
        <p:spPr>
          <a:xfrm>
            <a:off x="397565" y="3980760"/>
            <a:ext cx="92906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b="1" dirty="0"/>
              <a:t>VIJAYALAKSHMI M  -    4183004FBBBD5D4B0C54781D9C1F8078</a:t>
            </a:r>
          </a:p>
          <a:p>
            <a:pPr marL="342900" indent="-342900">
              <a:buAutoNum type="arabicPeriod"/>
            </a:pPr>
            <a:r>
              <a:rPr lang="en-IN" sz="2400" b="1" dirty="0"/>
              <a:t>SWETHA S    	 -    D56D585CA38ACC89F604C53F1C75B106</a:t>
            </a:r>
          </a:p>
          <a:p>
            <a:pPr marL="342900" indent="-342900">
              <a:buAutoNum type="arabicPeriod"/>
            </a:pPr>
            <a:r>
              <a:rPr lang="en-IN" sz="2400" b="1" dirty="0"/>
              <a:t>POOJA P   	               -   7318F6D4D3E24A494254574C31DED3A9</a:t>
            </a:r>
          </a:p>
          <a:p>
            <a:pPr marL="342900" indent="-342900">
              <a:buAutoNum type="arabicPeriod"/>
            </a:pPr>
            <a:r>
              <a:rPr lang="en-IN" sz="2400" b="1" dirty="0"/>
              <a:t>SARANYA T		  -   6B545E4E23DA9BC91724FEF522CE667C</a:t>
            </a:r>
          </a:p>
        </p:txBody>
      </p:sp>
    </p:spTree>
    <p:extLst>
      <p:ext uri="{BB962C8B-B14F-4D97-AF65-F5344CB8AC3E}">
        <p14:creationId xmlns:p14="http://schemas.microsoft.com/office/powerpoint/2010/main" val="40756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Unlocking Insights into the Global Air Transportation Network with Tableau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Unlocking Insights into the Global Air Transportation Network with Tableau</dc:title>
  <dc:creator>Tamilarasan, Sundaram</dc:creator>
  <cp:lastModifiedBy>Tamilarasan, Sundaram</cp:lastModifiedBy>
  <cp:revision>1</cp:revision>
  <dcterms:created xsi:type="dcterms:W3CDTF">2023-10-13T09:49:09Z</dcterms:created>
  <dcterms:modified xsi:type="dcterms:W3CDTF">2023-10-13T10:12:08Z</dcterms:modified>
</cp:coreProperties>
</file>