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16978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8560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423648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88404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72381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92497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85612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4860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88441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330092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443594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7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2079310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0894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30959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223926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069062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63829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06382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30552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74483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56561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31259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14042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191713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46404020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5201">
            <a:off x="3602453" y="4282960"/>
            <a:ext cx="6761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S. Sandhiya</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St. Joseph College of Engineering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CSE dept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65" name="文本框"/>
          <p:cNvSpPr txBox="1">
            <a:spLocks/>
          </p:cNvSpPr>
          <p:nvPr/>
        </p:nvSpPr>
        <p:spPr>
          <a:xfrm rot="0">
            <a:off x="5648919" y="2978558"/>
            <a:ext cx="91438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68" name="文本框"/>
          <p:cNvSpPr txBox="1">
            <a:spLocks/>
          </p:cNvSpPr>
          <p:nvPr/>
        </p:nvSpPr>
        <p:spPr>
          <a:xfrm rot="0">
            <a:off x="5839416" y="3169055"/>
            <a:ext cx="91438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689556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6007153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767562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591680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096230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80127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072974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55534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96263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1589181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4091361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2024-04-04T11:50:23Z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