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307" r:id="rId5"/>
    <p:sldId id="272" r:id="rId6"/>
    <p:sldId id="274" r:id="rId7"/>
    <p:sldId id="296" r:id="rId8"/>
    <p:sldId id="264" r:id="rId9"/>
    <p:sldId id="304" r:id="rId10"/>
    <p:sldId id="305" r:id="rId11"/>
    <p:sldId id="306" r:id="rId12"/>
    <p:sldId id="308" r:id="rId13"/>
    <p:sldId id="283" r:id="rId14"/>
    <p:sldId id="298" r:id="rId15"/>
    <p:sldId id="294" r:id="rId16"/>
    <p:sldId id="295" r:id="rId17"/>
    <p:sldId id="273" r:id="rId18"/>
    <p:sldId id="284" r:id="rId19"/>
    <p:sldId id="309" r:id="rId20"/>
    <p:sldId id="293" r:id="rId21"/>
    <p:sldId id="297" r:id="rId22"/>
    <p:sldId id="310" r:id="rId23"/>
    <p:sldId id="260" r:id="rId2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1" autoAdjust="0"/>
    <p:restoredTop sz="94660"/>
  </p:normalViewPr>
  <p:slideViewPr>
    <p:cSldViewPr snapToGrid="0">
      <p:cViewPr varScale="1">
        <p:scale>
          <a:sx n="85" d="100"/>
          <a:sy n="85" d="100"/>
        </p:scale>
        <p:origin x="672" y="62"/>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45B746-9BD3-4437-B44E-8AFB328BF036}" type="doc">
      <dgm:prSet loTypeId="urn:microsoft.com/office/officeart/2005/8/layout/list1" loCatId="list" qsTypeId="urn:microsoft.com/office/officeart/2005/8/quickstyle/3d5" qsCatId="3D" csTypeId="urn:microsoft.com/office/officeart/2005/8/colors/accent1_2" csCatId="accent1" phldr="1"/>
      <dgm:spPr/>
      <dgm:t>
        <a:bodyPr/>
        <a:lstStyle/>
        <a:p>
          <a:endParaRPr lang="en-US"/>
        </a:p>
      </dgm:t>
    </dgm:pt>
    <dgm:pt modelId="{2558E2B7-C046-44C8-BBE3-BE825507E5D5}">
      <dgm:prSet phldrT="[Text]" custT="1"/>
      <dgm:spPr/>
      <dgm:t>
        <a:bodyPr/>
        <a:lstStyle/>
        <a:p>
          <a:pPr rtl="1"/>
          <a:r>
            <a:rPr lang="fa-IR" sz="2800" dirty="0"/>
            <a:t>قفل هوشمند چیست؟</a:t>
          </a:r>
          <a:endParaRPr lang="en-US" sz="2800" dirty="0"/>
        </a:p>
      </dgm:t>
    </dgm:pt>
    <dgm:pt modelId="{747A205A-F867-40CA-B240-D6DEE30BF4FF}" type="parTrans" cxnId="{2E5579D0-B845-467D-B432-68A4B5E8D88D}">
      <dgm:prSet/>
      <dgm:spPr/>
      <dgm:t>
        <a:bodyPr/>
        <a:lstStyle/>
        <a:p>
          <a:endParaRPr lang="en-US"/>
        </a:p>
      </dgm:t>
    </dgm:pt>
    <dgm:pt modelId="{A02CAF15-D357-4CE7-9E59-BD4E3619D65F}" type="sibTrans" cxnId="{2E5579D0-B845-467D-B432-68A4B5E8D88D}">
      <dgm:prSet/>
      <dgm:spPr/>
      <dgm:t>
        <a:bodyPr/>
        <a:lstStyle/>
        <a:p>
          <a:endParaRPr lang="en-US"/>
        </a:p>
      </dgm:t>
    </dgm:pt>
    <dgm:pt modelId="{15ACB897-2447-492A-895B-5736A2B91552}">
      <dgm:prSet phldrT="[Text]" custT="1"/>
      <dgm:spPr/>
      <dgm:t>
        <a:bodyPr/>
        <a:lstStyle/>
        <a:p>
          <a:r>
            <a:rPr lang="fa-IR" sz="2800" dirty="0"/>
            <a:t>مزایای قفل هوشمند </a:t>
          </a:r>
          <a:endParaRPr lang="en-US" sz="2800" dirty="0"/>
        </a:p>
      </dgm:t>
    </dgm:pt>
    <dgm:pt modelId="{1581F2D9-D434-45CC-865C-4811AE5572A1}" type="parTrans" cxnId="{F1EF32D4-7AB3-4172-AC2D-CB06D612B82E}">
      <dgm:prSet/>
      <dgm:spPr/>
      <dgm:t>
        <a:bodyPr/>
        <a:lstStyle/>
        <a:p>
          <a:endParaRPr lang="en-US"/>
        </a:p>
      </dgm:t>
    </dgm:pt>
    <dgm:pt modelId="{2944BCB5-932E-4C65-9322-0F749B14F522}" type="sibTrans" cxnId="{F1EF32D4-7AB3-4172-AC2D-CB06D612B82E}">
      <dgm:prSet/>
      <dgm:spPr/>
      <dgm:t>
        <a:bodyPr/>
        <a:lstStyle/>
        <a:p>
          <a:endParaRPr lang="en-US"/>
        </a:p>
      </dgm:t>
    </dgm:pt>
    <dgm:pt modelId="{D0EADAB2-565A-48B6-A148-7D06C42CE2CB}">
      <dgm:prSet phldrT="[Text]" custT="1"/>
      <dgm:spPr/>
      <dgm:t>
        <a:bodyPr/>
        <a:lstStyle/>
        <a:p>
          <a:r>
            <a:rPr lang="fa-IR" sz="2800" dirty="0"/>
            <a:t>انواع قفل</a:t>
          </a:r>
          <a:endParaRPr lang="en-US" sz="2800" dirty="0"/>
        </a:p>
      </dgm:t>
    </dgm:pt>
    <dgm:pt modelId="{DE3D7630-E132-4ACD-88F4-51474E82A313}" type="parTrans" cxnId="{F647432A-FD4E-4F0E-82E0-1ACD86BAD956}">
      <dgm:prSet/>
      <dgm:spPr/>
      <dgm:t>
        <a:bodyPr/>
        <a:lstStyle/>
        <a:p>
          <a:endParaRPr lang="en-US"/>
        </a:p>
      </dgm:t>
    </dgm:pt>
    <dgm:pt modelId="{88B76EE5-2A03-4FBE-85C2-31E101A18935}" type="sibTrans" cxnId="{F647432A-FD4E-4F0E-82E0-1ACD86BAD956}">
      <dgm:prSet/>
      <dgm:spPr/>
      <dgm:t>
        <a:bodyPr/>
        <a:lstStyle/>
        <a:p>
          <a:endParaRPr lang="en-US"/>
        </a:p>
      </dgm:t>
    </dgm:pt>
    <dgm:pt modelId="{F0D6B21E-446C-4D96-9AC1-2385C97E3E1D}">
      <dgm:prSet phldrT="[Text]" custT="1"/>
      <dgm:spPr/>
      <dgm:t>
        <a:bodyPr/>
        <a:lstStyle/>
        <a:p>
          <a:r>
            <a:rPr lang="fa-IR" sz="2800" dirty="0"/>
            <a:t>معرفی قفل کویکست</a:t>
          </a:r>
          <a:endParaRPr lang="en-US" sz="2800" dirty="0"/>
        </a:p>
      </dgm:t>
    </dgm:pt>
    <dgm:pt modelId="{B8575891-708B-4050-A63D-313F8C1DF5A2}" type="parTrans" cxnId="{21D66D38-7C55-4C74-BC0A-C1D9059332A2}">
      <dgm:prSet/>
      <dgm:spPr/>
      <dgm:t>
        <a:bodyPr/>
        <a:lstStyle/>
        <a:p>
          <a:endParaRPr lang="en-US"/>
        </a:p>
      </dgm:t>
    </dgm:pt>
    <dgm:pt modelId="{B4886989-5F20-4ECC-BF9F-47B907E46903}" type="sibTrans" cxnId="{21D66D38-7C55-4C74-BC0A-C1D9059332A2}">
      <dgm:prSet/>
      <dgm:spPr/>
      <dgm:t>
        <a:bodyPr/>
        <a:lstStyle/>
        <a:p>
          <a:endParaRPr lang="en-US"/>
        </a:p>
      </dgm:t>
    </dgm:pt>
    <dgm:pt modelId="{2E5B6839-F428-4B34-90FB-88397D4DCE59}">
      <dgm:prSet phldrT="[Text]" custT="1"/>
      <dgm:spPr/>
      <dgm:t>
        <a:bodyPr/>
        <a:lstStyle/>
        <a:p>
          <a:r>
            <a:rPr lang="fa-IR" sz="2800" dirty="0"/>
            <a:t>ویژگی های ان</a:t>
          </a:r>
          <a:endParaRPr lang="en-US" sz="2800" dirty="0"/>
        </a:p>
      </dgm:t>
    </dgm:pt>
    <dgm:pt modelId="{C0A7B213-3DD9-413E-B5C1-4C68C73A55D1}" type="parTrans" cxnId="{6370239C-A805-4A0C-94D8-8B3B6E135C86}">
      <dgm:prSet/>
      <dgm:spPr/>
      <dgm:t>
        <a:bodyPr/>
        <a:lstStyle/>
        <a:p>
          <a:endParaRPr lang="en-US"/>
        </a:p>
      </dgm:t>
    </dgm:pt>
    <dgm:pt modelId="{8D52936E-C3AD-4E9C-A359-4E135E375B3A}" type="sibTrans" cxnId="{6370239C-A805-4A0C-94D8-8B3B6E135C86}">
      <dgm:prSet/>
      <dgm:spPr/>
      <dgm:t>
        <a:bodyPr/>
        <a:lstStyle/>
        <a:p>
          <a:endParaRPr lang="en-US"/>
        </a:p>
      </dgm:t>
    </dgm:pt>
    <dgm:pt modelId="{F7B103AC-A61D-4C66-B273-3DEFDC93CCB0}">
      <dgm:prSet phldrT="[Text]" custT="1"/>
      <dgm:spPr/>
      <dgm:t>
        <a:bodyPr/>
        <a:lstStyle/>
        <a:p>
          <a:r>
            <a:rPr lang="fa-IR" sz="2800" dirty="0"/>
            <a:t>قیمت قفل</a:t>
          </a:r>
          <a:endParaRPr lang="en-US" sz="2800" dirty="0"/>
        </a:p>
      </dgm:t>
    </dgm:pt>
    <dgm:pt modelId="{C52888AA-840A-44DB-B071-803EBB22219A}" type="parTrans" cxnId="{62788928-0E9E-47D4-8466-3AA3BE1F6DC5}">
      <dgm:prSet/>
      <dgm:spPr/>
      <dgm:t>
        <a:bodyPr/>
        <a:lstStyle/>
        <a:p>
          <a:endParaRPr lang="en-US"/>
        </a:p>
      </dgm:t>
    </dgm:pt>
    <dgm:pt modelId="{20F285FD-4807-443D-BFA8-FE65A2D2B642}" type="sibTrans" cxnId="{62788928-0E9E-47D4-8466-3AA3BE1F6DC5}">
      <dgm:prSet/>
      <dgm:spPr/>
      <dgm:t>
        <a:bodyPr/>
        <a:lstStyle/>
        <a:p>
          <a:endParaRPr lang="en-US"/>
        </a:p>
      </dgm:t>
    </dgm:pt>
    <dgm:pt modelId="{6F69BA8E-4DDE-42B8-B282-7F497F38E71F}">
      <dgm:prSet phldrT="[Text]" custT="1"/>
      <dgm:spPr/>
      <dgm:t>
        <a:bodyPr/>
        <a:lstStyle/>
        <a:p>
          <a:r>
            <a:rPr lang="en-US" sz="2800" dirty="0"/>
            <a:t>peas</a:t>
          </a:r>
        </a:p>
      </dgm:t>
    </dgm:pt>
    <dgm:pt modelId="{8BB8D279-63F3-4772-BD87-43F2FD670C69}" type="parTrans" cxnId="{886130C9-5631-43E4-9AB7-5BC54CBF59FA}">
      <dgm:prSet/>
      <dgm:spPr/>
      <dgm:t>
        <a:bodyPr/>
        <a:lstStyle/>
        <a:p>
          <a:endParaRPr lang="en-US"/>
        </a:p>
      </dgm:t>
    </dgm:pt>
    <dgm:pt modelId="{8E80216D-E896-448A-921D-43B9CC2F57B2}" type="sibTrans" cxnId="{886130C9-5631-43E4-9AB7-5BC54CBF59FA}">
      <dgm:prSet/>
      <dgm:spPr/>
      <dgm:t>
        <a:bodyPr/>
        <a:lstStyle/>
        <a:p>
          <a:endParaRPr lang="en-US"/>
        </a:p>
      </dgm:t>
    </dgm:pt>
    <dgm:pt modelId="{BD7FD86C-8FB6-4E6C-A74E-4672F26DE953}">
      <dgm:prSet phldrT="[Text]" custT="1"/>
      <dgm:spPr/>
      <dgm:t>
        <a:bodyPr/>
        <a:lstStyle/>
        <a:p>
          <a:r>
            <a:rPr lang="fa-IR" sz="2800" dirty="0"/>
            <a:t>جدول حالت</a:t>
          </a:r>
          <a:endParaRPr lang="en-US" sz="2800" dirty="0"/>
        </a:p>
      </dgm:t>
    </dgm:pt>
    <dgm:pt modelId="{DCE52436-6687-45D2-A13E-F03BB15D8F14}" type="parTrans" cxnId="{D58428E7-2FBF-487F-AD8B-338B488C29A7}">
      <dgm:prSet/>
      <dgm:spPr/>
      <dgm:t>
        <a:bodyPr/>
        <a:lstStyle/>
        <a:p>
          <a:endParaRPr lang="en-US"/>
        </a:p>
      </dgm:t>
    </dgm:pt>
    <dgm:pt modelId="{74CD9060-C21C-4E83-A9AF-231EA772CF4E}" type="sibTrans" cxnId="{D58428E7-2FBF-487F-AD8B-338B488C29A7}">
      <dgm:prSet/>
      <dgm:spPr/>
      <dgm:t>
        <a:bodyPr/>
        <a:lstStyle/>
        <a:p>
          <a:endParaRPr lang="en-US"/>
        </a:p>
      </dgm:t>
    </dgm:pt>
    <dgm:pt modelId="{7C9376B1-1EF1-4695-A361-395E63F1E4E6}">
      <dgm:prSet phldrT="[Text]" custT="1"/>
      <dgm:spPr/>
      <dgm:t>
        <a:bodyPr/>
        <a:lstStyle/>
        <a:p>
          <a:r>
            <a:rPr lang="fa-IR" sz="2800" dirty="0"/>
            <a:t>نصب قفل</a:t>
          </a:r>
          <a:endParaRPr lang="en-US" sz="2800" dirty="0"/>
        </a:p>
      </dgm:t>
    </dgm:pt>
    <dgm:pt modelId="{71832EB8-9813-49CF-8149-35F634705658}" type="parTrans" cxnId="{80218F80-12FC-4512-B933-4B94BBE66169}">
      <dgm:prSet/>
      <dgm:spPr/>
      <dgm:t>
        <a:bodyPr/>
        <a:lstStyle/>
        <a:p>
          <a:endParaRPr lang="en-US"/>
        </a:p>
      </dgm:t>
    </dgm:pt>
    <dgm:pt modelId="{6E278FC2-AB37-4AAD-B081-9AEEC8A146A6}" type="sibTrans" cxnId="{80218F80-12FC-4512-B933-4B94BBE66169}">
      <dgm:prSet/>
      <dgm:spPr/>
      <dgm:t>
        <a:bodyPr/>
        <a:lstStyle/>
        <a:p>
          <a:endParaRPr lang="en-US"/>
        </a:p>
      </dgm:t>
    </dgm:pt>
    <dgm:pt modelId="{CF997041-D017-445E-9BB4-427B99D0DF5D}">
      <dgm:prSet phldrT="[Text]" custT="1"/>
      <dgm:spPr/>
      <dgm:t>
        <a:bodyPr/>
        <a:lstStyle/>
        <a:p>
          <a:r>
            <a:rPr lang="fa-IR" sz="2800" dirty="0"/>
            <a:t>نوآوری در ساخت</a:t>
          </a:r>
          <a:endParaRPr lang="en-US" sz="2800" dirty="0"/>
        </a:p>
      </dgm:t>
    </dgm:pt>
    <dgm:pt modelId="{D786B1E6-8071-4879-B9BF-BFB04065A389}" type="parTrans" cxnId="{010987CA-9AE5-4964-928C-F89F54D00F0F}">
      <dgm:prSet/>
      <dgm:spPr/>
      <dgm:t>
        <a:bodyPr/>
        <a:lstStyle/>
        <a:p>
          <a:endParaRPr lang="en-US"/>
        </a:p>
      </dgm:t>
    </dgm:pt>
    <dgm:pt modelId="{D1EA47EE-B5CB-48A1-BC33-21EEBD7302A8}" type="sibTrans" cxnId="{010987CA-9AE5-4964-928C-F89F54D00F0F}">
      <dgm:prSet/>
      <dgm:spPr/>
      <dgm:t>
        <a:bodyPr/>
        <a:lstStyle/>
        <a:p>
          <a:endParaRPr lang="en-US"/>
        </a:p>
      </dgm:t>
    </dgm:pt>
    <dgm:pt modelId="{26144905-5436-4A5C-8A5A-35655779299E}" type="pres">
      <dgm:prSet presAssocID="{5345B746-9BD3-4437-B44E-8AFB328BF036}" presName="linear" presStyleCnt="0">
        <dgm:presLayoutVars>
          <dgm:dir/>
          <dgm:animLvl val="lvl"/>
          <dgm:resizeHandles val="exact"/>
        </dgm:presLayoutVars>
      </dgm:prSet>
      <dgm:spPr/>
    </dgm:pt>
    <dgm:pt modelId="{FB1BFF2F-24D8-4244-B51C-4AFADBD70420}" type="pres">
      <dgm:prSet presAssocID="{2558E2B7-C046-44C8-BBE3-BE825507E5D5}" presName="parentLin" presStyleCnt="0"/>
      <dgm:spPr/>
    </dgm:pt>
    <dgm:pt modelId="{52028E11-8C8F-4AD8-BD46-1F604BA1FC2F}" type="pres">
      <dgm:prSet presAssocID="{2558E2B7-C046-44C8-BBE3-BE825507E5D5}" presName="parentLeftMargin" presStyleLbl="node1" presStyleIdx="0" presStyleCnt="10"/>
      <dgm:spPr/>
    </dgm:pt>
    <dgm:pt modelId="{66535C48-4576-4FD8-BE3B-DFA9A38EA508}" type="pres">
      <dgm:prSet presAssocID="{2558E2B7-C046-44C8-BBE3-BE825507E5D5}" presName="parentText" presStyleLbl="node1" presStyleIdx="0" presStyleCnt="10">
        <dgm:presLayoutVars>
          <dgm:chMax val="0"/>
          <dgm:bulletEnabled val="1"/>
        </dgm:presLayoutVars>
      </dgm:prSet>
      <dgm:spPr/>
    </dgm:pt>
    <dgm:pt modelId="{472EF30D-FE8E-4FAC-8041-D1ECF9DA20A8}" type="pres">
      <dgm:prSet presAssocID="{2558E2B7-C046-44C8-BBE3-BE825507E5D5}" presName="negativeSpace" presStyleCnt="0"/>
      <dgm:spPr/>
    </dgm:pt>
    <dgm:pt modelId="{6F998C62-5B45-4D89-9236-BD4355972460}" type="pres">
      <dgm:prSet presAssocID="{2558E2B7-C046-44C8-BBE3-BE825507E5D5}" presName="childText" presStyleLbl="conFgAcc1" presStyleIdx="0" presStyleCnt="10">
        <dgm:presLayoutVars>
          <dgm:bulletEnabled val="1"/>
        </dgm:presLayoutVars>
      </dgm:prSet>
      <dgm:spPr/>
    </dgm:pt>
    <dgm:pt modelId="{A539F26D-A14D-41C7-8454-22E4F9AA9F4B}" type="pres">
      <dgm:prSet presAssocID="{A02CAF15-D357-4CE7-9E59-BD4E3619D65F}" presName="spaceBetweenRectangles" presStyleCnt="0"/>
      <dgm:spPr/>
    </dgm:pt>
    <dgm:pt modelId="{C6AA2048-B3F8-4608-A5F3-C1C298BBCCD1}" type="pres">
      <dgm:prSet presAssocID="{15ACB897-2447-492A-895B-5736A2B91552}" presName="parentLin" presStyleCnt="0"/>
      <dgm:spPr/>
    </dgm:pt>
    <dgm:pt modelId="{2D26F7FD-F66E-4A91-8D74-2309536F9FC2}" type="pres">
      <dgm:prSet presAssocID="{15ACB897-2447-492A-895B-5736A2B91552}" presName="parentLeftMargin" presStyleLbl="node1" presStyleIdx="0" presStyleCnt="10"/>
      <dgm:spPr/>
    </dgm:pt>
    <dgm:pt modelId="{A6C255BA-1180-4048-BCDF-40C5BD633ADA}" type="pres">
      <dgm:prSet presAssocID="{15ACB897-2447-492A-895B-5736A2B91552}" presName="parentText" presStyleLbl="node1" presStyleIdx="1" presStyleCnt="10">
        <dgm:presLayoutVars>
          <dgm:chMax val="0"/>
          <dgm:bulletEnabled val="1"/>
        </dgm:presLayoutVars>
      </dgm:prSet>
      <dgm:spPr/>
    </dgm:pt>
    <dgm:pt modelId="{237A6471-9684-41C6-BDFC-DC2BDE7B7EB6}" type="pres">
      <dgm:prSet presAssocID="{15ACB897-2447-492A-895B-5736A2B91552}" presName="negativeSpace" presStyleCnt="0"/>
      <dgm:spPr/>
    </dgm:pt>
    <dgm:pt modelId="{BA12A047-E50D-4ABF-947A-4D36CCF6E71F}" type="pres">
      <dgm:prSet presAssocID="{15ACB897-2447-492A-895B-5736A2B91552}" presName="childText" presStyleLbl="conFgAcc1" presStyleIdx="1" presStyleCnt="10">
        <dgm:presLayoutVars>
          <dgm:bulletEnabled val="1"/>
        </dgm:presLayoutVars>
      </dgm:prSet>
      <dgm:spPr/>
    </dgm:pt>
    <dgm:pt modelId="{613413CE-37E6-47FD-BEAE-7790833A9DB1}" type="pres">
      <dgm:prSet presAssocID="{2944BCB5-932E-4C65-9322-0F749B14F522}" presName="spaceBetweenRectangles" presStyleCnt="0"/>
      <dgm:spPr/>
    </dgm:pt>
    <dgm:pt modelId="{7B089C50-2AB8-4C3D-9B62-037111B91759}" type="pres">
      <dgm:prSet presAssocID="{D0EADAB2-565A-48B6-A148-7D06C42CE2CB}" presName="parentLin" presStyleCnt="0"/>
      <dgm:spPr/>
    </dgm:pt>
    <dgm:pt modelId="{DDDAA7E0-0427-464E-8849-65BC517A084B}" type="pres">
      <dgm:prSet presAssocID="{D0EADAB2-565A-48B6-A148-7D06C42CE2CB}" presName="parentLeftMargin" presStyleLbl="node1" presStyleIdx="1" presStyleCnt="10"/>
      <dgm:spPr/>
    </dgm:pt>
    <dgm:pt modelId="{1B5CD475-E1B9-44DB-A14D-6E194814ECAD}" type="pres">
      <dgm:prSet presAssocID="{D0EADAB2-565A-48B6-A148-7D06C42CE2CB}" presName="parentText" presStyleLbl="node1" presStyleIdx="2" presStyleCnt="10">
        <dgm:presLayoutVars>
          <dgm:chMax val="0"/>
          <dgm:bulletEnabled val="1"/>
        </dgm:presLayoutVars>
      </dgm:prSet>
      <dgm:spPr/>
    </dgm:pt>
    <dgm:pt modelId="{E97E7BFA-694D-4D15-8C15-3C34ACC249ED}" type="pres">
      <dgm:prSet presAssocID="{D0EADAB2-565A-48B6-A148-7D06C42CE2CB}" presName="negativeSpace" presStyleCnt="0"/>
      <dgm:spPr/>
    </dgm:pt>
    <dgm:pt modelId="{3B2B71E1-3261-4A44-B85A-A1E9A36F683D}" type="pres">
      <dgm:prSet presAssocID="{D0EADAB2-565A-48B6-A148-7D06C42CE2CB}" presName="childText" presStyleLbl="conFgAcc1" presStyleIdx="2" presStyleCnt="10">
        <dgm:presLayoutVars>
          <dgm:bulletEnabled val="1"/>
        </dgm:presLayoutVars>
      </dgm:prSet>
      <dgm:spPr/>
    </dgm:pt>
    <dgm:pt modelId="{E0EA63E0-9FA1-46F3-B879-E14BFFD6F626}" type="pres">
      <dgm:prSet presAssocID="{88B76EE5-2A03-4FBE-85C2-31E101A18935}" presName="spaceBetweenRectangles" presStyleCnt="0"/>
      <dgm:spPr/>
    </dgm:pt>
    <dgm:pt modelId="{3BA54F58-6A4C-461B-876B-7160849655DD}" type="pres">
      <dgm:prSet presAssocID="{F0D6B21E-446C-4D96-9AC1-2385C97E3E1D}" presName="parentLin" presStyleCnt="0"/>
      <dgm:spPr/>
    </dgm:pt>
    <dgm:pt modelId="{5CDEA1F9-85EF-43D4-89F8-D22F010A73EE}" type="pres">
      <dgm:prSet presAssocID="{F0D6B21E-446C-4D96-9AC1-2385C97E3E1D}" presName="parentLeftMargin" presStyleLbl="node1" presStyleIdx="2" presStyleCnt="10"/>
      <dgm:spPr/>
    </dgm:pt>
    <dgm:pt modelId="{78E229CC-4A37-44F4-8320-A0E9C53A6ACF}" type="pres">
      <dgm:prSet presAssocID="{F0D6B21E-446C-4D96-9AC1-2385C97E3E1D}" presName="parentText" presStyleLbl="node1" presStyleIdx="3" presStyleCnt="10">
        <dgm:presLayoutVars>
          <dgm:chMax val="0"/>
          <dgm:bulletEnabled val="1"/>
        </dgm:presLayoutVars>
      </dgm:prSet>
      <dgm:spPr/>
    </dgm:pt>
    <dgm:pt modelId="{18CCC1A1-8D35-48C7-B0C6-C3998EBC688B}" type="pres">
      <dgm:prSet presAssocID="{F0D6B21E-446C-4D96-9AC1-2385C97E3E1D}" presName="negativeSpace" presStyleCnt="0"/>
      <dgm:spPr/>
    </dgm:pt>
    <dgm:pt modelId="{DABDE2F7-4450-4099-B2F8-D94637C68BE5}" type="pres">
      <dgm:prSet presAssocID="{F0D6B21E-446C-4D96-9AC1-2385C97E3E1D}" presName="childText" presStyleLbl="conFgAcc1" presStyleIdx="3" presStyleCnt="10">
        <dgm:presLayoutVars>
          <dgm:bulletEnabled val="1"/>
        </dgm:presLayoutVars>
      </dgm:prSet>
      <dgm:spPr/>
    </dgm:pt>
    <dgm:pt modelId="{DAF7CA19-8780-4FDD-9A0E-4A308B232433}" type="pres">
      <dgm:prSet presAssocID="{B4886989-5F20-4ECC-BF9F-47B907E46903}" presName="spaceBetweenRectangles" presStyleCnt="0"/>
      <dgm:spPr/>
    </dgm:pt>
    <dgm:pt modelId="{F6688C31-8F89-4085-95AC-91ADD6423443}" type="pres">
      <dgm:prSet presAssocID="{2E5B6839-F428-4B34-90FB-88397D4DCE59}" presName="parentLin" presStyleCnt="0"/>
      <dgm:spPr/>
    </dgm:pt>
    <dgm:pt modelId="{EC938ABD-7F8A-43CF-9609-3067A889B608}" type="pres">
      <dgm:prSet presAssocID="{2E5B6839-F428-4B34-90FB-88397D4DCE59}" presName="parentLeftMargin" presStyleLbl="node1" presStyleIdx="3" presStyleCnt="10"/>
      <dgm:spPr/>
    </dgm:pt>
    <dgm:pt modelId="{961C6D1D-34C4-4161-9B44-87F2C903E45E}" type="pres">
      <dgm:prSet presAssocID="{2E5B6839-F428-4B34-90FB-88397D4DCE59}" presName="parentText" presStyleLbl="node1" presStyleIdx="4" presStyleCnt="10">
        <dgm:presLayoutVars>
          <dgm:chMax val="0"/>
          <dgm:bulletEnabled val="1"/>
        </dgm:presLayoutVars>
      </dgm:prSet>
      <dgm:spPr/>
    </dgm:pt>
    <dgm:pt modelId="{2AEAA721-D485-4C33-BE7D-9AF144F2540E}" type="pres">
      <dgm:prSet presAssocID="{2E5B6839-F428-4B34-90FB-88397D4DCE59}" presName="negativeSpace" presStyleCnt="0"/>
      <dgm:spPr/>
    </dgm:pt>
    <dgm:pt modelId="{B8F8B244-E898-48DF-A4CA-CEBAD4B657DD}" type="pres">
      <dgm:prSet presAssocID="{2E5B6839-F428-4B34-90FB-88397D4DCE59}" presName="childText" presStyleLbl="conFgAcc1" presStyleIdx="4" presStyleCnt="10">
        <dgm:presLayoutVars>
          <dgm:bulletEnabled val="1"/>
        </dgm:presLayoutVars>
      </dgm:prSet>
      <dgm:spPr/>
    </dgm:pt>
    <dgm:pt modelId="{3B4EDC3D-034C-4560-8673-56832113EB8F}" type="pres">
      <dgm:prSet presAssocID="{8D52936E-C3AD-4E9C-A359-4E135E375B3A}" presName="spaceBetweenRectangles" presStyleCnt="0"/>
      <dgm:spPr/>
    </dgm:pt>
    <dgm:pt modelId="{CE41AB8C-2199-4B6A-BC66-4C49E5809114}" type="pres">
      <dgm:prSet presAssocID="{F7B103AC-A61D-4C66-B273-3DEFDC93CCB0}" presName="parentLin" presStyleCnt="0"/>
      <dgm:spPr/>
    </dgm:pt>
    <dgm:pt modelId="{F2D585F1-5069-4BB1-8EB5-3B0C02568397}" type="pres">
      <dgm:prSet presAssocID="{F7B103AC-A61D-4C66-B273-3DEFDC93CCB0}" presName="parentLeftMargin" presStyleLbl="node1" presStyleIdx="4" presStyleCnt="10"/>
      <dgm:spPr/>
    </dgm:pt>
    <dgm:pt modelId="{0DFEDBDA-06DE-430E-B465-10C6391D3D14}" type="pres">
      <dgm:prSet presAssocID="{F7B103AC-A61D-4C66-B273-3DEFDC93CCB0}" presName="parentText" presStyleLbl="node1" presStyleIdx="5" presStyleCnt="10">
        <dgm:presLayoutVars>
          <dgm:chMax val="0"/>
          <dgm:bulletEnabled val="1"/>
        </dgm:presLayoutVars>
      </dgm:prSet>
      <dgm:spPr/>
    </dgm:pt>
    <dgm:pt modelId="{62D3F823-543A-4FBF-BA27-7C368A0A49E2}" type="pres">
      <dgm:prSet presAssocID="{F7B103AC-A61D-4C66-B273-3DEFDC93CCB0}" presName="negativeSpace" presStyleCnt="0"/>
      <dgm:spPr/>
    </dgm:pt>
    <dgm:pt modelId="{8E3C1616-1C17-4C28-83B5-3ED3D5D4BCF5}" type="pres">
      <dgm:prSet presAssocID="{F7B103AC-A61D-4C66-B273-3DEFDC93CCB0}" presName="childText" presStyleLbl="conFgAcc1" presStyleIdx="5" presStyleCnt="10">
        <dgm:presLayoutVars>
          <dgm:bulletEnabled val="1"/>
        </dgm:presLayoutVars>
      </dgm:prSet>
      <dgm:spPr/>
    </dgm:pt>
    <dgm:pt modelId="{AA1AEBE3-2DD6-4E19-B649-4DE2F7532E6D}" type="pres">
      <dgm:prSet presAssocID="{20F285FD-4807-443D-BFA8-FE65A2D2B642}" presName="spaceBetweenRectangles" presStyleCnt="0"/>
      <dgm:spPr/>
    </dgm:pt>
    <dgm:pt modelId="{950501C9-0976-4F6F-9F61-BDCFF148743E}" type="pres">
      <dgm:prSet presAssocID="{6F69BA8E-4DDE-42B8-B282-7F497F38E71F}" presName="parentLin" presStyleCnt="0"/>
      <dgm:spPr/>
    </dgm:pt>
    <dgm:pt modelId="{F7EBAD4C-DBF4-4B22-86D2-6A0D3A230F8C}" type="pres">
      <dgm:prSet presAssocID="{6F69BA8E-4DDE-42B8-B282-7F497F38E71F}" presName="parentLeftMargin" presStyleLbl="node1" presStyleIdx="5" presStyleCnt="10"/>
      <dgm:spPr/>
    </dgm:pt>
    <dgm:pt modelId="{9B41DBA3-3995-4367-A84C-22940557C3B9}" type="pres">
      <dgm:prSet presAssocID="{6F69BA8E-4DDE-42B8-B282-7F497F38E71F}" presName="parentText" presStyleLbl="node1" presStyleIdx="6" presStyleCnt="10">
        <dgm:presLayoutVars>
          <dgm:chMax val="0"/>
          <dgm:bulletEnabled val="1"/>
        </dgm:presLayoutVars>
      </dgm:prSet>
      <dgm:spPr/>
    </dgm:pt>
    <dgm:pt modelId="{0A956A23-7C1A-419C-8554-10B6F5B297E1}" type="pres">
      <dgm:prSet presAssocID="{6F69BA8E-4DDE-42B8-B282-7F497F38E71F}" presName="negativeSpace" presStyleCnt="0"/>
      <dgm:spPr/>
    </dgm:pt>
    <dgm:pt modelId="{E50680B4-EA45-4099-9FAA-9126097EFA3A}" type="pres">
      <dgm:prSet presAssocID="{6F69BA8E-4DDE-42B8-B282-7F497F38E71F}" presName="childText" presStyleLbl="conFgAcc1" presStyleIdx="6" presStyleCnt="10">
        <dgm:presLayoutVars>
          <dgm:bulletEnabled val="1"/>
        </dgm:presLayoutVars>
      </dgm:prSet>
      <dgm:spPr/>
    </dgm:pt>
    <dgm:pt modelId="{822427C4-06CE-476E-A921-DB83649FBC5C}" type="pres">
      <dgm:prSet presAssocID="{8E80216D-E896-448A-921D-43B9CC2F57B2}" presName="spaceBetweenRectangles" presStyleCnt="0"/>
      <dgm:spPr/>
    </dgm:pt>
    <dgm:pt modelId="{4A5A7354-FD5A-4ECF-AC5F-CFBFC6059893}" type="pres">
      <dgm:prSet presAssocID="{BD7FD86C-8FB6-4E6C-A74E-4672F26DE953}" presName="parentLin" presStyleCnt="0"/>
      <dgm:spPr/>
    </dgm:pt>
    <dgm:pt modelId="{FE29D269-36DC-4636-B85F-BCD963C1F01B}" type="pres">
      <dgm:prSet presAssocID="{BD7FD86C-8FB6-4E6C-A74E-4672F26DE953}" presName="parentLeftMargin" presStyleLbl="node1" presStyleIdx="6" presStyleCnt="10"/>
      <dgm:spPr/>
    </dgm:pt>
    <dgm:pt modelId="{56B2C5F9-4AFF-41BC-9A88-03ECC80C9FBF}" type="pres">
      <dgm:prSet presAssocID="{BD7FD86C-8FB6-4E6C-A74E-4672F26DE953}" presName="parentText" presStyleLbl="node1" presStyleIdx="7" presStyleCnt="10">
        <dgm:presLayoutVars>
          <dgm:chMax val="0"/>
          <dgm:bulletEnabled val="1"/>
        </dgm:presLayoutVars>
      </dgm:prSet>
      <dgm:spPr/>
    </dgm:pt>
    <dgm:pt modelId="{C58E40FA-6C85-4EEB-B120-F2C59B0F52BA}" type="pres">
      <dgm:prSet presAssocID="{BD7FD86C-8FB6-4E6C-A74E-4672F26DE953}" presName="negativeSpace" presStyleCnt="0"/>
      <dgm:spPr/>
    </dgm:pt>
    <dgm:pt modelId="{BFC4CAC3-D9F6-4783-AE9B-D069FB4EEEAB}" type="pres">
      <dgm:prSet presAssocID="{BD7FD86C-8FB6-4E6C-A74E-4672F26DE953}" presName="childText" presStyleLbl="conFgAcc1" presStyleIdx="7" presStyleCnt="10">
        <dgm:presLayoutVars>
          <dgm:bulletEnabled val="1"/>
        </dgm:presLayoutVars>
      </dgm:prSet>
      <dgm:spPr/>
    </dgm:pt>
    <dgm:pt modelId="{378978DE-600A-4B87-A06F-0523D8A305A6}" type="pres">
      <dgm:prSet presAssocID="{74CD9060-C21C-4E83-A9AF-231EA772CF4E}" presName="spaceBetweenRectangles" presStyleCnt="0"/>
      <dgm:spPr/>
    </dgm:pt>
    <dgm:pt modelId="{F532BB57-3B12-4B4B-AC08-557644F3EE10}" type="pres">
      <dgm:prSet presAssocID="{7C9376B1-1EF1-4695-A361-395E63F1E4E6}" presName="parentLin" presStyleCnt="0"/>
      <dgm:spPr/>
    </dgm:pt>
    <dgm:pt modelId="{63C0C35B-163B-47EB-858B-274A3E773CB4}" type="pres">
      <dgm:prSet presAssocID="{7C9376B1-1EF1-4695-A361-395E63F1E4E6}" presName="parentLeftMargin" presStyleLbl="node1" presStyleIdx="7" presStyleCnt="10"/>
      <dgm:spPr/>
    </dgm:pt>
    <dgm:pt modelId="{5962A90B-4786-4D10-A174-D81BB5C17722}" type="pres">
      <dgm:prSet presAssocID="{7C9376B1-1EF1-4695-A361-395E63F1E4E6}" presName="parentText" presStyleLbl="node1" presStyleIdx="8" presStyleCnt="10">
        <dgm:presLayoutVars>
          <dgm:chMax val="0"/>
          <dgm:bulletEnabled val="1"/>
        </dgm:presLayoutVars>
      </dgm:prSet>
      <dgm:spPr/>
    </dgm:pt>
    <dgm:pt modelId="{D772CDF1-CD2F-4F56-BCD3-498953D7B8C6}" type="pres">
      <dgm:prSet presAssocID="{7C9376B1-1EF1-4695-A361-395E63F1E4E6}" presName="negativeSpace" presStyleCnt="0"/>
      <dgm:spPr/>
    </dgm:pt>
    <dgm:pt modelId="{175F8B3C-5F72-4375-9189-A04451D796EA}" type="pres">
      <dgm:prSet presAssocID="{7C9376B1-1EF1-4695-A361-395E63F1E4E6}" presName="childText" presStyleLbl="conFgAcc1" presStyleIdx="8" presStyleCnt="10">
        <dgm:presLayoutVars>
          <dgm:bulletEnabled val="1"/>
        </dgm:presLayoutVars>
      </dgm:prSet>
      <dgm:spPr/>
    </dgm:pt>
    <dgm:pt modelId="{D020DF31-BDD9-48DC-A0C0-73C8FB0616E1}" type="pres">
      <dgm:prSet presAssocID="{6E278FC2-AB37-4AAD-B081-9AEEC8A146A6}" presName="spaceBetweenRectangles" presStyleCnt="0"/>
      <dgm:spPr/>
    </dgm:pt>
    <dgm:pt modelId="{045F481C-8B4D-4259-AFFC-32B34703C211}" type="pres">
      <dgm:prSet presAssocID="{CF997041-D017-445E-9BB4-427B99D0DF5D}" presName="parentLin" presStyleCnt="0"/>
      <dgm:spPr/>
    </dgm:pt>
    <dgm:pt modelId="{63C85CB8-DB1F-435A-8479-B74382AC89EF}" type="pres">
      <dgm:prSet presAssocID="{CF997041-D017-445E-9BB4-427B99D0DF5D}" presName="parentLeftMargin" presStyleLbl="node1" presStyleIdx="8" presStyleCnt="10"/>
      <dgm:spPr/>
    </dgm:pt>
    <dgm:pt modelId="{8A3C0276-376F-4859-A2C1-FE7AB51D0402}" type="pres">
      <dgm:prSet presAssocID="{CF997041-D017-445E-9BB4-427B99D0DF5D}" presName="parentText" presStyleLbl="node1" presStyleIdx="9" presStyleCnt="10">
        <dgm:presLayoutVars>
          <dgm:chMax val="0"/>
          <dgm:bulletEnabled val="1"/>
        </dgm:presLayoutVars>
      </dgm:prSet>
      <dgm:spPr/>
    </dgm:pt>
    <dgm:pt modelId="{63882CDB-33D8-4133-969B-F7AE8B30C9F3}" type="pres">
      <dgm:prSet presAssocID="{CF997041-D017-445E-9BB4-427B99D0DF5D}" presName="negativeSpace" presStyleCnt="0"/>
      <dgm:spPr/>
    </dgm:pt>
    <dgm:pt modelId="{7FF97826-3E8E-4C08-A8BE-6124ECC1C849}" type="pres">
      <dgm:prSet presAssocID="{CF997041-D017-445E-9BB4-427B99D0DF5D}" presName="childText" presStyleLbl="conFgAcc1" presStyleIdx="9" presStyleCnt="10">
        <dgm:presLayoutVars>
          <dgm:bulletEnabled val="1"/>
        </dgm:presLayoutVars>
      </dgm:prSet>
      <dgm:spPr/>
    </dgm:pt>
  </dgm:ptLst>
  <dgm:cxnLst>
    <dgm:cxn modelId="{520CBE03-F210-4727-9340-7FC974BD1229}" type="presOf" srcId="{2558E2B7-C046-44C8-BBE3-BE825507E5D5}" destId="{52028E11-8C8F-4AD8-BD46-1F604BA1FC2F}" srcOrd="0" destOrd="0" presId="urn:microsoft.com/office/officeart/2005/8/layout/list1"/>
    <dgm:cxn modelId="{EA886411-D2A5-4BA1-8886-5DE28D59A714}" type="presOf" srcId="{F7B103AC-A61D-4C66-B273-3DEFDC93CCB0}" destId="{0DFEDBDA-06DE-430E-B465-10C6391D3D14}" srcOrd="1" destOrd="0" presId="urn:microsoft.com/office/officeart/2005/8/layout/list1"/>
    <dgm:cxn modelId="{EE54E71B-D404-4017-9E56-F6BE709B2BF2}" type="presOf" srcId="{CF997041-D017-445E-9BB4-427B99D0DF5D}" destId="{8A3C0276-376F-4859-A2C1-FE7AB51D0402}" srcOrd="1" destOrd="0" presId="urn:microsoft.com/office/officeart/2005/8/layout/list1"/>
    <dgm:cxn modelId="{190A2C22-D25C-4978-999C-A383F03FB4E9}" type="presOf" srcId="{F0D6B21E-446C-4D96-9AC1-2385C97E3E1D}" destId="{78E229CC-4A37-44F4-8320-A0E9C53A6ACF}" srcOrd="1" destOrd="0" presId="urn:microsoft.com/office/officeart/2005/8/layout/list1"/>
    <dgm:cxn modelId="{62788928-0E9E-47D4-8466-3AA3BE1F6DC5}" srcId="{5345B746-9BD3-4437-B44E-8AFB328BF036}" destId="{F7B103AC-A61D-4C66-B273-3DEFDC93CCB0}" srcOrd="5" destOrd="0" parTransId="{C52888AA-840A-44DB-B071-803EBB22219A}" sibTransId="{20F285FD-4807-443D-BFA8-FE65A2D2B642}"/>
    <dgm:cxn modelId="{F647432A-FD4E-4F0E-82E0-1ACD86BAD956}" srcId="{5345B746-9BD3-4437-B44E-8AFB328BF036}" destId="{D0EADAB2-565A-48B6-A148-7D06C42CE2CB}" srcOrd="2" destOrd="0" parTransId="{DE3D7630-E132-4ACD-88F4-51474E82A313}" sibTransId="{88B76EE5-2A03-4FBE-85C2-31E101A18935}"/>
    <dgm:cxn modelId="{21D66D38-7C55-4C74-BC0A-C1D9059332A2}" srcId="{5345B746-9BD3-4437-B44E-8AFB328BF036}" destId="{F0D6B21E-446C-4D96-9AC1-2385C97E3E1D}" srcOrd="3" destOrd="0" parTransId="{B8575891-708B-4050-A63D-313F8C1DF5A2}" sibTransId="{B4886989-5F20-4ECC-BF9F-47B907E46903}"/>
    <dgm:cxn modelId="{DDB9E93D-A10F-4CCF-A0C8-0A66F4CA64B0}" type="presOf" srcId="{6F69BA8E-4DDE-42B8-B282-7F497F38E71F}" destId="{F7EBAD4C-DBF4-4B22-86D2-6A0D3A230F8C}" srcOrd="0" destOrd="0" presId="urn:microsoft.com/office/officeart/2005/8/layout/list1"/>
    <dgm:cxn modelId="{196A205E-F47F-437B-A8C1-E54337E77F1F}" type="presOf" srcId="{D0EADAB2-565A-48B6-A148-7D06C42CE2CB}" destId="{1B5CD475-E1B9-44DB-A14D-6E194814ECAD}" srcOrd="1" destOrd="0" presId="urn:microsoft.com/office/officeart/2005/8/layout/list1"/>
    <dgm:cxn modelId="{7CA4CB45-740D-4584-B7F1-576C4AA1866D}" type="presOf" srcId="{5345B746-9BD3-4437-B44E-8AFB328BF036}" destId="{26144905-5436-4A5C-8A5A-35655779299E}" srcOrd="0" destOrd="0" presId="urn:microsoft.com/office/officeart/2005/8/layout/list1"/>
    <dgm:cxn modelId="{812B964B-C260-4F41-90DA-98A1E35F28E8}" type="presOf" srcId="{CF997041-D017-445E-9BB4-427B99D0DF5D}" destId="{63C85CB8-DB1F-435A-8479-B74382AC89EF}" srcOrd="0" destOrd="0" presId="urn:microsoft.com/office/officeart/2005/8/layout/list1"/>
    <dgm:cxn modelId="{7627326F-B9BD-43D8-9D9F-9172934089E7}" type="presOf" srcId="{BD7FD86C-8FB6-4E6C-A74E-4672F26DE953}" destId="{56B2C5F9-4AFF-41BC-9A88-03ECC80C9FBF}" srcOrd="1" destOrd="0" presId="urn:microsoft.com/office/officeart/2005/8/layout/list1"/>
    <dgm:cxn modelId="{599C9571-68C1-4B67-8AA4-F302C6995131}" type="presOf" srcId="{D0EADAB2-565A-48B6-A148-7D06C42CE2CB}" destId="{DDDAA7E0-0427-464E-8849-65BC517A084B}" srcOrd="0" destOrd="0" presId="urn:microsoft.com/office/officeart/2005/8/layout/list1"/>
    <dgm:cxn modelId="{92618A57-46A0-448E-8258-9F28BC0A88B4}" type="presOf" srcId="{6F69BA8E-4DDE-42B8-B282-7F497F38E71F}" destId="{9B41DBA3-3995-4367-A84C-22940557C3B9}" srcOrd="1" destOrd="0" presId="urn:microsoft.com/office/officeart/2005/8/layout/list1"/>
    <dgm:cxn modelId="{CE578C7C-A73C-41AE-ABD2-1D2FA1624D2D}" type="presOf" srcId="{F0D6B21E-446C-4D96-9AC1-2385C97E3E1D}" destId="{5CDEA1F9-85EF-43D4-89F8-D22F010A73EE}" srcOrd="0" destOrd="0" presId="urn:microsoft.com/office/officeart/2005/8/layout/list1"/>
    <dgm:cxn modelId="{12CFA67E-45F6-454B-A232-0B9D871BC687}" type="presOf" srcId="{2E5B6839-F428-4B34-90FB-88397D4DCE59}" destId="{961C6D1D-34C4-4161-9B44-87F2C903E45E}" srcOrd="1" destOrd="0" presId="urn:microsoft.com/office/officeart/2005/8/layout/list1"/>
    <dgm:cxn modelId="{80218F80-12FC-4512-B933-4B94BBE66169}" srcId="{5345B746-9BD3-4437-B44E-8AFB328BF036}" destId="{7C9376B1-1EF1-4695-A361-395E63F1E4E6}" srcOrd="8" destOrd="0" parTransId="{71832EB8-9813-49CF-8149-35F634705658}" sibTransId="{6E278FC2-AB37-4AAD-B081-9AEEC8A146A6}"/>
    <dgm:cxn modelId="{3264DB90-01FB-412C-A423-543690701745}" type="presOf" srcId="{2558E2B7-C046-44C8-BBE3-BE825507E5D5}" destId="{66535C48-4576-4FD8-BE3B-DFA9A38EA508}" srcOrd="1" destOrd="0" presId="urn:microsoft.com/office/officeart/2005/8/layout/list1"/>
    <dgm:cxn modelId="{CCC7D692-6E13-4E43-AFF7-F4A029776FAD}" type="presOf" srcId="{F7B103AC-A61D-4C66-B273-3DEFDC93CCB0}" destId="{F2D585F1-5069-4BB1-8EB5-3B0C02568397}" srcOrd="0" destOrd="0" presId="urn:microsoft.com/office/officeart/2005/8/layout/list1"/>
    <dgm:cxn modelId="{27222F98-0DCA-4B95-BCB7-61705AB5B3B1}" type="presOf" srcId="{15ACB897-2447-492A-895B-5736A2B91552}" destId="{2D26F7FD-F66E-4A91-8D74-2309536F9FC2}" srcOrd="0" destOrd="0" presId="urn:microsoft.com/office/officeart/2005/8/layout/list1"/>
    <dgm:cxn modelId="{6370239C-A805-4A0C-94D8-8B3B6E135C86}" srcId="{5345B746-9BD3-4437-B44E-8AFB328BF036}" destId="{2E5B6839-F428-4B34-90FB-88397D4DCE59}" srcOrd="4" destOrd="0" parTransId="{C0A7B213-3DD9-413E-B5C1-4C68C73A55D1}" sibTransId="{8D52936E-C3AD-4E9C-A359-4E135E375B3A}"/>
    <dgm:cxn modelId="{5D3BE3A9-9223-451F-BD77-0A508A8D6498}" type="presOf" srcId="{7C9376B1-1EF1-4695-A361-395E63F1E4E6}" destId="{5962A90B-4786-4D10-A174-D81BB5C17722}" srcOrd="1" destOrd="0" presId="urn:microsoft.com/office/officeart/2005/8/layout/list1"/>
    <dgm:cxn modelId="{8A163CAF-12AB-4088-A009-D7C937E06498}" type="presOf" srcId="{7C9376B1-1EF1-4695-A361-395E63F1E4E6}" destId="{63C0C35B-163B-47EB-858B-274A3E773CB4}" srcOrd="0" destOrd="0" presId="urn:microsoft.com/office/officeart/2005/8/layout/list1"/>
    <dgm:cxn modelId="{2C0B6FB6-02D0-402F-B4BD-0B2963B5D821}" type="presOf" srcId="{15ACB897-2447-492A-895B-5736A2B91552}" destId="{A6C255BA-1180-4048-BCDF-40C5BD633ADA}" srcOrd="1" destOrd="0" presId="urn:microsoft.com/office/officeart/2005/8/layout/list1"/>
    <dgm:cxn modelId="{E729B9C0-934E-4CAD-A288-C34D4F79B8B5}" type="presOf" srcId="{2E5B6839-F428-4B34-90FB-88397D4DCE59}" destId="{EC938ABD-7F8A-43CF-9609-3067A889B608}" srcOrd="0" destOrd="0" presId="urn:microsoft.com/office/officeart/2005/8/layout/list1"/>
    <dgm:cxn modelId="{886130C9-5631-43E4-9AB7-5BC54CBF59FA}" srcId="{5345B746-9BD3-4437-B44E-8AFB328BF036}" destId="{6F69BA8E-4DDE-42B8-B282-7F497F38E71F}" srcOrd="6" destOrd="0" parTransId="{8BB8D279-63F3-4772-BD87-43F2FD670C69}" sibTransId="{8E80216D-E896-448A-921D-43B9CC2F57B2}"/>
    <dgm:cxn modelId="{010987CA-9AE5-4964-928C-F89F54D00F0F}" srcId="{5345B746-9BD3-4437-B44E-8AFB328BF036}" destId="{CF997041-D017-445E-9BB4-427B99D0DF5D}" srcOrd="9" destOrd="0" parTransId="{D786B1E6-8071-4879-B9BF-BFB04065A389}" sibTransId="{D1EA47EE-B5CB-48A1-BC33-21EEBD7302A8}"/>
    <dgm:cxn modelId="{2E5579D0-B845-467D-B432-68A4B5E8D88D}" srcId="{5345B746-9BD3-4437-B44E-8AFB328BF036}" destId="{2558E2B7-C046-44C8-BBE3-BE825507E5D5}" srcOrd="0" destOrd="0" parTransId="{747A205A-F867-40CA-B240-D6DEE30BF4FF}" sibTransId="{A02CAF15-D357-4CE7-9E59-BD4E3619D65F}"/>
    <dgm:cxn modelId="{F1EF32D4-7AB3-4172-AC2D-CB06D612B82E}" srcId="{5345B746-9BD3-4437-B44E-8AFB328BF036}" destId="{15ACB897-2447-492A-895B-5736A2B91552}" srcOrd="1" destOrd="0" parTransId="{1581F2D9-D434-45CC-865C-4811AE5572A1}" sibTransId="{2944BCB5-932E-4C65-9322-0F749B14F522}"/>
    <dgm:cxn modelId="{D58428E7-2FBF-487F-AD8B-338B488C29A7}" srcId="{5345B746-9BD3-4437-B44E-8AFB328BF036}" destId="{BD7FD86C-8FB6-4E6C-A74E-4672F26DE953}" srcOrd="7" destOrd="0" parTransId="{DCE52436-6687-45D2-A13E-F03BB15D8F14}" sibTransId="{74CD9060-C21C-4E83-A9AF-231EA772CF4E}"/>
    <dgm:cxn modelId="{EF7639FB-669C-469F-A63E-E6553A4424B5}" type="presOf" srcId="{BD7FD86C-8FB6-4E6C-A74E-4672F26DE953}" destId="{FE29D269-36DC-4636-B85F-BCD963C1F01B}" srcOrd="0" destOrd="0" presId="urn:microsoft.com/office/officeart/2005/8/layout/list1"/>
    <dgm:cxn modelId="{9CDE9311-637F-4729-85AB-CEA1AB76C6F8}" type="presParOf" srcId="{26144905-5436-4A5C-8A5A-35655779299E}" destId="{FB1BFF2F-24D8-4244-B51C-4AFADBD70420}" srcOrd="0" destOrd="0" presId="urn:microsoft.com/office/officeart/2005/8/layout/list1"/>
    <dgm:cxn modelId="{BDD9D7DE-71D8-495A-B92A-5441F7AEA1B6}" type="presParOf" srcId="{FB1BFF2F-24D8-4244-B51C-4AFADBD70420}" destId="{52028E11-8C8F-4AD8-BD46-1F604BA1FC2F}" srcOrd="0" destOrd="0" presId="urn:microsoft.com/office/officeart/2005/8/layout/list1"/>
    <dgm:cxn modelId="{CE81F3BC-AB27-413B-915E-BD69E62CF8C3}" type="presParOf" srcId="{FB1BFF2F-24D8-4244-B51C-4AFADBD70420}" destId="{66535C48-4576-4FD8-BE3B-DFA9A38EA508}" srcOrd="1" destOrd="0" presId="urn:microsoft.com/office/officeart/2005/8/layout/list1"/>
    <dgm:cxn modelId="{703644CA-707E-4D69-8AE0-F9A21820B4C4}" type="presParOf" srcId="{26144905-5436-4A5C-8A5A-35655779299E}" destId="{472EF30D-FE8E-4FAC-8041-D1ECF9DA20A8}" srcOrd="1" destOrd="0" presId="urn:microsoft.com/office/officeart/2005/8/layout/list1"/>
    <dgm:cxn modelId="{E3742007-F030-446E-ADF8-52F79052BAF6}" type="presParOf" srcId="{26144905-5436-4A5C-8A5A-35655779299E}" destId="{6F998C62-5B45-4D89-9236-BD4355972460}" srcOrd="2" destOrd="0" presId="urn:microsoft.com/office/officeart/2005/8/layout/list1"/>
    <dgm:cxn modelId="{4669C4B4-1204-47E8-9789-5B3B95D994A8}" type="presParOf" srcId="{26144905-5436-4A5C-8A5A-35655779299E}" destId="{A539F26D-A14D-41C7-8454-22E4F9AA9F4B}" srcOrd="3" destOrd="0" presId="urn:microsoft.com/office/officeart/2005/8/layout/list1"/>
    <dgm:cxn modelId="{5987FF4F-115C-4C54-8DDF-C744DB04EB5A}" type="presParOf" srcId="{26144905-5436-4A5C-8A5A-35655779299E}" destId="{C6AA2048-B3F8-4608-A5F3-C1C298BBCCD1}" srcOrd="4" destOrd="0" presId="urn:microsoft.com/office/officeart/2005/8/layout/list1"/>
    <dgm:cxn modelId="{C1004B6B-8E70-4960-94F3-1814C9E143DA}" type="presParOf" srcId="{C6AA2048-B3F8-4608-A5F3-C1C298BBCCD1}" destId="{2D26F7FD-F66E-4A91-8D74-2309536F9FC2}" srcOrd="0" destOrd="0" presId="urn:microsoft.com/office/officeart/2005/8/layout/list1"/>
    <dgm:cxn modelId="{384D68EC-FBC1-4307-A28B-370B06ADA7BD}" type="presParOf" srcId="{C6AA2048-B3F8-4608-A5F3-C1C298BBCCD1}" destId="{A6C255BA-1180-4048-BCDF-40C5BD633ADA}" srcOrd="1" destOrd="0" presId="urn:microsoft.com/office/officeart/2005/8/layout/list1"/>
    <dgm:cxn modelId="{AE18323F-6EE7-49AE-840B-76B88E0363A4}" type="presParOf" srcId="{26144905-5436-4A5C-8A5A-35655779299E}" destId="{237A6471-9684-41C6-BDFC-DC2BDE7B7EB6}" srcOrd="5" destOrd="0" presId="urn:microsoft.com/office/officeart/2005/8/layout/list1"/>
    <dgm:cxn modelId="{0EE6CD9C-1060-4BFC-8C4F-7FE319247D7E}" type="presParOf" srcId="{26144905-5436-4A5C-8A5A-35655779299E}" destId="{BA12A047-E50D-4ABF-947A-4D36CCF6E71F}" srcOrd="6" destOrd="0" presId="urn:microsoft.com/office/officeart/2005/8/layout/list1"/>
    <dgm:cxn modelId="{0A99578D-69F1-4BAD-A316-15E1B9993EA6}" type="presParOf" srcId="{26144905-5436-4A5C-8A5A-35655779299E}" destId="{613413CE-37E6-47FD-BEAE-7790833A9DB1}" srcOrd="7" destOrd="0" presId="urn:microsoft.com/office/officeart/2005/8/layout/list1"/>
    <dgm:cxn modelId="{689E972A-421C-4892-890E-15C1A0E12BE2}" type="presParOf" srcId="{26144905-5436-4A5C-8A5A-35655779299E}" destId="{7B089C50-2AB8-4C3D-9B62-037111B91759}" srcOrd="8" destOrd="0" presId="urn:microsoft.com/office/officeart/2005/8/layout/list1"/>
    <dgm:cxn modelId="{F9DFBBE7-08CC-4D30-8EA1-CE85EBCBFADD}" type="presParOf" srcId="{7B089C50-2AB8-4C3D-9B62-037111B91759}" destId="{DDDAA7E0-0427-464E-8849-65BC517A084B}" srcOrd="0" destOrd="0" presId="urn:microsoft.com/office/officeart/2005/8/layout/list1"/>
    <dgm:cxn modelId="{E163F87C-AB61-4BA6-B562-F0387E0EE001}" type="presParOf" srcId="{7B089C50-2AB8-4C3D-9B62-037111B91759}" destId="{1B5CD475-E1B9-44DB-A14D-6E194814ECAD}" srcOrd="1" destOrd="0" presId="urn:microsoft.com/office/officeart/2005/8/layout/list1"/>
    <dgm:cxn modelId="{AF064DFE-27D1-48F3-B336-6F6AAB32CC1F}" type="presParOf" srcId="{26144905-5436-4A5C-8A5A-35655779299E}" destId="{E97E7BFA-694D-4D15-8C15-3C34ACC249ED}" srcOrd="9" destOrd="0" presId="urn:microsoft.com/office/officeart/2005/8/layout/list1"/>
    <dgm:cxn modelId="{0A916E8D-6296-4E56-952B-E9BFEE2324C5}" type="presParOf" srcId="{26144905-5436-4A5C-8A5A-35655779299E}" destId="{3B2B71E1-3261-4A44-B85A-A1E9A36F683D}" srcOrd="10" destOrd="0" presId="urn:microsoft.com/office/officeart/2005/8/layout/list1"/>
    <dgm:cxn modelId="{4DEDC373-63F5-4621-B559-9F87B161EE74}" type="presParOf" srcId="{26144905-5436-4A5C-8A5A-35655779299E}" destId="{E0EA63E0-9FA1-46F3-B879-E14BFFD6F626}" srcOrd="11" destOrd="0" presId="urn:microsoft.com/office/officeart/2005/8/layout/list1"/>
    <dgm:cxn modelId="{976F177B-A854-4623-9B7C-F62D0C8D7E9F}" type="presParOf" srcId="{26144905-5436-4A5C-8A5A-35655779299E}" destId="{3BA54F58-6A4C-461B-876B-7160849655DD}" srcOrd="12" destOrd="0" presId="urn:microsoft.com/office/officeart/2005/8/layout/list1"/>
    <dgm:cxn modelId="{F5CD9747-22DD-4BFB-8EFB-B7189FDF3676}" type="presParOf" srcId="{3BA54F58-6A4C-461B-876B-7160849655DD}" destId="{5CDEA1F9-85EF-43D4-89F8-D22F010A73EE}" srcOrd="0" destOrd="0" presId="urn:microsoft.com/office/officeart/2005/8/layout/list1"/>
    <dgm:cxn modelId="{C656858D-BC14-445E-B029-D6D1185D0DF6}" type="presParOf" srcId="{3BA54F58-6A4C-461B-876B-7160849655DD}" destId="{78E229CC-4A37-44F4-8320-A0E9C53A6ACF}" srcOrd="1" destOrd="0" presId="urn:microsoft.com/office/officeart/2005/8/layout/list1"/>
    <dgm:cxn modelId="{AA97615B-21E3-418E-9E68-A10B85F31F69}" type="presParOf" srcId="{26144905-5436-4A5C-8A5A-35655779299E}" destId="{18CCC1A1-8D35-48C7-B0C6-C3998EBC688B}" srcOrd="13" destOrd="0" presId="urn:microsoft.com/office/officeart/2005/8/layout/list1"/>
    <dgm:cxn modelId="{31AAFB0E-8918-4951-91B7-13940C0FC2CE}" type="presParOf" srcId="{26144905-5436-4A5C-8A5A-35655779299E}" destId="{DABDE2F7-4450-4099-B2F8-D94637C68BE5}" srcOrd="14" destOrd="0" presId="urn:microsoft.com/office/officeart/2005/8/layout/list1"/>
    <dgm:cxn modelId="{86485283-882D-473E-9151-A2C6439B4E84}" type="presParOf" srcId="{26144905-5436-4A5C-8A5A-35655779299E}" destId="{DAF7CA19-8780-4FDD-9A0E-4A308B232433}" srcOrd="15" destOrd="0" presId="urn:microsoft.com/office/officeart/2005/8/layout/list1"/>
    <dgm:cxn modelId="{4C18D569-7A86-4154-BBED-8920498C632D}" type="presParOf" srcId="{26144905-5436-4A5C-8A5A-35655779299E}" destId="{F6688C31-8F89-4085-95AC-91ADD6423443}" srcOrd="16" destOrd="0" presId="urn:microsoft.com/office/officeart/2005/8/layout/list1"/>
    <dgm:cxn modelId="{BF648610-3C88-43A0-9B20-490CB9288315}" type="presParOf" srcId="{F6688C31-8F89-4085-95AC-91ADD6423443}" destId="{EC938ABD-7F8A-43CF-9609-3067A889B608}" srcOrd="0" destOrd="0" presId="urn:microsoft.com/office/officeart/2005/8/layout/list1"/>
    <dgm:cxn modelId="{B9A94242-882C-43E2-A2B2-04E3E7473E38}" type="presParOf" srcId="{F6688C31-8F89-4085-95AC-91ADD6423443}" destId="{961C6D1D-34C4-4161-9B44-87F2C903E45E}" srcOrd="1" destOrd="0" presId="urn:microsoft.com/office/officeart/2005/8/layout/list1"/>
    <dgm:cxn modelId="{800E8AFA-DDBC-4991-B2F1-B2B039DF9730}" type="presParOf" srcId="{26144905-5436-4A5C-8A5A-35655779299E}" destId="{2AEAA721-D485-4C33-BE7D-9AF144F2540E}" srcOrd="17" destOrd="0" presId="urn:microsoft.com/office/officeart/2005/8/layout/list1"/>
    <dgm:cxn modelId="{AAE41F73-DC91-4909-B6AA-07313464BA79}" type="presParOf" srcId="{26144905-5436-4A5C-8A5A-35655779299E}" destId="{B8F8B244-E898-48DF-A4CA-CEBAD4B657DD}" srcOrd="18" destOrd="0" presId="urn:microsoft.com/office/officeart/2005/8/layout/list1"/>
    <dgm:cxn modelId="{7F2B62FB-C38A-4FA1-86E1-B5CBFB120E45}" type="presParOf" srcId="{26144905-5436-4A5C-8A5A-35655779299E}" destId="{3B4EDC3D-034C-4560-8673-56832113EB8F}" srcOrd="19" destOrd="0" presId="urn:microsoft.com/office/officeart/2005/8/layout/list1"/>
    <dgm:cxn modelId="{3579FE16-2A05-45FF-BB57-53E65C6F366B}" type="presParOf" srcId="{26144905-5436-4A5C-8A5A-35655779299E}" destId="{CE41AB8C-2199-4B6A-BC66-4C49E5809114}" srcOrd="20" destOrd="0" presId="urn:microsoft.com/office/officeart/2005/8/layout/list1"/>
    <dgm:cxn modelId="{D948B611-FE8B-4A82-B823-B3E119A8C727}" type="presParOf" srcId="{CE41AB8C-2199-4B6A-BC66-4C49E5809114}" destId="{F2D585F1-5069-4BB1-8EB5-3B0C02568397}" srcOrd="0" destOrd="0" presId="urn:microsoft.com/office/officeart/2005/8/layout/list1"/>
    <dgm:cxn modelId="{BE2D74D4-9D0C-4D4B-820D-F23FC422483F}" type="presParOf" srcId="{CE41AB8C-2199-4B6A-BC66-4C49E5809114}" destId="{0DFEDBDA-06DE-430E-B465-10C6391D3D14}" srcOrd="1" destOrd="0" presId="urn:microsoft.com/office/officeart/2005/8/layout/list1"/>
    <dgm:cxn modelId="{F7CC5B37-47EF-4683-838F-EE6C076F8CFA}" type="presParOf" srcId="{26144905-5436-4A5C-8A5A-35655779299E}" destId="{62D3F823-543A-4FBF-BA27-7C368A0A49E2}" srcOrd="21" destOrd="0" presId="urn:microsoft.com/office/officeart/2005/8/layout/list1"/>
    <dgm:cxn modelId="{8CFFF7C2-CD11-43B6-A0C5-457EE2C1C1A4}" type="presParOf" srcId="{26144905-5436-4A5C-8A5A-35655779299E}" destId="{8E3C1616-1C17-4C28-83B5-3ED3D5D4BCF5}" srcOrd="22" destOrd="0" presId="urn:microsoft.com/office/officeart/2005/8/layout/list1"/>
    <dgm:cxn modelId="{19C7A8E0-9BC6-4ACC-92F2-BA40EAC3E4FA}" type="presParOf" srcId="{26144905-5436-4A5C-8A5A-35655779299E}" destId="{AA1AEBE3-2DD6-4E19-B649-4DE2F7532E6D}" srcOrd="23" destOrd="0" presId="urn:microsoft.com/office/officeart/2005/8/layout/list1"/>
    <dgm:cxn modelId="{35FF68B9-6CE8-47F7-9E08-4B182459BE61}" type="presParOf" srcId="{26144905-5436-4A5C-8A5A-35655779299E}" destId="{950501C9-0976-4F6F-9F61-BDCFF148743E}" srcOrd="24" destOrd="0" presId="urn:microsoft.com/office/officeart/2005/8/layout/list1"/>
    <dgm:cxn modelId="{2EF1E9E8-DAE5-438F-92F4-D4F04CC9D738}" type="presParOf" srcId="{950501C9-0976-4F6F-9F61-BDCFF148743E}" destId="{F7EBAD4C-DBF4-4B22-86D2-6A0D3A230F8C}" srcOrd="0" destOrd="0" presId="urn:microsoft.com/office/officeart/2005/8/layout/list1"/>
    <dgm:cxn modelId="{9CA7257E-A9F0-46BD-A7D3-3F6839900B7A}" type="presParOf" srcId="{950501C9-0976-4F6F-9F61-BDCFF148743E}" destId="{9B41DBA3-3995-4367-A84C-22940557C3B9}" srcOrd="1" destOrd="0" presId="urn:microsoft.com/office/officeart/2005/8/layout/list1"/>
    <dgm:cxn modelId="{8B741B6F-2C8B-4946-AEB2-314FE6C8E316}" type="presParOf" srcId="{26144905-5436-4A5C-8A5A-35655779299E}" destId="{0A956A23-7C1A-419C-8554-10B6F5B297E1}" srcOrd="25" destOrd="0" presId="urn:microsoft.com/office/officeart/2005/8/layout/list1"/>
    <dgm:cxn modelId="{B4CA2A1F-AB19-4E5A-B62C-B6126704E862}" type="presParOf" srcId="{26144905-5436-4A5C-8A5A-35655779299E}" destId="{E50680B4-EA45-4099-9FAA-9126097EFA3A}" srcOrd="26" destOrd="0" presId="urn:microsoft.com/office/officeart/2005/8/layout/list1"/>
    <dgm:cxn modelId="{36C46BAE-2F17-4287-99C6-E4539E9E9CFB}" type="presParOf" srcId="{26144905-5436-4A5C-8A5A-35655779299E}" destId="{822427C4-06CE-476E-A921-DB83649FBC5C}" srcOrd="27" destOrd="0" presId="urn:microsoft.com/office/officeart/2005/8/layout/list1"/>
    <dgm:cxn modelId="{381910CE-16F0-4650-B4DB-CDF2B28BABC8}" type="presParOf" srcId="{26144905-5436-4A5C-8A5A-35655779299E}" destId="{4A5A7354-FD5A-4ECF-AC5F-CFBFC6059893}" srcOrd="28" destOrd="0" presId="urn:microsoft.com/office/officeart/2005/8/layout/list1"/>
    <dgm:cxn modelId="{C674C239-5BBB-495E-A844-D82C09E8D69E}" type="presParOf" srcId="{4A5A7354-FD5A-4ECF-AC5F-CFBFC6059893}" destId="{FE29D269-36DC-4636-B85F-BCD963C1F01B}" srcOrd="0" destOrd="0" presId="urn:microsoft.com/office/officeart/2005/8/layout/list1"/>
    <dgm:cxn modelId="{63C910D3-0ACE-4349-B856-A61B08C2BA1E}" type="presParOf" srcId="{4A5A7354-FD5A-4ECF-AC5F-CFBFC6059893}" destId="{56B2C5F9-4AFF-41BC-9A88-03ECC80C9FBF}" srcOrd="1" destOrd="0" presId="urn:microsoft.com/office/officeart/2005/8/layout/list1"/>
    <dgm:cxn modelId="{7A3C307B-D083-4DC2-85BF-C78E5285B4D6}" type="presParOf" srcId="{26144905-5436-4A5C-8A5A-35655779299E}" destId="{C58E40FA-6C85-4EEB-B120-F2C59B0F52BA}" srcOrd="29" destOrd="0" presId="urn:microsoft.com/office/officeart/2005/8/layout/list1"/>
    <dgm:cxn modelId="{B139D1DC-9976-4167-8255-6310B3A7C9EB}" type="presParOf" srcId="{26144905-5436-4A5C-8A5A-35655779299E}" destId="{BFC4CAC3-D9F6-4783-AE9B-D069FB4EEEAB}" srcOrd="30" destOrd="0" presId="urn:microsoft.com/office/officeart/2005/8/layout/list1"/>
    <dgm:cxn modelId="{E4DA4FE4-B099-4C0A-8AEC-3CAF617DBFFC}" type="presParOf" srcId="{26144905-5436-4A5C-8A5A-35655779299E}" destId="{378978DE-600A-4B87-A06F-0523D8A305A6}" srcOrd="31" destOrd="0" presId="urn:microsoft.com/office/officeart/2005/8/layout/list1"/>
    <dgm:cxn modelId="{048A0F18-0B4A-479E-A419-FC5275757231}" type="presParOf" srcId="{26144905-5436-4A5C-8A5A-35655779299E}" destId="{F532BB57-3B12-4B4B-AC08-557644F3EE10}" srcOrd="32" destOrd="0" presId="urn:microsoft.com/office/officeart/2005/8/layout/list1"/>
    <dgm:cxn modelId="{F721B0AF-6D03-42B1-BA82-23C404F7BAA6}" type="presParOf" srcId="{F532BB57-3B12-4B4B-AC08-557644F3EE10}" destId="{63C0C35B-163B-47EB-858B-274A3E773CB4}" srcOrd="0" destOrd="0" presId="urn:microsoft.com/office/officeart/2005/8/layout/list1"/>
    <dgm:cxn modelId="{9F8B6193-BD01-4B59-BDBC-E981B21913DD}" type="presParOf" srcId="{F532BB57-3B12-4B4B-AC08-557644F3EE10}" destId="{5962A90B-4786-4D10-A174-D81BB5C17722}" srcOrd="1" destOrd="0" presId="urn:microsoft.com/office/officeart/2005/8/layout/list1"/>
    <dgm:cxn modelId="{331E208D-14C3-42C7-9220-2EB58C3AF49C}" type="presParOf" srcId="{26144905-5436-4A5C-8A5A-35655779299E}" destId="{D772CDF1-CD2F-4F56-BCD3-498953D7B8C6}" srcOrd="33" destOrd="0" presId="urn:microsoft.com/office/officeart/2005/8/layout/list1"/>
    <dgm:cxn modelId="{0B14C914-74FB-4E79-8F86-682F246DB8C3}" type="presParOf" srcId="{26144905-5436-4A5C-8A5A-35655779299E}" destId="{175F8B3C-5F72-4375-9189-A04451D796EA}" srcOrd="34" destOrd="0" presId="urn:microsoft.com/office/officeart/2005/8/layout/list1"/>
    <dgm:cxn modelId="{C5E52BD1-A795-4747-BF18-EEAF1D30E916}" type="presParOf" srcId="{26144905-5436-4A5C-8A5A-35655779299E}" destId="{D020DF31-BDD9-48DC-A0C0-73C8FB0616E1}" srcOrd="35" destOrd="0" presId="urn:microsoft.com/office/officeart/2005/8/layout/list1"/>
    <dgm:cxn modelId="{487AE305-70B8-4CA9-B7E7-FBED810C5124}" type="presParOf" srcId="{26144905-5436-4A5C-8A5A-35655779299E}" destId="{045F481C-8B4D-4259-AFFC-32B34703C211}" srcOrd="36" destOrd="0" presId="urn:microsoft.com/office/officeart/2005/8/layout/list1"/>
    <dgm:cxn modelId="{28C90324-399A-4F4B-B953-423C10E99699}" type="presParOf" srcId="{045F481C-8B4D-4259-AFFC-32B34703C211}" destId="{63C85CB8-DB1F-435A-8479-B74382AC89EF}" srcOrd="0" destOrd="0" presId="urn:microsoft.com/office/officeart/2005/8/layout/list1"/>
    <dgm:cxn modelId="{A8A910E1-24AA-4578-B0DA-B391E7AF67A5}" type="presParOf" srcId="{045F481C-8B4D-4259-AFFC-32B34703C211}" destId="{8A3C0276-376F-4859-A2C1-FE7AB51D0402}" srcOrd="1" destOrd="0" presId="urn:microsoft.com/office/officeart/2005/8/layout/list1"/>
    <dgm:cxn modelId="{9E1C94E7-2E5B-4E2B-B0E3-A005ADD7A498}" type="presParOf" srcId="{26144905-5436-4A5C-8A5A-35655779299E}" destId="{63882CDB-33D8-4133-969B-F7AE8B30C9F3}" srcOrd="37" destOrd="0" presId="urn:microsoft.com/office/officeart/2005/8/layout/list1"/>
    <dgm:cxn modelId="{4D9ACFE5-92CB-44FE-BEFE-FA29C1CCAED6}" type="presParOf" srcId="{26144905-5436-4A5C-8A5A-35655779299E}" destId="{7FF97826-3E8E-4C08-A8BE-6124ECC1C849}" srcOrd="3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98C62-5B45-4D89-9236-BD4355972460}">
      <dsp:nvSpPr>
        <dsp:cNvPr id="0" name=""/>
        <dsp:cNvSpPr/>
      </dsp:nvSpPr>
      <dsp:spPr>
        <a:xfrm>
          <a:off x="0" y="251142"/>
          <a:ext cx="8128000"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60000" extrusionH="63500" prstMaterial="matte"/>
      </dsp:spPr>
      <dsp:style>
        <a:lnRef idx="1">
          <a:scrgbClr r="0" g="0" b="0"/>
        </a:lnRef>
        <a:fillRef idx="1">
          <a:scrgbClr r="0" g="0" b="0"/>
        </a:fillRef>
        <a:effectRef idx="0">
          <a:scrgbClr r="0" g="0" b="0"/>
        </a:effectRef>
        <a:fontRef idx="minor"/>
      </dsp:style>
    </dsp:sp>
    <dsp:sp modelId="{66535C48-4576-4FD8-BE3B-DFA9A38EA508}">
      <dsp:nvSpPr>
        <dsp:cNvPr id="0" name=""/>
        <dsp:cNvSpPr/>
      </dsp:nvSpPr>
      <dsp:spPr>
        <a:xfrm>
          <a:off x="406400" y="59262"/>
          <a:ext cx="5689600" cy="38376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44600" rtl="1">
            <a:lnSpc>
              <a:spcPct val="90000"/>
            </a:lnSpc>
            <a:spcBef>
              <a:spcPct val="0"/>
            </a:spcBef>
            <a:spcAft>
              <a:spcPct val="35000"/>
            </a:spcAft>
            <a:buNone/>
          </a:pPr>
          <a:r>
            <a:rPr lang="fa-IR" sz="2800" kern="1200" dirty="0"/>
            <a:t>قفل هوشمند چیست؟</a:t>
          </a:r>
          <a:endParaRPr lang="en-US" sz="2800" kern="1200" dirty="0"/>
        </a:p>
      </dsp:txBody>
      <dsp:txXfrm>
        <a:off x="425134" y="77996"/>
        <a:ext cx="5652132" cy="346292"/>
      </dsp:txXfrm>
    </dsp:sp>
    <dsp:sp modelId="{BA12A047-E50D-4ABF-947A-4D36CCF6E71F}">
      <dsp:nvSpPr>
        <dsp:cNvPr id="0" name=""/>
        <dsp:cNvSpPr/>
      </dsp:nvSpPr>
      <dsp:spPr>
        <a:xfrm>
          <a:off x="0" y="840822"/>
          <a:ext cx="8128000"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60000" extrusionH="63500" prstMaterial="matte"/>
      </dsp:spPr>
      <dsp:style>
        <a:lnRef idx="1">
          <a:scrgbClr r="0" g="0" b="0"/>
        </a:lnRef>
        <a:fillRef idx="1">
          <a:scrgbClr r="0" g="0" b="0"/>
        </a:fillRef>
        <a:effectRef idx="0">
          <a:scrgbClr r="0" g="0" b="0"/>
        </a:effectRef>
        <a:fontRef idx="minor"/>
      </dsp:style>
    </dsp:sp>
    <dsp:sp modelId="{A6C255BA-1180-4048-BCDF-40C5BD633ADA}">
      <dsp:nvSpPr>
        <dsp:cNvPr id="0" name=""/>
        <dsp:cNvSpPr/>
      </dsp:nvSpPr>
      <dsp:spPr>
        <a:xfrm>
          <a:off x="406400" y="648942"/>
          <a:ext cx="5689600" cy="38376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None/>
          </a:pPr>
          <a:r>
            <a:rPr lang="fa-IR" sz="2800" kern="1200" dirty="0"/>
            <a:t>مزایای قفل هوشمند </a:t>
          </a:r>
          <a:endParaRPr lang="en-US" sz="2800" kern="1200" dirty="0"/>
        </a:p>
      </dsp:txBody>
      <dsp:txXfrm>
        <a:off x="425134" y="667676"/>
        <a:ext cx="5652132" cy="346292"/>
      </dsp:txXfrm>
    </dsp:sp>
    <dsp:sp modelId="{3B2B71E1-3261-4A44-B85A-A1E9A36F683D}">
      <dsp:nvSpPr>
        <dsp:cNvPr id="0" name=""/>
        <dsp:cNvSpPr/>
      </dsp:nvSpPr>
      <dsp:spPr>
        <a:xfrm>
          <a:off x="0" y="1430502"/>
          <a:ext cx="8128000"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60000" extrusionH="63500" prstMaterial="matte"/>
      </dsp:spPr>
      <dsp:style>
        <a:lnRef idx="1">
          <a:scrgbClr r="0" g="0" b="0"/>
        </a:lnRef>
        <a:fillRef idx="1">
          <a:scrgbClr r="0" g="0" b="0"/>
        </a:fillRef>
        <a:effectRef idx="0">
          <a:scrgbClr r="0" g="0" b="0"/>
        </a:effectRef>
        <a:fontRef idx="minor"/>
      </dsp:style>
    </dsp:sp>
    <dsp:sp modelId="{1B5CD475-E1B9-44DB-A14D-6E194814ECAD}">
      <dsp:nvSpPr>
        <dsp:cNvPr id="0" name=""/>
        <dsp:cNvSpPr/>
      </dsp:nvSpPr>
      <dsp:spPr>
        <a:xfrm>
          <a:off x="406400" y="1238622"/>
          <a:ext cx="5689600" cy="38376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None/>
          </a:pPr>
          <a:r>
            <a:rPr lang="fa-IR" sz="2800" kern="1200" dirty="0"/>
            <a:t>انواع قفل</a:t>
          </a:r>
          <a:endParaRPr lang="en-US" sz="2800" kern="1200" dirty="0"/>
        </a:p>
      </dsp:txBody>
      <dsp:txXfrm>
        <a:off x="425134" y="1257356"/>
        <a:ext cx="5652132" cy="346292"/>
      </dsp:txXfrm>
    </dsp:sp>
    <dsp:sp modelId="{DABDE2F7-4450-4099-B2F8-D94637C68BE5}">
      <dsp:nvSpPr>
        <dsp:cNvPr id="0" name=""/>
        <dsp:cNvSpPr/>
      </dsp:nvSpPr>
      <dsp:spPr>
        <a:xfrm>
          <a:off x="0" y="2020182"/>
          <a:ext cx="8128000"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60000" extrusionH="63500" prstMaterial="matte"/>
      </dsp:spPr>
      <dsp:style>
        <a:lnRef idx="1">
          <a:scrgbClr r="0" g="0" b="0"/>
        </a:lnRef>
        <a:fillRef idx="1">
          <a:scrgbClr r="0" g="0" b="0"/>
        </a:fillRef>
        <a:effectRef idx="0">
          <a:scrgbClr r="0" g="0" b="0"/>
        </a:effectRef>
        <a:fontRef idx="minor"/>
      </dsp:style>
    </dsp:sp>
    <dsp:sp modelId="{78E229CC-4A37-44F4-8320-A0E9C53A6ACF}">
      <dsp:nvSpPr>
        <dsp:cNvPr id="0" name=""/>
        <dsp:cNvSpPr/>
      </dsp:nvSpPr>
      <dsp:spPr>
        <a:xfrm>
          <a:off x="406400" y="1828302"/>
          <a:ext cx="5689600" cy="38376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None/>
          </a:pPr>
          <a:r>
            <a:rPr lang="fa-IR" sz="2800" kern="1200" dirty="0"/>
            <a:t>معرفی قفل کویکست</a:t>
          </a:r>
          <a:endParaRPr lang="en-US" sz="2800" kern="1200" dirty="0"/>
        </a:p>
      </dsp:txBody>
      <dsp:txXfrm>
        <a:off x="425134" y="1847036"/>
        <a:ext cx="5652132" cy="346292"/>
      </dsp:txXfrm>
    </dsp:sp>
    <dsp:sp modelId="{B8F8B244-E898-48DF-A4CA-CEBAD4B657DD}">
      <dsp:nvSpPr>
        <dsp:cNvPr id="0" name=""/>
        <dsp:cNvSpPr/>
      </dsp:nvSpPr>
      <dsp:spPr>
        <a:xfrm>
          <a:off x="0" y="2609862"/>
          <a:ext cx="8128000"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60000" extrusionH="63500" prstMaterial="matte"/>
      </dsp:spPr>
      <dsp:style>
        <a:lnRef idx="1">
          <a:scrgbClr r="0" g="0" b="0"/>
        </a:lnRef>
        <a:fillRef idx="1">
          <a:scrgbClr r="0" g="0" b="0"/>
        </a:fillRef>
        <a:effectRef idx="0">
          <a:scrgbClr r="0" g="0" b="0"/>
        </a:effectRef>
        <a:fontRef idx="minor"/>
      </dsp:style>
    </dsp:sp>
    <dsp:sp modelId="{961C6D1D-34C4-4161-9B44-87F2C903E45E}">
      <dsp:nvSpPr>
        <dsp:cNvPr id="0" name=""/>
        <dsp:cNvSpPr/>
      </dsp:nvSpPr>
      <dsp:spPr>
        <a:xfrm>
          <a:off x="406400" y="2417982"/>
          <a:ext cx="5689600" cy="38376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None/>
          </a:pPr>
          <a:r>
            <a:rPr lang="fa-IR" sz="2800" kern="1200" dirty="0"/>
            <a:t>ویژگی های ان</a:t>
          </a:r>
          <a:endParaRPr lang="en-US" sz="2800" kern="1200" dirty="0"/>
        </a:p>
      </dsp:txBody>
      <dsp:txXfrm>
        <a:off x="425134" y="2436716"/>
        <a:ext cx="5652132" cy="346292"/>
      </dsp:txXfrm>
    </dsp:sp>
    <dsp:sp modelId="{8E3C1616-1C17-4C28-83B5-3ED3D5D4BCF5}">
      <dsp:nvSpPr>
        <dsp:cNvPr id="0" name=""/>
        <dsp:cNvSpPr/>
      </dsp:nvSpPr>
      <dsp:spPr>
        <a:xfrm>
          <a:off x="0" y="3199542"/>
          <a:ext cx="8128000"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60000" extrusionH="63500" prstMaterial="matte"/>
      </dsp:spPr>
      <dsp:style>
        <a:lnRef idx="1">
          <a:scrgbClr r="0" g="0" b="0"/>
        </a:lnRef>
        <a:fillRef idx="1">
          <a:scrgbClr r="0" g="0" b="0"/>
        </a:fillRef>
        <a:effectRef idx="0">
          <a:scrgbClr r="0" g="0" b="0"/>
        </a:effectRef>
        <a:fontRef idx="minor"/>
      </dsp:style>
    </dsp:sp>
    <dsp:sp modelId="{0DFEDBDA-06DE-430E-B465-10C6391D3D14}">
      <dsp:nvSpPr>
        <dsp:cNvPr id="0" name=""/>
        <dsp:cNvSpPr/>
      </dsp:nvSpPr>
      <dsp:spPr>
        <a:xfrm>
          <a:off x="406400" y="3007662"/>
          <a:ext cx="5689600" cy="38376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None/>
          </a:pPr>
          <a:r>
            <a:rPr lang="fa-IR" sz="2800" kern="1200" dirty="0"/>
            <a:t>قیمت قفل</a:t>
          </a:r>
          <a:endParaRPr lang="en-US" sz="2800" kern="1200" dirty="0"/>
        </a:p>
      </dsp:txBody>
      <dsp:txXfrm>
        <a:off x="425134" y="3026396"/>
        <a:ext cx="5652132" cy="346292"/>
      </dsp:txXfrm>
    </dsp:sp>
    <dsp:sp modelId="{E50680B4-EA45-4099-9FAA-9126097EFA3A}">
      <dsp:nvSpPr>
        <dsp:cNvPr id="0" name=""/>
        <dsp:cNvSpPr/>
      </dsp:nvSpPr>
      <dsp:spPr>
        <a:xfrm>
          <a:off x="0" y="3789222"/>
          <a:ext cx="8128000"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60000" extrusionH="63500" prstMaterial="matte"/>
      </dsp:spPr>
      <dsp:style>
        <a:lnRef idx="1">
          <a:scrgbClr r="0" g="0" b="0"/>
        </a:lnRef>
        <a:fillRef idx="1">
          <a:scrgbClr r="0" g="0" b="0"/>
        </a:fillRef>
        <a:effectRef idx="0">
          <a:scrgbClr r="0" g="0" b="0"/>
        </a:effectRef>
        <a:fontRef idx="minor"/>
      </dsp:style>
    </dsp:sp>
    <dsp:sp modelId="{9B41DBA3-3995-4367-A84C-22940557C3B9}">
      <dsp:nvSpPr>
        <dsp:cNvPr id="0" name=""/>
        <dsp:cNvSpPr/>
      </dsp:nvSpPr>
      <dsp:spPr>
        <a:xfrm>
          <a:off x="406400" y="3597342"/>
          <a:ext cx="5689600" cy="38376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None/>
          </a:pPr>
          <a:r>
            <a:rPr lang="en-US" sz="2800" kern="1200" dirty="0"/>
            <a:t>peas</a:t>
          </a:r>
        </a:p>
      </dsp:txBody>
      <dsp:txXfrm>
        <a:off x="425134" y="3616076"/>
        <a:ext cx="5652132" cy="346292"/>
      </dsp:txXfrm>
    </dsp:sp>
    <dsp:sp modelId="{BFC4CAC3-D9F6-4783-AE9B-D069FB4EEEAB}">
      <dsp:nvSpPr>
        <dsp:cNvPr id="0" name=""/>
        <dsp:cNvSpPr/>
      </dsp:nvSpPr>
      <dsp:spPr>
        <a:xfrm>
          <a:off x="0" y="4378902"/>
          <a:ext cx="8128000"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60000" extrusionH="63500" prstMaterial="matte"/>
      </dsp:spPr>
      <dsp:style>
        <a:lnRef idx="1">
          <a:scrgbClr r="0" g="0" b="0"/>
        </a:lnRef>
        <a:fillRef idx="1">
          <a:scrgbClr r="0" g="0" b="0"/>
        </a:fillRef>
        <a:effectRef idx="0">
          <a:scrgbClr r="0" g="0" b="0"/>
        </a:effectRef>
        <a:fontRef idx="minor"/>
      </dsp:style>
    </dsp:sp>
    <dsp:sp modelId="{56B2C5F9-4AFF-41BC-9A88-03ECC80C9FBF}">
      <dsp:nvSpPr>
        <dsp:cNvPr id="0" name=""/>
        <dsp:cNvSpPr/>
      </dsp:nvSpPr>
      <dsp:spPr>
        <a:xfrm>
          <a:off x="406400" y="4187022"/>
          <a:ext cx="5689600" cy="38376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None/>
          </a:pPr>
          <a:r>
            <a:rPr lang="fa-IR" sz="2800" kern="1200" dirty="0"/>
            <a:t>جدول حالت</a:t>
          </a:r>
          <a:endParaRPr lang="en-US" sz="2800" kern="1200" dirty="0"/>
        </a:p>
      </dsp:txBody>
      <dsp:txXfrm>
        <a:off x="425134" y="4205756"/>
        <a:ext cx="5652132" cy="346292"/>
      </dsp:txXfrm>
    </dsp:sp>
    <dsp:sp modelId="{175F8B3C-5F72-4375-9189-A04451D796EA}">
      <dsp:nvSpPr>
        <dsp:cNvPr id="0" name=""/>
        <dsp:cNvSpPr/>
      </dsp:nvSpPr>
      <dsp:spPr>
        <a:xfrm>
          <a:off x="0" y="4968582"/>
          <a:ext cx="8128000"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60000" extrusionH="63500" prstMaterial="matte"/>
      </dsp:spPr>
      <dsp:style>
        <a:lnRef idx="1">
          <a:scrgbClr r="0" g="0" b="0"/>
        </a:lnRef>
        <a:fillRef idx="1">
          <a:scrgbClr r="0" g="0" b="0"/>
        </a:fillRef>
        <a:effectRef idx="0">
          <a:scrgbClr r="0" g="0" b="0"/>
        </a:effectRef>
        <a:fontRef idx="minor"/>
      </dsp:style>
    </dsp:sp>
    <dsp:sp modelId="{5962A90B-4786-4D10-A174-D81BB5C17722}">
      <dsp:nvSpPr>
        <dsp:cNvPr id="0" name=""/>
        <dsp:cNvSpPr/>
      </dsp:nvSpPr>
      <dsp:spPr>
        <a:xfrm>
          <a:off x="406400" y="4776702"/>
          <a:ext cx="5689600" cy="38376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None/>
          </a:pPr>
          <a:r>
            <a:rPr lang="fa-IR" sz="2800" kern="1200" dirty="0"/>
            <a:t>نصب قفل</a:t>
          </a:r>
          <a:endParaRPr lang="en-US" sz="2800" kern="1200" dirty="0"/>
        </a:p>
      </dsp:txBody>
      <dsp:txXfrm>
        <a:off x="425134" y="4795436"/>
        <a:ext cx="5652132" cy="346292"/>
      </dsp:txXfrm>
    </dsp:sp>
    <dsp:sp modelId="{7FF97826-3E8E-4C08-A8BE-6124ECC1C849}">
      <dsp:nvSpPr>
        <dsp:cNvPr id="0" name=""/>
        <dsp:cNvSpPr/>
      </dsp:nvSpPr>
      <dsp:spPr>
        <a:xfrm>
          <a:off x="0" y="5558262"/>
          <a:ext cx="8128000"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60000" extrusionH="63500" prstMaterial="matte"/>
      </dsp:spPr>
      <dsp:style>
        <a:lnRef idx="1">
          <a:scrgbClr r="0" g="0" b="0"/>
        </a:lnRef>
        <a:fillRef idx="1">
          <a:scrgbClr r="0" g="0" b="0"/>
        </a:fillRef>
        <a:effectRef idx="0">
          <a:scrgbClr r="0" g="0" b="0"/>
        </a:effectRef>
        <a:fontRef idx="minor"/>
      </dsp:style>
    </dsp:sp>
    <dsp:sp modelId="{8A3C0276-376F-4859-A2C1-FE7AB51D0402}">
      <dsp:nvSpPr>
        <dsp:cNvPr id="0" name=""/>
        <dsp:cNvSpPr/>
      </dsp:nvSpPr>
      <dsp:spPr>
        <a:xfrm>
          <a:off x="406400" y="5366382"/>
          <a:ext cx="5689600" cy="38376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None/>
          </a:pPr>
          <a:r>
            <a:rPr lang="fa-IR" sz="2800" kern="1200" dirty="0"/>
            <a:t>نوآوری در ساخت</a:t>
          </a:r>
          <a:endParaRPr lang="en-US" sz="2800" kern="1200" dirty="0"/>
        </a:p>
      </dsp:txBody>
      <dsp:txXfrm>
        <a:off x="425134" y="5385116"/>
        <a:ext cx="565213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2_Images &amp; Contents">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7F4A55B2-3184-47B9-BAEC-BDBF1F47C6F6}"/>
              </a:ext>
            </a:extLst>
          </p:cNvPr>
          <p:cNvSpPr>
            <a:spLocks noGrp="1"/>
          </p:cNvSpPr>
          <p:nvPr>
            <p:ph type="pic" sz="quarter" idx="11" hasCustomPrompt="1"/>
          </p:nvPr>
        </p:nvSpPr>
        <p:spPr>
          <a:xfrm>
            <a:off x="5104465" y="844530"/>
            <a:ext cx="6265900" cy="5168940"/>
          </a:xfrm>
          <a:custGeom>
            <a:avLst/>
            <a:gdLst>
              <a:gd name="connsiteX0" fmla="*/ 2712780 w 6265900"/>
              <a:gd name="connsiteY0" fmla="*/ 2405403 h 5168940"/>
              <a:gd name="connsiteX1" fmla="*/ 1432529 w 6265900"/>
              <a:gd name="connsiteY1" fmla="*/ 2704316 h 5168940"/>
              <a:gd name="connsiteX2" fmla="*/ 951729 w 6265900"/>
              <a:gd name="connsiteY2" fmla="*/ 3183705 h 5168940"/>
              <a:gd name="connsiteX3" fmla="*/ 772664 w 6265900"/>
              <a:gd name="connsiteY3" fmla="*/ 3764615 h 5168940"/>
              <a:gd name="connsiteX4" fmla="*/ 944680 w 6265900"/>
              <a:gd name="connsiteY4" fmla="*/ 4222853 h 5168940"/>
              <a:gd name="connsiteX5" fmla="*/ 1362029 w 6265900"/>
              <a:gd name="connsiteY5" fmla="*/ 4413201 h 5168940"/>
              <a:gd name="connsiteX6" fmla="*/ 2114955 w 6265900"/>
              <a:gd name="connsiteY6" fmla="*/ 3849211 h 5168940"/>
              <a:gd name="connsiteX7" fmla="*/ 2952477 w 6265900"/>
              <a:gd name="connsiteY7" fmla="*/ 2405403 h 5168940"/>
              <a:gd name="connsiteX8" fmla="*/ 5270459 w 6265900"/>
              <a:gd name="connsiteY8" fmla="*/ 730364 h 5168940"/>
              <a:gd name="connsiteX9" fmla="*/ 4767103 w 6265900"/>
              <a:gd name="connsiteY9" fmla="*/ 920707 h 5168940"/>
              <a:gd name="connsiteX10" fmla="*/ 4300404 w 6265900"/>
              <a:gd name="connsiteY10" fmla="*/ 1539683 h 5168940"/>
              <a:gd name="connsiteX11" fmla="*/ 4184786 w 6265900"/>
              <a:gd name="connsiteY11" fmla="*/ 1731442 h 5168940"/>
              <a:gd name="connsiteX12" fmla="*/ 4864389 w 6265900"/>
              <a:gd name="connsiteY12" fmla="*/ 1731442 h 5168940"/>
              <a:gd name="connsiteX13" fmla="*/ 5825989 w 6265900"/>
              <a:gd name="connsiteY13" fmla="*/ 0 h 5168940"/>
              <a:gd name="connsiteX14" fmla="*/ 6105163 w 6265900"/>
              <a:gd name="connsiteY14" fmla="*/ 78955 h 5168940"/>
              <a:gd name="connsiteX15" fmla="*/ 6206679 w 6265900"/>
              <a:gd name="connsiteY15" fmla="*/ 298913 h 5168940"/>
              <a:gd name="connsiteX16" fmla="*/ 6172839 w 6265900"/>
              <a:gd name="connsiteY16" fmla="*/ 451190 h 5168940"/>
              <a:gd name="connsiteX17" fmla="*/ 6147463 w 6265900"/>
              <a:gd name="connsiteY17" fmla="*/ 516048 h 5168940"/>
              <a:gd name="connsiteX18" fmla="*/ 5662433 w 6265900"/>
              <a:gd name="connsiteY18" fmla="*/ 1731442 h 5168940"/>
              <a:gd name="connsiteX19" fmla="*/ 5876749 w 6265900"/>
              <a:gd name="connsiteY19" fmla="*/ 1731442 h 5168940"/>
              <a:gd name="connsiteX20" fmla="*/ 5950067 w 6265900"/>
              <a:gd name="connsiteY20" fmla="*/ 1731442 h 5168940"/>
              <a:gd name="connsiteX21" fmla="*/ 6265900 w 6265900"/>
              <a:gd name="connsiteY21" fmla="*/ 2004974 h 5168940"/>
              <a:gd name="connsiteX22" fmla="*/ 6136180 w 6265900"/>
              <a:gd name="connsiteY22" fmla="*/ 2288378 h 5168940"/>
              <a:gd name="connsiteX23" fmla="*/ 5820347 w 6265900"/>
              <a:gd name="connsiteY23" fmla="*/ 2405403 h 5168940"/>
              <a:gd name="connsiteX24" fmla="*/ 5744211 w 6265900"/>
              <a:gd name="connsiteY24" fmla="*/ 2405403 h 5168940"/>
              <a:gd name="connsiteX25" fmla="*/ 5388896 w 6265900"/>
              <a:gd name="connsiteY25" fmla="*/ 2405403 h 5168940"/>
              <a:gd name="connsiteX26" fmla="*/ 5075887 w 6265900"/>
              <a:gd name="connsiteY26" fmla="*/ 3175249 h 5168940"/>
              <a:gd name="connsiteX27" fmla="*/ 5535537 w 6265900"/>
              <a:gd name="connsiteY27" fmla="*/ 3175249 h 5168940"/>
              <a:gd name="connsiteX28" fmla="*/ 5608854 w 6265900"/>
              <a:gd name="connsiteY28" fmla="*/ 3175249 h 5168940"/>
              <a:gd name="connsiteX29" fmla="*/ 5924687 w 6265900"/>
              <a:gd name="connsiteY29" fmla="*/ 3445963 h 5168940"/>
              <a:gd name="connsiteX30" fmla="*/ 5794967 w 6265900"/>
              <a:gd name="connsiteY30" fmla="*/ 3732186 h 5168940"/>
              <a:gd name="connsiteX31" fmla="*/ 5479134 w 6265900"/>
              <a:gd name="connsiteY31" fmla="*/ 3849211 h 5168940"/>
              <a:gd name="connsiteX32" fmla="*/ 5402998 w 6265900"/>
              <a:gd name="connsiteY32" fmla="*/ 3849211 h 5168940"/>
              <a:gd name="connsiteX33" fmla="*/ 4799531 w 6265900"/>
              <a:gd name="connsiteY33" fmla="*/ 3849211 h 5168940"/>
              <a:gd name="connsiteX34" fmla="*/ 4403332 w 6265900"/>
              <a:gd name="connsiteY34" fmla="*/ 3723726 h 5168940"/>
              <a:gd name="connsiteX35" fmla="*/ 4249643 w 6265900"/>
              <a:gd name="connsiteY35" fmla="*/ 3398021 h 5168940"/>
              <a:gd name="connsiteX36" fmla="*/ 4365261 w 6265900"/>
              <a:gd name="connsiteY36" fmla="*/ 2958110 h 5168940"/>
              <a:gd name="connsiteX37" fmla="*/ 4588038 w 6265900"/>
              <a:gd name="connsiteY37" fmla="*/ 2405403 h 5168940"/>
              <a:gd name="connsiteX38" fmla="*/ 3806914 w 6265900"/>
              <a:gd name="connsiteY38" fmla="*/ 2405403 h 5168940"/>
              <a:gd name="connsiteX39" fmla="*/ 2873517 w 6265900"/>
              <a:gd name="connsiteY39" fmla="*/ 4021227 h 5168940"/>
              <a:gd name="connsiteX40" fmla="*/ 1308450 w 6265900"/>
              <a:gd name="connsiteY40" fmla="*/ 5168940 h 5168940"/>
              <a:gd name="connsiteX41" fmla="*/ 376465 w 6265900"/>
              <a:gd name="connsiteY41" fmla="*/ 4769923 h 5168940"/>
              <a:gd name="connsiteX42" fmla="*/ 0 w 6265900"/>
              <a:gd name="connsiteY42" fmla="*/ 3781535 h 5168940"/>
              <a:gd name="connsiteX43" fmla="*/ 290457 w 6265900"/>
              <a:gd name="connsiteY43" fmla="*/ 2858005 h 5168940"/>
              <a:gd name="connsiteX44" fmla="*/ 1082855 w 6265900"/>
              <a:gd name="connsiteY44" fmla="*/ 2120593 h 5168940"/>
              <a:gd name="connsiteX45" fmla="*/ 1914740 w 6265900"/>
              <a:gd name="connsiteY45" fmla="*/ 1818857 h 5168940"/>
              <a:gd name="connsiteX46" fmla="*/ 3130129 w 6265900"/>
              <a:gd name="connsiteY46" fmla="*/ 1731442 h 5168940"/>
              <a:gd name="connsiteX47" fmla="*/ 3338804 w 6265900"/>
              <a:gd name="connsiteY47" fmla="*/ 1731442 h 5168940"/>
              <a:gd name="connsiteX48" fmla="*/ 3561580 w 6265900"/>
              <a:gd name="connsiteY48" fmla="*/ 1322548 h 5168940"/>
              <a:gd name="connsiteX49" fmla="*/ 4698015 w 6265900"/>
              <a:gd name="connsiteY49" fmla="*/ 183294 h 5168940"/>
              <a:gd name="connsiteX50" fmla="*/ 5825989 w 6265900"/>
              <a:gd name="connsiteY50" fmla="*/ 0 h 516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265900" h="5168940">
                <a:moveTo>
                  <a:pt x="2712780" y="2405403"/>
                </a:moveTo>
                <a:cubicBezTo>
                  <a:pt x="2175113" y="2405403"/>
                  <a:pt x="1748361" y="2505044"/>
                  <a:pt x="1432529" y="2704316"/>
                </a:cubicBezTo>
                <a:cubicBezTo>
                  <a:pt x="1231376" y="2832156"/>
                  <a:pt x="1071108" y="2991950"/>
                  <a:pt x="951729" y="3183705"/>
                </a:cubicBezTo>
                <a:cubicBezTo>
                  <a:pt x="832354" y="3375464"/>
                  <a:pt x="772664" y="3569099"/>
                  <a:pt x="772664" y="3764615"/>
                </a:cubicBezTo>
                <a:cubicBezTo>
                  <a:pt x="772664" y="3943210"/>
                  <a:pt x="830005" y="4095956"/>
                  <a:pt x="944680" y="4222853"/>
                </a:cubicBezTo>
                <a:cubicBezTo>
                  <a:pt x="1059356" y="4349750"/>
                  <a:pt x="1198474" y="4413201"/>
                  <a:pt x="1362029" y="4413201"/>
                </a:cubicBezTo>
                <a:cubicBezTo>
                  <a:pt x="1645902" y="4413201"/>
                  <a:pt x="1896878" y="4225203"/>
                  <a:pt x="2114955" y="3849211"/>
                </a:cubicBezTo>
                <a:lnTo>
                  <a:pt x="2952477" y="2405403"/>
                </a:lnTo>
                <a:close/>
                <a:moveTo>
                  <a:pt x="5270459" y="730364"/>
                </a:moveTo>
                <a:cubicBezTo>
                  <a:pt x="5071187" y="743523"/>
                  <a:pt x="4903402" y="806969"/>
                  <a:pt x="4767103" y="920707"/>
                </a:cubicBezTo>
                <a:cubicBezTo>
                  <a:pt x="4630807" y="1034445"/>
                  <a:pt x="4475238" y="1240770"/>
                  <a:pt x="4300404" y="1539683"/>
                </a:cubicBezTo>
                <a:lnTo>
                  <a:pt x="4184786" y="1731442"/>
                </a:lnTo>
                <a:lnTo>
                  <a:pt x="4864389" y="1731442"/>
                </a:lnTo>
                <a:close/>
                <a:moveTo>
                  <a:pt x="5825989" y="0"/>
                </a:moveTo>
                <a:cubicBezTo>
                  <a:pt x="5944425" y="0"/>
                  <a:pt x="6037482" y="26318"/>
                  <a:pt x="6105163" y="78955"/>
                </a:cubicBezTo>
                <a:cubicBezTo>
                  <a:pt x="6172839" y="131596"/>
                  <a:pt x="6206679" y="204914"/>
                  <a:pt x="6206679" y="298913"/>
                </a:cubicBezTo>
                <a:cubicBezTo>
                  <a:pt x="6206679" y="342151"/>
                  <a:pt x="6195401" y="392912"/>
                  <a:pt x="6172839" y="451190"/>
                </a:cubicBezTo>
                <a:lnTo>
                  <a:pt x="6147463" y="516048"/>
                </a:lnTo>
                <a:lnTo>
                  <a:pt x="5662433" y="1731442"/>
                </a:lnTo>
                <a:lnTo>
                  <a:pt x="5876749" y="1731442"/>
                </a:lnTo>
                <a:lnTo>
                  <a:pt x="5950067" y="1731442"/>
                </a:lnTo>
                <a:cubicBezTo>
                  <a:pt x="6160623" y="1731442"/>
                  <a:pt x="6265900" y="1822618"/>
                  <a:pt x="6265900" y="2004974"/>
                </a:cubicBezTo>
                <a:cubicBezTo>
                  <a:pt x="6265900" y="2115889"/>
                  <a:pt x="6222661" y="2210357"/>
                  <a:pt x="6136180" y="2288378"/>
                </a:cubicBezTo>
                <a:cubicBezTo>
                  <a:pt x="6049703" y="2366395"/>
                  <a:pt x="5944425" y="2405403"/>
                  <a:pt x="5820347" y="2405403"/>
                </a:cubicBezTo>
                <a:lnTo>
                  <a:pt x="5744211" y="2405403"/>
                </a:lnTo>
                <a:lnTo>
                  <a:pt x="5388896" y="2405403"/>
                </a:lnTo>
                <a:lnTo>
                  <a:pt x="5075887" y="3175249"/>
                </a:lnTo>
                <a:lnTo>
                  <a:pt x="5535537" y="3175249"/>
                </a:lnTo>
                <a:lnTo>
                  <a:pt x="5608854" y="3175249"/>
                </a:lnTo>
                <a:cubicBezTo>
                  <a:pt x="5819409" y="3175249"/>
                  <a:pt x="5924687" y="3265487"/>
                  <a:pt x="5924687" y="3445963"/>
                </a:cubicBezTo>
                <a:cubicBezTo>
                  <a:pt x="5924687" y="3558758"/>
                  <a:pt x="5881449" y="3654164"/>
                  <a:pt x="5794967" y="3732186"/>
                </a:cubicBezTo>
                <a:cubicBezTo>
                  <a:pt x="5708490" y="3810203"/>
                  <a:pt x="5603213" y="3849211"/>
                  <a:pt x="5479134" y="3849211"/>
                </a:cubicBezTo>
                <a:lnTo>
                  <a:pt x="5402998" y="3849211"/>
                </a:lnTo>
                <a:lnTo>
                  <a:pt x="4799531" y="3849211"/>
                </a:lnTo>
                <a:cubicBezTo>
                  <a:pt x="4637856" y="3849211"/>
                  <a:pt x="4505787" y="3807384"/>
                  <a:pt x="4403332" y="3723726"/>
                </a:cubicBezTo>
                <a:cubicBezTo>
                  <a:pt x="4300873" y="3640067"/>
                  <a:pt x="4249643" y="3531498"/>
                  <a:pt x="4249643" y="3398021"/>
                </a:cubicBezTo>
                <a:cubicBezTo>
                  <a:pt x="4249643" y="3294624"/>
                  <a:pt x="4288183" y="3147988"/>
                  <a:pt x="4365261" y="2958110"/>
                </a:cubicBezTo>
                <a:lnTo>
                  <a:pt x="4588038" y="2405403"/>
                </a:lnTo>
                <a:lnTo>
                  <a:pt x="3806914" y="2405403"/>
                </a:lnTo>
                <a:lnTo>
                  <a:pt x="2873517" y="4021227"/>
                </a:lnTo>
                <a:cubicBezTo>
                  <a:pt x="2433606" y="4786369"/>
                  <a:pt x="1911917" y="5168940"/>
                  <a:pt x="1308450" y="5168940"/>
                </a:cubicBezTo>
                <a:cubicBezTo>
                  <a:pt x="938101" y="5168940"/>
                  <a:pt x="627436" y="5035938"/>
                  <a:pt x="376465" y="4769923"/>
                </a:cubicBezTo>
                <a:cubicBezTo>
                  <a:pt x="125490" y="4503908"/>
                  <a:pt x="0" y="4174447"/>
                  <a:pt x="0" y="3781535"/>
                </a:cubicBezTo>
                <a:cubicBezTo>
                  <a:pt x="0" y="3461941"/>
                  <a:pt x="96818" y="3154099"/>
                  <a:pt x="290457" y="2858005"/>
                </a:cubicBezTo>
                <a:cubicBezTo>
                  <a:pt x="484092" y="2561911"/>
                  <a:pt x="748227" y="2316108"/>
                  <a:pt x="1082855" y="2120593"/>
                </a:cubicBezTo>
                <a:cubicBezTo>
                  <a:pt x="1332893" y="1977713"/>
                  <a:pt x="1610186" y="1877135"/>
                  <a:pt x="1914740" y="1818857"/>
                </a:cubicBezTo>
                <a:cubicBezTo>
                  <a:pt x="2219290" y="1760579"/>
                  <a:pt x="2624423" y="1731442"/>
                  <a:pt x="3130129" y="1731442"/>
                </a:cubicBezTo>
                <a:lnTo>
                  <a:pt x="3338804" y="1731442"/>
                </a:lnTo>
                <a:lnTo>
                  <a:pt x="3561580" y="1322548"/>
                </a:lnTo>
                <a:cubicBezTo>
                  <a:pt x="3871771" y="752921"/>
                  <a:pt x="4250586" y="373169"/>
                  <a:pt x="4698015" y="183294"/>
                </a:cubicBezTo>
                <a:cubicBezTo>
                  <a:pt x="4985649" y="61097"/>
                  <a:pt x="5361640" y="0"/>
                  <a:pt x="5825989" y="0"/>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5083438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8_Images &amp; Contents">
    <p:spTree>
      <p:nvGrpSpPr>
        <p:cNvPr id="1" name=""/>
        <p:cNvGrpSpPr/>
        <p:nvPr/>
      </p:nvGrpSpPr>
      <p:grpSpPr>
        <a:xfrm>
          <a:off x="0" y="0"/>
          <a:ext cx="0" cy="0"/>
          <a:chOff x="0" y="0"/>
          <a:chExt cx="0" cy="0"/>
        </a:xfrm>
      </p:grpSpPr>
      <p:sp>
        <p:nvSpPr>
          <p:cNvPr id="2" name="직각 삼각형 1">
            <a:extLst>
              <a:ext uri="{FF2B5EF4-FFF2-40B4-BE49-F238E27FC236}">
                <a16:creationId xmlns:a16="http://schemas.microsoft.com/office/drawing/2014/main" id="{D7F48D74-B6C6-4E71-91E7-685EBC5FF9D4}"/>
              </a:ext>
            </a:extLst>
          </p:cNvPr>
          <p:cNvSpPr/>
          <p:nvPr userDrawn="1"/>
        </p:nvSpPr>
        <p:spPr>
          <a:xfrm>
            <a:off x="2" y="0"/>
            <a:ext cx="6980222"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그림 개체 틀 8"/>
          <p:cNvSpPr>
            <a:spLocks noGrp="1"/>
          </p:cNvSpPr>
          <p:nvPr>
            <p:ph type="pic" sz="quarter" idx="10" hasCustomPrompt="1"/>
          </p:nvPr>
        </p:nvSpPr>
        <p:spPr>
          <a:xfrm>
            <a:off x="438914" y="446342"/>
            <a:ext cx="6785752" cy="5965316"/>
          </a:xfrm>
          <a:prstGeom prst="rect">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Sent to Back</a:t>
            </a:r>
            <a:endParaRPr lang="ko-KR" altLang="en-US" dirty="0"/>
          </a:p>
        </p:txBody>
      </p:sp>
    </p:spTree>
    <p:extLst>
      <p:ext uri="{BB962C8B-B14F-4D97-AF65-F5344CB8AC3E}">
        <p14:creationId xmlns:p14="http://schemas.microsoft.com/office/powerpoint/2010/main" val="1509873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7_Images &amp; Contents Layout">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2E541B56-E562-45F7-AF65-DC212716E3B3}"/>
              </a:ext>
            </a:extLst>
          </p:cNvPr>
          <p:cNvSpPr/>
          <p:nvPr userDrawn="1"/>
        </p:nvSpPr>
        <p:spPr>
          <a:xfrm>
            <a:off x="0" y="863125"/>
            <a:ext cx="7036904" cy="5131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그림 개체 틀 2">
            <a:extLst>
              <a:ext uri="{FF2B5EF4-FFF2-40B4-BE49-F238E27FC236}">
                <a16:creationId xmlns:a16="http://schemas.microsoft.com/office/drawing/2014/main" id="{1D487A8B-D75C-45FC-8BC1-0D4AF5ACE0C7}"/>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Picture Placeholder 7">
            <a:extLst>
              <a:ext uri="{FF2B5EF4-FFF2-40B4-BE49-F238E27FC236}">
                <a16:creationId xmlns:a16="http://schemas.microsoft.com/office/drawing/2014/main" id="{FC10FD60-B279-4A90-879E-DC51895B3BCD}"/>
              </a:ext>
            </a:extLst>
          </p:cNvPr>
          <p:cNvSpPr>
            <a:spLocks noGrp="1"/>
          </p:cNvSpPr>
          <p:nvPr>
            <p:ph type="pic" sz="quarter" idx="10" hasCustomPrompt="1"/>
          </p:nvPr>
        </p:nvSpPr>
        <p:spPr>
          <a:xfrm>
            <a:off x="238056" y="412403"/>
            <a:ext cx="4125224" cy="6033194"/>
          </a:xfrm>
          <a:custGeom>
            <a:avLst/>
            <a:gdLst/>
            <a:ahLst/>
            <a:cxnLst/>
            <a:rect l="l" t="t" r="r" b="b"/>
            <a:pathLst>
              <a:path w="105705" h="154595">
                <a:moveTo>
                  <a:pt x="60945" y="0"/>
                </a:moveTo>
                <a:cubicBezTo>
                  <a:pt x="73149" y="0"/>
                  <a:pt x="83325" y="3572"/>
                  <a:pt x="91474" y="10716"/>
                </a:cubicBezTo>
                <a:cubicBezTo>
                  <a:pt x="99622" y="17859"/>
                  <a:pt x="103696" y="26752"/>
                  <a:pt x="103696" y="37393"/>
                </a:cubicBezTo>
                <a:cubicBezTo>
                  <a:pt x="103696" y="45058"/>
                  <a:pt x="101762" y="53652"/>
                  <a:pt x="97892" y="63177"/>
                </a:cubicBezTo>
                <a:lnTo>
                  <a:pt x="71549" y="127918"/>
                </a:lnTo>
                <a:lnTo>
                  <a:pt x="90302" y="127918"/>
                </a:lnTo>
                <a:cubicBezTo>
                  <a:pt x="100571" y="127918"/>
                  <a:pt x="105705" y="131490"/>
                  <a:pt x="105705" y="138633"/>
                </a:cubicBezTo>
                <a:cubicBezTo>
                  <a:pt x="105705" y="143693"/>
                  <a:pt x="103901" y="147619"/>
                  <a:pt x="100292" y="150409"/>
                </a:cubicBezTo>
                <a:cubicBezTo>
                  <a:pt x="96683" y="153200"/>
                  <a:pt x="91604" y="154595"/>
                  <a:pt x="85056" y="154595"/>
                </a:cubicBezTo>
                <a:lnTo>
                  <a:pt x="64741" y="154595"/>
                </a:lnTo>
                <a:cubicBezTo>
                  <a:pt x="56555" y="154595"/>
                  <a:pt x="50341" y="153014"/>
                  <a:pt x="46100" y="149851"/>
                </a:cubicBezTo>
                <a:cubicBezTo>
                  <a:pt x="41858" y="146689"/>
                  <a:pt x="39737" y="142094"/>
                  <a:pt x="39737" y="136066"/>
                </a:cubicBezTo>
                <a:cubicBezTo>
                  <a:pt x="39737" y="131825"/>
                  <a:pt x="41263" y="125909"/>
                  <a:pt x="44314" y="118319"/>
                </a:cubicBezTo>
                <a:lnTo>
                  <a:pt x="66750" y="63177"/>
                </a:lnTo>
                <a:cubicBezTo>
                  <a:pt x="71289" y="52016"/>
                  <a:pt x="73559" y="44351"/>
                  <a:pt x="73559" y="40184"/>
                </a:cubicBezTo>
                <a:cubicBezTo>
                  <a:pt x="73559" y="36835"/>
                  <a:pt x="72033" y="33840"/>
                  <a:pt x="68982" y="31198"/>
                </a:cubicBezTo>
                <a:cubicBezTo>
                  <a:pt x="65931" y="28556"/>
                  <a:pt x="62434" y="27236"/>
                  <a:pt x="58490" y="27236"/>
                </a:cubicBezTo>
                <a:cubicBezTo>
                  <a:pt x="51048" y="27236"/>
                  <a:pt x="44314" y="30454"/>
                  <a:pt x="38286" y="36891"/>
                </a:cubicBezTo>
                <a:cubicBezTo>
                  <a:pt x="32259" y="43328"/>
                  <a:pt x="29245" y="50527"/>
                  <a:pt x="29245" y="58489"/>
                </a:cubicBezTo>
                <a:cubicBezTo>
                  <a:pt x="29245" y="63103"/>
                  <a:pt x="30268" y="66675"/>
                  <a:pt x="32315" y="69205"/>
                </a:cubicBezTo>
                <a:cubicBezTo>
                  <a:pt x="34361" y="71735"/>
                  <a:pt x="38100" y="74079"/>
                  <a:pt x="43533" y="76237"/>
                </a:cubicBezTo>
                <a:cubicBezTo>
                  <a:pt x="48369" y="78172"/>
                  <a:pt x="50788" y="81483"/>
                  <a:pt x="50788" y="86172"/>
                </a:cubicBezTo>
                <a:cubicBezTo>
                  <a:pt x="50788" y="90487"/>
                  <a:pt x="49169" y="94041"/>
                  <a:pt x="45932" y="96831"/>
                </a:cubicBezTo>
                <a:cubicBezTo>
                  <a:pt x="42695" y="99622"/>
                  <a:pt x="38658" y="101017"/>
                  <a:pt x="33821" y="101017"/>
                </a:cubicBezTo>
                <a:cubicBezTo>
                  <a:pt x="24520" y="101017"/>
                  <a:pt x="16557" y="97054"/>
                  <a:pt x="9935" y="89129"/>
                </a:cubicBezTo>
                <a:cubicBezTo>
                  <a:pt x="3312" y="81204"/>
                  <a:pt x="0" y="71698"/>
                  <a:pt x="0" y="60610"/>
                </a:cubicBezTo>
                <a:cubicBezTo>
                  <a:pt x="0" y="44462"/>
                  <a:pt x="6102" y="30324"/>
                  <a:pt x="18306" y="18194"/>
                </a:cubicBezTo>
                <a:cubicBezTo>
                  <a:pt x="30510" y="6065"/>
                  <a:pt x="44723" y="0"/>
                  <a:pt x="60945"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480004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2" r:id="rId8"/>
    <p:sldLayoutId id="2147483738" r:id="rId9"/>
    <p:sldLayoutId id="2147483743" r:id="rId10"/>
    <p:sldLayoutId id="2147483745" r:id="rId11"/>
    <p:sldLayoutId id="2147483747" r:id="rId12"/>
    <p:sldLayoutId id="2147483746" r:id="rId13"/>
    <p:sldLayoutId id="2147483744" r:id="rId14"/>
    <p:sldLayoutId id="2147483749" r:id="rId15"/>
    <p:sldLayoutId id="2147483750" r:id="rId16"/>
    <p:sldLayoutId id="2147483752" r:id="rId17"/>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0.jp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592815" y="1295651"/>
            <a:ext cx="5583849" cy="1077218"/>
          </a:xfrm>
          <a:prstGeom prst="rect">
            <a:avLst/>
          </a:prstGeom>
          <a:noFill/>
        </p:spPr>
        <p:txBody>
          <a:bodyPr wrap="square" rtlCol="0" anchor="ctr">
            <a:spAutoFit/>
          </a:bodyPr>
          <a:lstStyle/>
          <a:p>
            <a:pPr algn="ctr" rtl="1"/>
            <a:r>
              <a:rPr lang="fa-IR" altLang="ko-KR" sz="3200" b="1" dirty="0">
                <a:solidFill>
                  <a:schemeClr val="bg1"/>
                </a:solidFill>
                <a:cs typeface="B Nazanin" panose="00000400000000000000" pitchFamily="2" charset="-78"/>
              </a:rPr>
              <a:t>موضوع</a:t>
            </a:r>
            <a:r>
              <a:rPr lang="en-US" altLang="ko-KR" sz="3200" b="1" dirty="0">
                <a:solidFill>
                  <a:schemeClr val="bg1"/>
                </a:solidFill>
                <a:cs typeface="B Nazanin" panose="00000400000000000000" pitchFamily="2" charset="-78"/>
              </a:rPr>
              <a:t> </a:t>
            </a:r>
            <a:r>
              <a:rPr lang="fa-IR" altLang="ko-KR" sz="3200" b="1" dirty="0">
                <a:solidFill>
                  <a:schemeClr val="bg1"/>
                </a:solidFill>
                <a:cs typeface="B Nazanin" panose="00000400000000000000" pitchFamily="2" charset="-78"/>
              </a:rPr>
              <a:t>پروژه:</a:t>
            </a:r>
          </a:p>
          <a:p>
            <a:pPr algn="ctr" rtl="1"/>
            <a:r>
              <a:rPr lang="fa-IR" altLang="ko-KR" sz="3200" b="1" dirty="0">
                <a:solidFill>
                  <a:schemeClr val="bg1"/>
                </a:solidFill>
                <a:cs typeface="B Nazanin" panose="00000400000000000000" pitchFamily="2" charset="-78"/>
              </a:rPr>
              <a:t> قفل هوشمند کویکست مدل </a:t>
            </a:r>
            <a:r>
              <a:rPr lang="en-US" altLang="ko-KR" sz="3200" b="1" dirty="0">
                <a:solidFill>
                  <a:schemeClr val="bg1"/>
                </a:solidFill>
                <a:cs typeface="B Nazanin" panose="00000400000000000000" pitchFamily="2" charset="-78"/>
              </a:rPr>
              <a:t>Halo</a:t>
            </a:r>
            <a:endParaRPr lang="ko-KR" altLang="en-US" sz="3200" b="1" dirty="0">
              <a:solidFill>
                <a:schemeClr val="bg1"/>
              </a:solidFill>
              <a:cs typeface="B Nazanin" panose="00000400000000000000" pitchFamily="2" charset="-78"/>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37434" y="5835125"/>
            <a:ext cx="5610509" cy="830997"/>
          </a:xfrm>
          <a:prstGeom prst="rect">
            <a:avLst/>
          </a:prstGeom>
          <a:noFill/>
        </p:spPr>
        <p:txBody>
          <a:bodyPr wrap="square" rtlCol="0" anchor="ctr">
            <a:spAutoFit/>
          </a:bodyPr>
          <a:lstStyle/>
          <a:p>
            <a:pPr algn="ctr"/>
            <a:r>
              <a:rPr lang="fa-IR" altLang="ko-KR" sz="2400" dirty="0">
                <a:solidFill>
                  <a:schemeClr val="bg1"/>
                </a:solidFill>
                <a:cs typeface="B Nazanin" panose="00000400000000000000" pitchFamily="2" charset="-78"/>
              </a:rPr>
              <a:t>استاد راهنما: استاد عصایی</a:t>
            </a:r>
          </a:p>
          <a:p>
            <a:pPr algn="ctr"/>
            <a:r>
              <a:rPr lang="fa-IR" altLang="ko-KR" sz="2400" dirty="0">
                <a:solidFill>
                  <a:schemeClr val="bg1"/>
                </a:solidFill>
                <a:cs typeface="B Nazanin" panose="00000400000000000000" pitchFamily="2" charset="-78"/>
              </a:rPr>
              <a:t>نام دانشجو: سارا رستمی</a:t>
            </a:r>
            <a:endParaRPr lang="ko-KR" altLang="en-US" sz="2400" dirty="0">
              <a:solidFill>
                <a:schemeClr val="bg1"/>
              </a:solidFill>
              <a:cs typeface="B Nazanin" panose="00000400000000000000" pitchFamily="2" charset="-78"/>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pic>
        <p:nvPicPr>
          <p:cNvPr id="1026" name="Picture 2" descr="لوگو دانشگاه آزاد اسلامی، فلسفه فکری لوگو دانشگاه آزاد - وبلاگ دایا آرتز">
            <a:extLst>
              <a:ext uri="{FF2B5EF4-FFF2-40B4-BE49-F238E27FC236}">
                <a16:creationId xmlns:a16="http://schemas.microsoft.com/office/drawing/2014/main" id="{28A824B8-B551-468B-8200-E5681651F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7489" y="4138"/>
            <a:ext cx="1714500" cy="1028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81E4E8-F697-4B26-9247-A772C17AEABE}"/>
              </a:ext>
            </a:extLst>
          </p:cNvPr>
          <p:cNvSpPr txBox="1"/>
          <p:nvPr/>
        </p:nvSpPr>
        <p:spPr>
          <a:xfrm>
            <a:off x="7114106" y="3382123"/>
            <a:ext cx="4392137" cy="1200329"/>
          </a:xfrm>
          <a:prstGeom prst="rect">
            <a:avLst/>
          </a:prstGeom>
          <a:noFill/>
        </p:spPr>
        <p:txBody>
          <a:bodyPr wrap="square" rtlCol="0">
            <a:spAutoFit/>
          </a:bodyPr>
          <a:lstStyle/>
          <a:p>
            <a:pPr algn="ctr"/>
            <a:r>
              <a:rPr lang="fa-IR" sz="3600" b="1" dirty="0">
                <a:solidFill>
                  <a:schemeClr val="bg1"/>
                </a:solidFill>
              </a:rPr>
              <a:t>مروبوط به درس :</a:t>
            </a:r>
          </a:p>
          <a:p>
            <a:pPr algn="ctr"/>
            <a:r>
              <a:rPr lang="fa-IR" sz="3600" b="1" dirty="0">
                <a:solidFill>
                  <a:schemeClr val="bg1"/>
                </a:solidFill>
              </a:rPr>
              <a:t>هوش مصنوعی </a:t>
            </a:r>
            <a:endParaRPr lang="en-US" sz="3600" b="1" dirty="0">
              <a:solidFill>
                <a:schemeClr val="bg1"/>
              </a:solidFill>
            </a:endParaRPr>
          </a:p>
        </p:txBody>
      </p:sp>
      <p:sp>
        <p:nvSpPr>
          <p:cNvPr id="5" name="TextBox 4">
            <a:extLst>
              <a:ext uri="{FF2B5EF4-FFF2-40B4-BE49-F238E27FC236}">
                <a16:creationId xmlns:a16="http://schemas.microsoft.com/office/drawing/2014/main" id="{77B471F9-B373-47A0-A5A8-FAB75DF92DE8}"/>
              </a:ext>
            </a:extLst>
          </p:cNvPr>
          <p:cNvSpPr txBox="1"/>
          <p:nvPr/>
        </p:nvSpPr>
        <p:spPr>
          <a:xfrm>
            <a:off x="4027558" y="35677"/>
            <a:ext cx="3047960" cy="707886"/>
          </a:xfrm>
          <a:prstGeom prst="rect">
            <a:avLst/>
          </a:prstGeom>
          <a:noFill/>
        </p:spPr>
        <p:txBody>
          <a:bodyPr wrap="square" rtlCol="0">
            <a:spAutoFit/>
          </a:bodyPr>
          <a:lstStyle/>
          <a:p>
            <a:pPr algn="ctr"/>
            <a:r>
              <a:rPr lang="fa-IR" sz="4000" b="1" dirty="0">
                <a:solidFill>
                  <a:schemeClr val="bg1"/>
                </a:solidFill>
              </a:rPr>
              <a:t>به نام خدا</a:t>
            </a:r>
            <a:endParaRPr lang="en-US" sz="4000" b="1" dirty="0">
              <a:solidFill>
                <a:schemeClr val="bg1"/>
              </a:solidFill>
            </a:endParaRPr>
          </a:p>
        </p:txBody>
      </p:sp>
    </p:spTree>
    <p:extLst>
      <p:ext uri="{BB962C8B-B14F-4D97-AF65-F5344CB8AC3E}">
        <p14:creationId xmlns:p14="http://schemas.microsoft.com/office/powerpoint/2010/main" val="403247619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602AEF-474A-4017-96F6-C14A5BEFC18A}"/>
              </a:ext>
            </a:extLst>
          </p:cNvPr>
          <p:cNvSpPr txBox="1"/>
          <p:nvPr/>
        </p:nvSpPr>
        <p:spPr>
          <a:xfrm>
            <a:off x="5342965" y="727404"/>
            <a:ext cx="6849035" cy="5940088"/>
          </a:xfrm>
          <a:prstGeom prst="rect">
            <a:avLst/>
          </a:prstGeom>
          <a:noFill/>
        </p:spPr>
        <p:txBody>
          <a:bodyPr wrap="square" rtlCol="0">
            <a:spAutoFit/>
          </a:bodyPr>
          <a:lstStyle/>
          <a:p>
            <a:pPr algn="r" rtl="1"/>
            <a:r>
              <a:rPr lang="fa-IR" sz="2000" dirty="0"/>
              <a:t>کمپانی کویکست از سال 1946 در زمینه تولید قفلهای بادوام و حرفه ای به تولید محصولات بینظیری اقدام کرده است که باعث شده در میان برندهای قفل همیشه برترین باشد در سالهای اخیر و با پیشرفت تکنولوژی خط جدید قفلهای هوشمند این برند معتبر فعال شده است و محصولات مهمی به بازار جهان عرضه نموده است برای خرید قفل به غیر از فناوری آن باید به تجربه و اعتبار تولید کننده نیز توجه نمود. محصول </a:t>
            </a:r>
            <a:r>
              <a:rPr lang="en-US" sz="2000" dirty="0"/>
              <a:t>HALO </a:t>
            </a:r>
            <a:r>
              <a:rPr lang="fa-IR" sz="2000" dirty="0"/>
              <a:t>یکی از قفلهایی است که هم از فناوری بالا و هم از بالاترین استاندار قفل منزل   </a:t>
            </a:r>
            <a:r>
              <a:rPr lang="en-US" sz="2000" dirty="0"/>
              <a:t>BHMA) </a:t>
            </a:r>
            <a:r>
              <a:rPr lang="fa-IR" sz="2000" dirty="0"/>
              <a:t> )برخودار است. این محصول هم با</a:t>
            </a:r>
            <a:r>
              <a:rPr lang="en-US" sz="2000" dirty="0"/>
              <a:t>WIFI </a:t>
            </a:r>
            <a:r>
              <a:rPr lang="fa-IR" sz="2000" dirty="0"/>
              <a:t> (برای اتصال به موبایل) ، هم رمز و هم کلید کار می نماید که ترکیب فوق العاده ای تشکیل داده است. از مشخصات هسته قفل میتوان به 20 دقیقه دوام در آتش، گارانتی مادام العمر مکانیزم ، غیر قابل باز شدن با شاه کلید، غیر قابل باز شدن با ابزارهای سوزنی ، غیر قابل باز شدن با کلید کپی( نیاز به تایید قفل برای کلید کپی) اشاره نمود که نشان دهنده اطمینان پذیری بالای این محصول است. از طرفی تکنولوژی قفل </a:t>
            </a:r>
            <a:r>
              <a:rPr lang="en-US" sz="2000" dirty="0"/>
              <a:t>HALO </a:t>
            </a:r>
            <a:r>
              <a:rPr lang="fa-IR" sz="2000" dirty="0"/>
              <a:t>شامل قفل شدن سریع با یک اشاره ، فناوری لمسی برای ورود حداکثر 10 عدد ، فناوری وای فای و تعریف 250 کاربر مختلف، برنامه اختصاصی، امکان برنامه ریزی زمانی برای باز و بسته شدن . باز کردن و بستن از طریق موبایل نمایش وضعیت در موبایل اشاره نمود. این محصول با الکسا و دستیار گوگل کاملا سازگار می باشد. نکته آخر با توجه به جابجایی اعداد در صفحه تاچ اسکرین ، امکان بازگشایی قفل از طریق رصد حرکت انگشتان یا اثر انگشت بجا مانده وجود ندارد( این قابلیت انتخابی می باشد)</a:t>
            </a:r>
            <a:endParaRPr lang="en-US" sz="2000" dirty="0"/>
          </a:p>
        </p:txBody>
      </p:sp>
      <p:pic>
        <p:nvPicPr>
          <p:cNvPr id="4" name="Picture 3">
            <a:extLst>
              <a:ext uri="{FF2B5EF4-FFF2-40B4-BE49-F238E27FC236}">
                <a16:creationId xmlns:a16="http://schemas.microsoft.com/office/drawing/2014/main" id="{E7027FA5-9E64-437F-B9A1-2F63E4C8B9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729" y="421341"/>
            <a:ext cx="3433482" cy="2583180"/>
          </a:xfrm>
          <a:prstGeom prst="rect">
            <a:avLst/>
          </a:prstGeom>
        </p:spPr>
      </p:pic>
      <p:pic>
        <p:nvPicPr>
          <p:cNvPr id="6" name="Picture 5">
            <a:extLst>
              <a:ext uri="{FF2B5EF4-FFF2-40B4-BE49-F238E27FC236}">
                <a16:creationId xmlns:a16="http://schemas.microsoft.com/office/drawing/2014/main" id="{6F98D6DB-2485-49C7-8DB9-976EC3102F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270" y="3853479"/>
            <a:ext cx="3541060" cy="2583180"/>
          </a:xfrm>
          <a:prstGeom prst="rect">
            <a:avLst/>
          </a:prstGeom>
        </p:spPr>
      </p:pic>
      <p:sp>
        <p:nvSpPr>
          <p:cNvPr id="7" name="TextBox 6">
            <a:extLst>
              <a:ext uri="{FF2B5EF4-FFF2-40B4-BE49-F238E27FC236}">
                <a16:creationId xmlns:a16="http://schemas.microsoft.com/office/drawing/2014/main" id="{2A4AA82D-1C4B-4BF8-ADD3-FCAA7FCA1DA4}"/>
              </a:ext>
            </a:extLst>
          </p:cNvPr>
          <p:cNvSpPr txBox="1"/>
          <p:nvPr/>
        </p:nvSpPr>
        <p:spPr>
          <a:xfrm>
            <a:off x="9843247" y="190508"/>
            <a:ext cx="2841812" cy="461665"/>
          </a:xfrm>
          <a:prstGeom prst="rect">
            <a:avLst/>
          </a:prstGeom>
          <a:noFill/>
        </p:spPr>
        <p:txBody>
          <a:bodyPr wrap="square" rtlCol="0">
            <a:spAutoFit/>
          </a:bodyPr>
          <a:lstStyle/>
          <a:p>
            <a:r>
              <a:rPr lang="fa-IR" sz="2400" b="1" dirty="0"/>
              <a:t>معرفی قفل کویکست</a:t>
            </a:r>
            <a:endParaRPr lang="en-US" sz="2400" b="1" dirty="0"/>
          </a:p>
        </p:txBody>
      </p:sp>
    </p:spTree>
    <p:extLst>
      <p:ext uri="{BB962C8B-B14F-4D97-AF65-F5344CB8AC3E}">
        <p14:creationId xmlns:p14="http://schemas.microsoft.com/office/powerpoint/2010/main" val="202141212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Arrow Connector 90">
            <a:extLst>
              <a:ext uri="{FF2B5EF4-FFF2-40B4-BE49-F238E27FC236}">
                <a16:creationId xmlns:a16="http://schemas.microsoft.com/office/drawing/2014/main" id="{4F53AC23-816A-4DE3-B27A-94744CB01133}"/>
              </a:ext>
            </a:extLst>
          </p:cNvPr>
          <p:cNvCxnSpPr>
            <a:cxnSpLocks/>
            <a:stCxn id="97" idx="6"/>
            <a:endCxn id="98" idx="3"/>
          </p:cNvCxnSpPr>
          <p:nvPr/>
        </p:nvCxnSpPr>
        <p:spPr>
          <a:xfrm flipV="1">
            <a:off x="8345422" y="2178028"/>
            <a:ext cx="1322442" cy="1439318"/>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A3FE2F2E-C24A-4ED9-B873-75A2B25B6BB9}"/>
              </a:ext>
            </a:extLst>
          </p:cNvPr>
          <p:cNvCxnSpPr>
            <a:cxnSpLocks/>
            <a:stCxn id="97" idx="6"/>
            <a:endCxn id="101" idx="2"/>
          </p:cNvCxnSpPr>
          <p:nvPr/>
        </p:nvCxnSpPr>
        <p:spPr>
          <a:xfrm flipV="1">
            <a:off x="8345422" y="3030615"/>
            <a:ext cx="2021413" cy="586731"/>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46C9C88-2FFC-4243-9227-0AA00DDD4989}"/>
              </a:ext>
            </a:extLst>
          </p:cNvPr>
          <p:cNvCxnSpPr>
            <a:cxnSpLocks/>
            <a:stCxn id="97" idx="6"/>
            <a:endCxn id="99" idx="2"/>
          </p:cNvCxnSpPr>
          <p:nvPr/>
        </p:nvCxnSpPr>
        <p:spPr>
          <a:xfrm>
            <a:off x="8345422" y="3617346"/>
            <a:ext cx="2021413" cy="573647"/>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D20C7D3-5B14-4116-8CE1-CC74074815C8}"/>
              </a:ext>
            </a:extLst>
          </p:cNvPr>
          <p:cNvCxnSpPr>
            <a:cxnSpLocks/>
            <a:stCxn id="97" idx="6"/>
            <a:endCxn id="100" idx="1"/>
          </p:cNvCxnSpPr>
          <p:nvPr/>
        </p:nvCxnSpPr>
        <p:spPr>
          <a:xfrm>
            <a:off x="8345422" y="3617346"/>
            <a:ext cx="1322442" cy="1426235"/>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id="{DCA9BD9A-F216-4445-9FEC-B0BFDF982078}"/>
              </a:ext>
            </a:extLst>
          </p:cNvPr>
          <p:cNvSpPr/>
          <p:nvPr/>
        </p:nvSpPr>
        <p:spPr>
          <a:xfrm>
            <a:off x="7023232" y="2956251"/>
            <a:ext cx="1322190" cy="13221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8" name="Oval 97">
            <a:extLst>
              <a:ext uri="{FF2B5EF4-FFF2-40B4-BE49-F238E27FC236}">
                <a16:creationId xmlns:a16="http://schemas.microsoft.com/office/drawing/2014/main" id="{D332D8C6-5DB0-42CA-9C74-C05C2C24E9B6}"/>
              </a:ext>
            </a:extLst>
          </p:cNvPr>
          <p:cNvSpPr/>
          <p:nvPr/>
        </p:nvSpPr>
        <p:spPr>
          <a:xfrm>
            <a:off x="9540373" y="1434955"/>
            <a:ext cx="870564" cy="870564"/>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a:ln>
                <a:noFill/>
              </a:ln>
              <a:solidFill>
                <a:prstClr val="white"/>
              </a:solidFill>
              <a:effectLst/>
              <a:uLnTx/>
              <a:uFillTx/>
              <a:latin typeface="Arial"/>
              <a:cs typeface="Arial" pitchFamily="34" charset="0"/>
            </a:endParaRPr>
          </a:p>
        </p:txBody>
      </p:sp>
      <p:sp>
        <p:nvSpPr>
          <p:cNvPr id="99" name="Oval 98">
            <a:extLst>
              <a:ext uri="{FF2B5EF4-FFF2-40B4-BE49-F238E27FC236}">
                <a16:creationId xmlns:a16="http://schemas.microsoft.com/office/drawing/2014/main" id="{8D8034BB-A4D2-44D2-AA8F-F7E9DC3E634B}"/>
              </a:ext>
            </a:extLst>
          </p:cNvPr>
          <p:cNvSpPr/>
          <p:nvPr/>
        </p:nvSpPr>
        <p:spPr>
          <a:xfrm>
            <a:off x="10366835" y="3755711"/>
            <a:ext cx="870564" cy="870564"/>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a:ln>
                <a:noFill/>
              </a:ln>
              <a:solidFill>
                <a:prstClr val="white"/>
              </a:solidFill>
              <a:effectLst/>
              <a:uLnTx/>
              <a:uFillTx/>
              <a:latin typeface="Arial"/>
              <a:cs typeface="Arial" pitchFamily="34" charset="0"/>
            </a:endParaRPr>
          </a:p>
        </p:txBody>
      </p:sp>
      <p:sp>
        <p:nvSpPr>
          <p:cNvPr id="100" name="Oval 99">
            <a:extLst>
              <a:ext uri="{FF2B5EF4-FFF2-40B4-BE49-F238E27FC236}">
                <a16:creationId xmlns:a16="http://schemas.microsoft.com/office/drawing/2014/main" id="{536EF988-FBA5-4990-B8A4-BC1A91FCFD64}"/>
              </a:ext>
            </a:extLst>
          </p:cNvPr>
          <p:cNvSpPr/>
          <p:nvPr/>
        </p:nvSpPr>
        <p:spPr>
          <a:xfrm>
            <a:off x="9540373" y="4916090"/>
            <a:ext cx="870564" cy="870564"/>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a:ln>
                <a:noFill/>
              </a:ln>
              <a:solidFill>
                <a:prstClr val="white"/>
              </a:solidFill>
              <a:effectLst/>
              <a:uLnTx/>
              <a:uFillTx/>
              <a:latin typeface="Arial"/>
              <a:cs typeface="Arial" pitchFamily="34" charset="0"/>
            </a:endParaRPr>
          </a:p>
        </p:txBody>
      </p:sp>
      <p:sp>
        <p:nvSpPr>
          <p:cNvPr id="101" name="Oval 100">
            <a:extLst>
              <a:ext uri="{FF2B5EF4-FFF2-40B4-BE49-F238E27FC236}">
                <a16:creationId xmlns:a16="http://schemas.microsoft.com/office/drawing/2014/main" id="{0EE84B0A-B108-467C-BE8D-9225D9F77367}"/>
              </a:ext>
            </a:extLst>
          </p:cNvPr>
          <p:cNvSpPr/>
          <p:nvPr/>
        </p:nvSpPr>
        <p:spPr>
          <a:xfrm>
            <a:off x="10366835" y="2595333"/>
            <a:ext cx="870564" cy="870564"/>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a:ln>
                <a:noFill/>
              </a:ln>
              <a:solidFill>
                <a:prstClr val="white"/>
              </a:solidFill>
              <a:effectLst/>
              <a:uLnTx/>
              <a:uFillTx/>
              <a:latin typeface="Arial"/>
              <a:cs typeface="Arial" pitchFamily="34" charset="0"/>
            </a:endParaRPr>
          </a:p>
        </p:txBody>
      </p:sp>
      <p:sp>
        <p:nvSpPr>
          <p:cNvPr id="120" name="Block Arc 14">
            <a:extLst>
              <a:ext uri="{FF2B5EF4-FFF2-40B4-BE49-F238E27FC236}">
                <a16:creationId xmlns:a16="http://schemas.microsoft.com/office/drawing/2014/main" id="{E26EBB16-0BF1-4E9B-A6D9-604B13C52346}"/>
              </a:ext>
            </a:extLst>
          </p:cNvPr>
          <p:cNvSpPr/>
          <p:nvPr/>
        </p:nvSpPr>
        <p:spPr>
          <a:xfrm rot="16200000">
            <a:off x="7391869" y="3315210"/>
            <a:ext cx="603871" cy="60426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black"/>
              </a:solidFill>
              <a:effectLst/>
              <a:uLnTx/>
              <a:uFillTx/>
              <a:latin typeface="Arial"/>
              <a:cs typeface="+mn-cs"/>
            </a:endParaRPr>
          </a:p>
        </p:txBody>
      </p:sp>
      <p:sp>
        <p:nvSpPr>
          <p:cNvPr id="121" name="Isosceles Triangle 51">
            <a:extLst>
              <a:ext uri="{FF2B5EF4-FFF2-40B4-BE49-F238E27FC236}">
                <a16:creationId xmlns:a16="http://schemas.microsoft.com/office/drawing/2014/main" id="{0D44217D-1715-4BFB-876B-DBF27566956C}"/>
              </a:ext>
            </a:extLst>
          </p:cNvPr>
          <p:cNvSpPr/>
          <p:nvPr/>
        </p:nvSpPr>
        <p:spPr>
          <a:xfrm>
            <a:off x="9792496" y="1745389"/>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122" name="Rounded Rectangle 6">
            <a:extLst>
              <a:ext uri="{FF2B5EF4-FFF2-40B4-BE49-F238E27FC236}">
                <a16:creationId xmlns:a16="http://schemas.microsoft.com/office/drawing/2014/main" id="{2635EB16-3846-45E7-85B4-94AB480C8972}"/>
              </a:ext>
            </a:extLst>
          </p:cNvPr>
          <p:cNvSpPr/>
          <p:nvPr/>
        </p:nvSpPr>
        <p:spPr>
          <a:xfrm>
            <a:off x="10634202" y="2862717"/>
            <a:ext cx="345998" cy="351772"/>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123" name="Teardrop 1">
            <a:extLst>
              <a:ext uri="{FF2B5EF4-FFF2-40B4-BE49-F238E27FC236}">
                <a16:creationId xmlns:a16="http://schemas.microsoft.com/office/drawing/2014/main" id="{E0D5C947-CA17-470F-919D-3ABB9A57EA6D}"/>
              </a:ext>
            </a:extLst>
          </p:cNvPr>
          <p:cNvSpPr/>
          <p:nvPr/>
        </p:nvSpPr>
        <p:spPr>
          <a:xfrm rot="18805991">
            <a:off x="10637542" y="4004527"/>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black"/>
              </a:solidFill>
              <a:effectLst/>
              <a:uLnTx/>
              <a:uFillTx/>
              <a:latin typeface="Arial"/>
              <a:cs typeface="+mn-cs"/>
            </a:endParaRPr>
          </a:p>
        </p:txBody>
      </p:sp>
      <p:sp>
        <p:nvSpPr>
          <p:cNvPr id="124" name="Rounded Rectangle 27">
            <a:extLst>
              <a:ext uri="{FF2B5EF4-FFF2-40B4-BE49-F238E27FC236}">
                <a16:creationId xmlns:a16="http://schemas.microsoft.com/office/drawing/2014/main" id="{6AF4D26C-A3D7-49BD-8F95-F0ACDF0B778C}"/>
              </a:ext>
            </a:extLst>
          </p:cNvPr>
          <p:cNvSpPr/>
          <p:nvPr/>
        </p:nvSpPr>
        <p:spPr>
          <a:xfrm>
            <a:off x="9802457" y="5218333"/>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125" name="Isosceles Triangle 51">
            <a:extLst>
              <a:ext uri="{FF2B5EF4-FFF2-40B4-BE49-F238E27FC236}">
                <a16:creationId xmlns:a16="http://schemas.microsoft.com/office/drawing/2014/main" id="{A69FCEBA-BDE2-4470-AD4D-094E8C0FD31D}"/>
              </a:ext>
            </a:extLst>
          </p:cNvPr>
          <p:cNvSpPr/>
          <p:nvPr/>
        </p:nvSpPr>
        <p:spPr>
          <a:xfrm>
            <a:off x="1073082" y="3958043"/>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126" name="Rounded Rectangle 6">
            <a:extLst>
              <a:ext uri="{FF2B5EF4-FFF2-40B4-BE49-F238E27FC236}">
                <a16:creationId xmlns:a16="http://schemas.microsoft.com/office/drawing/2014/main" id="{0FFAF79A-1F4E-4EB4-9E37-277EAEDCF7E0}"/>
              </a:ext>
            </a:extLst>
          </p:cNvPr>
          <p:cNvSpPr/>
          <p:nvPr/>
        </p:nvSpPr>
        <p:spPr>
          <a:xfrm>
            <a:off x="3827112" y="3917571"/>
            <a:ext cx="345998" cy="351772"/>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127" name="Teardrop 1">
            <a:extLst>
              <a:ext uri="{FF2B5EF4-FFF2-40B4-BE49-F238E27FC236}">
                <a16:creationId xmlns:a16="http://schemas.microsoft.com/office/drawing/2014/main" id="{847587CC-7E09-49CD-96C8-80545427932B}"/>
              </a:ext>
            </a:extLst>
          </p:cNvPr>
          <p:cNvSpPr/>
          <p:nvPr/>
        </p:nvSpPr>
        <p:spPr>
          <a:xfrm rot="18805991">
            <a:off x="3798904" y="5078187"/>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black"/>
              </a:solidFill>
              <a:effectLst/>
              <a:uLnTx/>
              <a:uFillTx/>
              <a:latin typeface="Arial"/>
              <a:cs typeface="+mn-cs"/>
            </a:endParaRPr>
          </a:p>
        </p:txBody>
      </p:sp>
      <p:sp>
        <p:nvSpPr>
          <p:cNvPr id="128" name="Rounded Rectangle 27">
            <a:extLst>
              <a:ext uri="{FF2B5EF4-FFF2-40B4-BE49-F238E27FC236}">
                <a16:creationId xmlns:a16="http://schemas.microsoft.com/office/drawing/2014/main" id="{B873B5FA-57B3-4D17-BF0A-2F20699D4A38}"/>
              </a:ext>
            </a:extLst>
          </p:cNvPr>
          <p:cNvSpPr/>
          <p:nvPr/>
        </p:nvSpPr>
        <p:spPr>
          <a:xfrm>
            <a:off x="1075523" y="5125452"/>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5" name="TextBox 4">
            <a:extLst>
              <a:ext uri="{FF2B5EF4-FFF2-40B4-BE49-F238E27FC236}">
                <a16:creationId xmlns:a16="http://schemas.microsoft.com/office/drawing/2014/main" id="{71C60BC0-D659-45AD-A852-A1F61AD38F27}"/>
              </a:ext>
            </a:extLst>
          </p:cNvPr>
          <p:cNvSpPr txBox="1"/>
          <p:nvPr/>
        </p:nvSpPr>
        <p:spPr>
          <a:xfrm>
            <a:off x="537882" y="228240"/>
            <a:ext cx="9002491" cy="1015663"/>
          </a:xfrm>
          <a:prstGeom prst="rect">
            <a:avLst/>
          </a:prstGeom>
          <a:noFill/>
        </p:spPr>
        <p:txBody>
          <a:bodyPr wrap="square" rtlCol="0">
            <a:spAutoFit/>
          </a:bodyPr>
          <a:lstStyle/>
          <a:p>
            <a:pPr algn="r" rtl="1"/>
            <a:r>
              <a:rPr lang="fa-IR" sz="2000" dirty="0"/>
              <a:t>این محصول با الکسا و دستیار گوگل کاملا سازگار می باشد .نکته اخر با توجه به جا به جایی اعداد در صفحه تاچ اسکرین ،امکان بازگشایی قفل از طریق رصد حرکت انگشتان یا اثر انگشت بجا مانده وجود ندارد (این قابلیت انتخابی می باشد)</a:t>
            </a:r>
            <a:endParaRPr lang="en-US" sz="200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2E53CDE-97AF-44C0-9A88-649C4B5CA68E}"/>
                  </a:ext>
                </a:extLst>
              </p:cNvPr>
              <p:cNvSpPr txBox="1"/>
              <p:nvPr/>
            </p:nvSpPr>
            <p:spPr>
              <a:xfrm>
                <a:off x="452641" y="1620921"/>
                <a:ext cx="5347587" cy="3908762"/>
              </a:xfrm>
              <a:prstGeom prst="rect">
                <a:avLst/>
              </a:prstGeom>
              <a:noFill/>
            </p:spPr>
            <p:txBody>
              <a:bodyPr wrap="square" rtlCol="0">
                <a:spAutoFit/>
              </a:bodyPr>
              <a:lstStyle/>
              <a:p>
                <a:pPr algn="r" rtl="1"/>
                <a:r>
                  <a:rPr lang="fa-IR" sz="2800" b="1" dirty="0"/>
                  <a:t>مشخصات</a:t>
                </a:r>
              </a:p>
              <a:p>
                <a:pPr algn="r" rtl="1"/>
                <a:endParaRPr lang="fa-IR" sz="2800" b="1" dirty="0"/>
              </a:p>
              <a:p>
                <a:pPr algn="r" rtl="1"/>
                <a:r>
                  <a:rPr lang="fa-IR" sz="2400" dirty="0"/>
                  <a:t>ابعاد :         </a:t>
                </a:r>
                <a14:m>
                  <m:oMath xmlns:m="http://schemas.openxmlformats.org/officeDocument/2006/math">
                    <m:r>
                      <a:rPr lang="fa-IR" sz="2400" b="0" i="1" smtClean="0">
                        <a:latin typeface="Cambria Math" panose="02040503050406030204" pitchFamily="18" charset="0"/>
                      </a:rPr>
                      <m:t>25</m:t>
                    </m:r>
                    <m:r>
                      <a:rPr lang="fa-IR" sz="2400" b="0" i="1" smtClean="0">
                        <a:latin typeface="Cambria Math" panose="02040503050406030204" pitchFamily="18" charset="0"/>
                        <a:ea typeface="Cambria Math" panose="02040503050406030204" pitchFamily="18" charset="0"/>
                      </a:rPr>
                      <m:t>×</m:t>
                    </m:r>
                    <m:r>
                      <a:rPr lang="fa-IR" sz="2400" b="0" i="1" smtClean="0">
                        <a:latin typeface="Cambria Math" panose="02040503050406030204" pitchFamily="18" charset="0"/>
                        <a:ea typeface="Cambria Math" panose="02040503050406030204" pitchFamily="18" charset="0"/>
                      </a:rPr>
                      <m:t>14</m:t>
                    </m:r>
                    <m:r>
                      <a:rPr lang="fa-IR" sz="2400" b="0" i="1" smtClean="0">
                        <a:latin typeface="Cambria Math" panose="02040503050406030204" pitchFamily="18" charset="0"/>
                        <a:ea typeface="Cambria Math" panose="02040503050406030204" pitchFamily="18" charset="0"/>
                      </a:rPr>
                      <m:t>×</m:t>
                    </m:r>
                    <m:r>
                      <a:rPr lang="fa-IR" sz="2400" b="0" i="1" smtClean="0">
                        <a:latin typeface="Cambria Math" panose="02040503050406030204" pitchFamily="18" charset="0"/>
                        <a:ea typeface="Cambria Math" panose="02040503050406030204" pitchFamily="18" charset="0"/>
                      </a:rPr>
                      <m:t>10</m:t>
                    </m:r>
                  </m:oMath>
                </a14:m>
                <a:r>
                  <a:rPr lang="fa-IR" sz="2400" dirty="0"/>
                  <a:t> سانتی متر</a:t>
                </a:r>
              </a:p>
              <a:p>
                <a:pPr algn="r" rtl="1"/>
                <a:r>
                  <a:rPr lang="fa-IR" sz="2400" b="0" dirty="0">
                    <a:ea typeface="Cambria Math" panose="02040503050406030204" pitchFamily="18" charset="0"/>
                  </a:rPr>
                  <a:t>وزن:                     1750گرم</a:t>
                </a:r>
              </a:p>
              <a:p>
                <a:pPr algn="r" rtl="1"/>
                <a:r>
                  <a:rPr lang="fa-IR" sz="2400" dirty="0">
                    <a:ea typeface="Cambria Math" panose="02040503050406030204" pitchFamily="18" charset="0"/>
                  </a:rPr>
                  <a:t>جنس:                  استیل ضد زنگ</a:t>
                </a:r>
              </a:p>
              <a:p>
                <a:pPr algn="r" rtl="1"/>
                <a:r>
                  <a:rPr lang="fa-IR" sz="2400" dirty="0">
                    <a:ea typeface="Cambria Math" panose="02040503050406030204" pitchFamily="18" charset="0"/>
                  </a:rPr>
                  <a:t>نحوه باز شدن قفل:     الکترونیکی</a:t>
                </a:r>
              </a:p>
              <a:p>
                <a:pPr algn="r" rtl="1"/>
                <a:r>
                  <a:rPr lang="fa-IR" sz="2400" dirty="0">
                    <a:ea typeface="Cambria Math" panose="02040503050406030204" pitchFamily="18" charset="0"/>
                  </a:rPr>
                  <a:t>                           بدون کلید</a:t>
                </a:r>
              </a:p>
              <a:p>
                <a:pPr algn="r" rtl="1"/>
                <a:r>
                  <a:rPr lang="fa-IR" sz="2400" dirty="0">
                    <a:ea typeface="Cambria Math" panose="02040503050406030204" pitchFamily="18" charset="0"/>
                  </a:rPr>
                  <a:t>                            رمزدار</a:t>
                </a:r>
              </a:p>
              <a:p>
                <a:pPr algn="r" rtl="1"/>
                <a:r>
                  <a:rPr lang="fa-IR" sz="2400" dirty="0">
                    <a:ea typeface="Cambria Math" panose="02040503050406030204" pitchFamily="18" charset="0"/>
                  </a:rPr>
                  <a:t>                            کلید دار</a:t>
                </a:r>
              </a:p>
              <a:p>
                <a:pPr algn="r" rtl="1"/>
                <a:r>
                  <a:rPr lang="fa-IR" sz="2400" dirty="0">
                    <a:ea typeface="Cambria Math" panose="02040503050406030204" pitchFamily="18" charset="0"/>
                  </a:rPr>
                  <a:t>قیمت:             26,640,000 تومان</a:t>
                </a:r>
                <a:endParaRPr lang="en-US" sz="2400" dirty="0"/>
              </a:p>
            </p:txBody>
          </p:sp>
        </mc:Choice>
        <mc:Fallback>
          <p:sp>
            <p:nvSpPr>
              <p:cNvPr id="6" name="TextBox 5">
                <a:extLst>
                  <a:ext uri="{FF2B5EF4-FFF2-40B4-BE49-F238E27FC236}">
                    <a16:creationId xmlns:a16="http://schemas.microsoft.com/office/drawing/2014/main" id="{12E53CDE-97AF-44C0-9A88-649C4B5CA68E}"/>
                  </a:ext>
                </a:extLst>
              </p:cNvPr>
              <p:cNvSpPr txBox="1">
                <a:spLocks noRot="1" noChangeAspect="1" noMove="1" noResize="1" noEditPoints="1" noAdjustHandles="1" noChangeArrowheads="1" noChangeShapeType="1" noTextEdit="1"/>
              </p:cNvSpPr>
              <p:nvPr/>
            </p:nvSpPr>
            <p:spPr>
              <a:xfrm>
                <a:off x="452641" y="1620921"/>
                <a:ext cx="5347587" cy="3908762"/>
              </a:xfrm>
              <a:prstGeom prst="rect">
                <a:avLst/>
              </a:prstGeom>
              <a:blipFill>
                <a:blip r:embed="rId2"/>
                <a:stretch>
                  <a:fillRect t="-1716" r="-2395" b="-2808"/>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14FFF86E-5E0F-4724-AF52-CE9C179700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4024" y="2030154"/>
            <a:ext cx="2735942" cy="2797691"/>
          </a:xfrm>
          <a:prstGeom prst="rect">
            <a:avLst/>
          </a:prstGeom>
        </p:spPr>
      </p:pic>
    </p:spTree>
    <p:extLst>
      <p:ext uri="{BB962C8B-B14F-4D97-AF65-F5344CB8AC3E}">
        <p14:creationId xmlns:p14="http://schemas.microsoft.com/office/powerpoint/2010/main" val="141158096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6876195-E054-4432-A774-7E2BB9D10397}"/>
              </a:ext>
            </a:extLst>
          </p:cNvPr>
          <p:cNvGrpSpPr/>
          <p:nvPr/>
        </p:nvGrpSpPr>
        <p:grpSpPr>
          <a:xfrm>
            <a:off x="37789" y="2306694"/>
            <a:ext cx="3880338" cy="4261848"/>
            <a:chOff x="5369718" y="2683668"/>
            <a:chExt cx="1452563" cy="1595377"/>
          </a:xfrm>
        </p:grpSpPr>
        <p:sp>
          <p:nvSpPr>
            <p:cNvPr id="8" name="Freeform: Shape 7">
              <a:extLst>
                <a:ext uri="{FF2B5EF4-FFF2-40B4-BE49-F238E27FC236}">
                  <a16:creationId xmlns:a16="http://schemas.microsoft.com/office/drawing/2014/main" id="{C9241BD8-6556-4E2C-B895-FCE53BD2AED0}"/>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52A1169D-927F-46FE-BC59-386CC21D789D}"/>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42DD6F4-9229-4F09-89D2-AE61AA686A8C}"/>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2C28B7F-E812-4E85-9254-D8AFCE57AD4F}"/>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EDF585F-51B6-460C-9639-6F654869D21E}"/>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4BFF45F-3123-46B5-8BAB-66EEFF74854D}"/>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CE4215C-F238-4074-8566-066F4BB5499A}"/>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452315B-BF12-46F9-9CB7-88BF733DBDBC}"/>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C7FEAB0-01AF-4BB5-B68D-C312D06F6193}"/>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00F6227-1FD1-49E1-BC0D-7F773CAFA52B}"/>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53492B7-4E2F-44BE-BED4-66FBF7CB9E5B}"/>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4536104-7164-4358-9D90-8A4E16515F29}"/>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1AB1D94-074A-4C6B-93C2-777DAD2C5FEA}"/>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D9FCD37-8F8E-4B06-A3A4-7C68D84421DD}"/>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D9526B5-9BE8-4E09-A91A-B72E56E25927}"/>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E6E10C0-13B9-41B9-B50A-27F0F16144EC}"/>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1AE99C5-BD87-45B9-9CB8-68ECDF4356F9}"/>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325DCB3-D5B0-4BC1-B216-EBDAD79759CB}"/>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CFB5E71-AD5B-4955-9ABD-C527A3BC5124}"/>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9B7EB1D-CDB7-4B0F-959B-463731427B20}"/>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FD3780D-7D85-4A55-9081-7CAA313564B1}"/>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9A00F5A-29BF-4BE8-9981-002BC0FA48C8}"/>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025F13D-DA21-40A9-8EC5-76362F59C6F9}"/>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7D241EF-D072-477B-847D-B9D7812A2062}"/>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AD90D11-4718-49AA-A45E-BB32DCB8285E}"/>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E17D256-B342-4E37-9406-2AA05E8DA6E7}"/>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
        <p:nvSpPr>
          <p:cNvPr id="5" name="TextBox 4">
            <a:extLst>
              <a:ext uri="{FF2B5EF4-FFF2-40B4-BE49-F238E27FC236}">
                <a16:creationId xmlns:a16="http://schemas.microsoft.com/office/drawing/2014/main" id="{F016C91E-F24A-4F68-BD72-E1780800F10F}"/>
              </a:ext>
            </a:extLst>
          </p:cNvPr>
          <p:cNvSpPr txBox="1"/>
          <p:nvPr/>
        </p:nvSpPr>
        <p:spPr>
          <a:xfrm>
            <a:off x="6096000" y="1507500"/>
            <a:ext cx="5711199" cy="5016758"/>
          </a:xfrm>
          <a:prstGeom prst="rect">
            <a:avLst/>
          </a:prstGeom>
          <a:noFill/>
        </p:spPr>
        <p:txBody>
          <a:bodyPr wrap="square" rtlCol="0">
            <a:spAutoFit/>
          </a:bodyPr>
          <a:lstStyle/>
          <a:p>
            <a:pPr algn="ctr"/>
            <a:r>
              <a:rPr lang="fa-IR" sz="2000" dirty="0"/>
              <a:t>قفل هوشمند کویکست مدل </a:t>
            </a:r>
            <a:r>
              <a:rPr lang="en-US" sz="2000" dirty="0"/>
              <a:t>HALO </a:t>
            </a:r>
            <a:r>
              <a:rPr lang="fa-IR" sz="2000" dirty="0"/>
              <a:t>یک قفل الکترونیکی است که با استفاده از بلوتوث و وای فای به گوشی هوشمند یا تبلت شما متصل می‌شود. شما می‌توانید با نصب اپلیکیشن کویکست در دستگاه خود، قفل را از راه دور کنترل کنید، کلید مجازی برای دیگران ارسال کنید، تاریخچه ورود و خروج را مشاهده کنید و تنظیمات امنیتی را انجام دهید. این قفل همچنین دارای کلید فیزیکی و صفحه کلید رمزدار نیز می‌باشد.</a:t>
            </a:r>
          </a:p>
          <a:p>
            <a:pPr algn="ctr"/>
            <a:endParaRPr lang="fa-IR" sz="2000" dirty="0"/>
          </a:p>
          <a:p>
            <a:pPr algn="ctr"/>
            <a:r>
              <a:rPr lang="fa-IR" sz="2000" dirty="0"/>
              <a:t> )این قفل از فناوری بالا و بالاترین استاندارد قفل منزل  </a:t>
            </a:r>
            <a:r>
              <a:rPr lang="en-US" sz="2000" dirty="0"/>
              <a:t>BHMA) </a:t>
            </a:r>
            <a:r>
              <a:rPr lang="fa-IR" sz="2000" dirty="0"/>
              <a:t>برخوردار است و از جنس استیل ضد زنگ ساخته شده است. این قفل با باتری قابل شارژ کار می‌کند و در صورت کم شدن باتری به شما هشدار می‌دهد.</a:t>
            </a:r>
          </a:p>
          <a:p>
            <a:pPr algn="ctr"/>
            <a:endParaRPr lang="fa-IR" sz="2000" dirty="0"/>
          </a:p>
          <a:p>
            <a:pPr algn="ctr"/>
            <a:r>
              <a:rPr lang="fa-IR" sz="2000" dirty="0"/>
              <a:t>برای خرید این قفل می‌توانید از فروشگاه‌های اینترنتی معتبری مثل دیجی‌کالا استفاده کنید. قیمت این قفل در دیجی‌کالا ۲۶,۶۴۰,۰۰۰ تومان است.</a:t>
            </a:r>
            <a:endParaRPr lang="en-US" sz="2000" dirty="0"/>
          </a:p>
        </p:txBody>
      </p:sp>
      <p:pic>
        <p:nvPicPr>
          <p:cNvPr id="35" name="Picture 34">
            <a:extLst>
              <a:ext uri="{FF2B5EF4-FFF2-40B4-BE49-F238E27FC236}">
                <a16:creationId xmlns:a16="http://schemas.microsoft.com/office/drawing/2014/main" id="{59402953-7E69-4FA5-AEB8-0381488742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8346" y="1245968"/>
            <a:ext cx="2871650" cy="2183032"/>
          </a:xfrm>
          <a:prstGeom prst="rect">
            <a:avLst/>
          </a:prstGeom>
        </p:spPr>
      </p:pic>
    </p:spTree>
    <p:extLst>
      <p:ext uri="{BB962C8B-B14F-4D97-AF65-F5344CB8AC3E}">
        <p14:creationId xmlns:p14="http://schemas.microsoft.com/office/powerpoint/2010/main" val="265352161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AF9A27-7FF1-4013-B095-48D090C511C6}"/>
              </a:ext>
            </a:extLst>
          </p:cNvPr>
          <p:cNvGrpSpPr/>
          <p:nvPr/>
        </p:nvGrpSpPr>
        <p:grpSpPr>
          <a:xfrm>
            <a:off x="3741176" y="1763795"/>
            <a:ext cx="4709648" cy="3723835"/>
            <a:chOff x="2228055" y="1971102"/>
            <a:chExt cx="4575969" cy="3618138"/>
          </a:xfrm>
        </p:grpSpPr>
        <p:sp>
          <p:nvSpPr>
            <p:cNvPr id="8" name="Freeform 18">
              <a:extLst>
                <a:ext uri="{FF2B5EF4-FFF2-40B4-BE49-F238E27FC236}">
                  <a16:creationId xmlns:a16="http://schemas.microsoft.com/office/drawing/2014/main" id="{8C2A3CAF-74F9-4B6E-841E-A026F21ACA9E}"/>
                </a:ext>
              </a:extLst>
            </p:cNvPr>
            <p:cNvSpPr>
              <a:spLocks/>
            </p:cNvSpPr>
            <p:nvPr/>
          </p:nvSpPr>
          <p:spPr bwMode="auto">
            <a:xfrm>
              <a:off x="2228055" y="1971102"/>
              <a:ext cx="3243960" cy="3618138"/>
            </a:xfrm>
            <a:custGeom>
              <a:avLst/>
              <a:gdLst/>
              <a:ahLst/>
              <a:cxnLst/>
              <a:rect l="l" t="t" r="r" b="b"/>
              <a:pathLst>
                <a:path w="3243960" h="3618138">
                  <a:moveTo>
                    <a:pt x="1764407" y="0"/>
                  </a:moveTo>
                  <a:lnTo>
                    <a:pt x="1913381" y="1203"/>
                  </a:lnTo>
                  <a:lnTo>
                    <a:pt x="2053042" y="12022"/>
                  </a:lnTo>
                  <a:lnTo>
                    <a:pt x="2185723" y="30056"/>
                  </a:lnTo>
                  <a:lnTo>
                    <a:pt x="2312583" y="56506"/>
                  </a:lnTo>
                  <a:lnTo>
                    <a:pt x="2433624" y="88967"/>
                  </a:lnTo>
                  <a:lnTo>
                    <a:pt x="2545354" y="131046"/>
                  </a:lnTo>
                  <a:lnTo>
                    <a:pt x="2653593" y="176731"/>
                  </a:lnTo>
                  <a:lnTo>
                    <a:pt x="2752521" y="230833"/>
                  </a:lnTo>
                  <a:lnTo>
                    <a:pt x="2763561" y="238103"/>
                  </a:lnTo>
                  <a:lnTo>
                    <a:pt x="2764776" y="236609"/>
                  </a:lnTo>
                  <a:cubicBezTo>
                    <a:pt x="3318761" y="687035"/>
                    <a:pt x="3404939" y="1500322"/>
                    <a:pt x="2957653" y="2056846"/>
                  </a:cubicBezTo>
                  <a:lnTo>
                    <a:pt x="2794867" y="1926012"/>
                  </a:lnTo>
                  <a:cubicBezTo>
                    <a:pt x="3170184" y="1459033"/>
                    <a:pt x="3097872" y="776605"/>
                    <a:pt x="2633024" y="398652"/>
                  </a:cubicBezTo>
                  <a:lnTo>
                    <a:pt x="2635535" y="395564"/>
                  </a:lnTo>
                  <a:cubicBezTo>
                    <a:pt x="2458856" y="294299"/>
                    <a:pt x="2250796" y="159602"/>
                    <a:pt x="1912553" y="162771"/>
                  </a:cubicBezTo>
                  <a:cubicBezTo>
                    <a:pt x="1018501" y="171149"/>
                    <a:pt x="651082" y="745769"/>
                    <a:pt x="651082" y="1464934"/>
                  </a:cubicBezTo>
                  <a:cubicBezTo>
                    <a:pt x="651082" y="2065638"/>
                    <a:pt x="1045124" y="2571338"/>
                    <a:pt x="1581345" y="2720212"/>
                  </a:cubicBezTo>
                  <a:cubicBezTo>
                    <a:pt x="2189761" y="2865156"/>
                    <a:pt x="2916596" y="3085457"/>
                    <a:pt x="3019039" y="3381117"/>
                  </a:cubicBezTo>
                  <a:lnTo>
                    <a:pt x="3030682" y="3420409"/>
                  </a:lnTo>
                  <a:lnTo>
                    <a:pt x="3049304" y="3486532"/>
                  </a:lnTo>
                  <a:lnTo>
                    <a:pt x="3067926" y="3553859"/>
                  </a:lnTo>
                  <a:lnTo>
                    <a:pt x="3088874" y="3615173"/>
                  </a:lnTo>
                  <a:lnTo>
                    <a:pt x="3090086" y="3618138"/>
                  </a:lnTo>
                  <a:lnTo>
                    <a:pt x="1487028" y="3618138"/>
                  </a:lnTo>
                  <a:lnTo>
                    <a:pt x="1482754" y="3594736"/>
                  </a:lnTo>
                  <a:lnTo>
                    <a:pt x="1471115" y="3529813"/>
                  </a:lnTo>
                  <a:lnTo>
                    <a:pt x="1458312" y="3466094"/>
                  </a:lnTo>
                  <a:lnTo>
                    <a:pt x="1443182" y="3404780"/>
                  </a:lnTo>
                  <a:lnTo>
                    <a:pt x="1428052" y="3345869"/>
                  </a:lnTo>
                  <a:lnTo>
                    <a:pt x="1409430" y="3294173"/>
                  </a:lnTo>
                  <a:lnTo>
                    <a:pt x="1389645" y="3249689"/>
                  </a:lnTo>
                  <a:lnTo>
                    <a:pt x="1368696" y="3214824"/>
                  </a:lnTo>
                  <a:lnTo>
                    <a:pt x="1345419" y="3193183"/>
                  </a:lnTo>
                  <a:lnTo>
                    <a:pt x="1319814" y="3182363"/>
                  </a:lnTo>
                  <a:lnTo>
                    <a:pt x="1290717" y="3177554"/>
                  </a:lnTo>
                  <a:lnTo>
                    <a:pt x="1256965" y="3179958"/>
                  </a:lnTo>
                  <a:lnTo>
                    <a:pt x="1223213" y="3184767"/>
                  </a:lnTo>
                  <a:lnTo>
                    <a:pt x="1191790" y="3193183"/>
                  </a:lnTo>
                  <a:lnTo>
                    <a:pt x="1161529" y="3201598"/>
                  </a:lnTo>
                  <a:lnTo>
                    <a:pt x="1133597" y="3210015"/>
                  </a:lnTo>
                  <a:lnTo>
                    <a:pt x="1112647" y="3217228"/>
                  </a:lnTo>
                  <a:lnTo>
                    <a:pt x="1062602" y="3234059"/>
                  </a:lnTo>
                  <a:lnTo>
                    <a:pt x="1005573" y="3249689"/>
                  </a:lnTo>
                  <a:lnTo>
                    <a:pt x="941560" y="3262914"/>
                  </a:lnTo>
                  <a:lnTo>
                    <a:pt x="874056" y="3271330"/>
                  </a:lnTo>
                  <a:lnTo>
                    <a:pt x="806552" y="3278543"/>
                  </a:lnTo>
                  <a:lnTo>
                    <a:pt x="737886" y="3280948"/>
                  </a:lnTo>
                  <a:lnTo>
                    <a:pt x="672709" y="3276139"/>
                  </a:lnTo>
                  <a:lnTo>
                    <a:pt x="611025" y="3265318"/>
                  </a:lnTo>
                  <a:lnTo>
                    <a:pt x="577273" y="3256902"/>
                  </a:lnTo>
                  <a:lnTo>
                    <a:pt x="543521" y="3241274"/>
                  </a:lnTo>
                  <a:lnTo>
                    <a:pt x="509769" y="3223240"/>
                  </a:lnTo>
                  <a:lnTo>
                    <a:pt x="480674" y="3201598"/>
                  </a:lnTo>
                  <a:lnTo>
                    <a:pt x="450413" y="3175149"/>
                  </a:lnTo>
                  <a:lnTo>
                    <a:pt x="427136" y="3147498"/>
                  </a:lnTo>
                  <a:lnTo>
                    <a:pt x="410841" y="3112633"/>
                  </a:lnTo>
                  <a:lnTo>
                    <a:pt x="398039" y="3072958"/>
                  </a:lnTo>
                  <a:lnTo>
                    <a:pt x="393384" y="3029676"/>
                  </a:lnTo>
                  <a:lnTo>
                    <a:pt x="398039" y="2981586"/>
                  </a:lnTo>
                  <a:lnTo>
                    <a:pt x="403859" y="2947924"/>
                  </a:lnTo>
                  <a:lnTo>
                    <a:pt x="412006" y="2910653"/>
                  </a:lnTo>
                  <a:lnTo>
                    <a:pt x="421316" y="2872182"/>
                  </a:lnTo>
                  <a:lnTo>
                    <a:pt x="424808" y="2834911"/>
                  </a:lnTo>
                  <a:lnTo>
                    <a:pt x="424808" y="2795237"/>
                  </a:lnTo>
                  <a:lnTo>
                    <a:pt x="414333" y="2760372"/>
                  </a:lnTo>
                  <a:lnTo>
                    <a:pt x="403859" y="2741136"/>
                  </a:lnTo>
                  <a:lnTo>
                    <a:pt x="385236" y="2723102"/>
                  </a:lnTo>
                  <a:lnTo>
                    <a:pt x="365452" y="2709877"/>
                  </a:lnTo>
                  <a:lnTo>
                    <a:pt x="344502" y="2699057"/>
                  </a:lnTo>
                  <a:lnTo>
                    <a:pt x="323552" y="2683427"/>
                  </a:lnTo>
                  <a:lnTo>
                    <a:pt x="307259" y="2666596"/>
                  </a:lnTo>
                  <a:lnTo>
                    <a:pt x="294455" y="2644956"/>
                  </a:lnTo>
                  <a:lnTo>
                    <a:pt x="289800" y="2620911"/>
                  </a:lnTo>
                  <a:lnTo>
                    <a:pt x="292128" y="2596866"/>
                  </a:lnTo>
                  <a:lnTo>
                    <a:pt x="300275" y="2574023"/>
                  </a:lnTo>
                  <a:lnTo>
                    <a:pt x="310750" y="2554786"/>
                  </a:lnTo>
                  <a:lnTo>
                    <a:pt x="317733" y="2535551"/>
                  </a:lnTo>
                  <a:lnTo>
                    <a:pt x="283982" y="2511505"/>
                  </a:lnTo>
                  <a:lnTo>
                    <a:pt x="260703" y="2487461"/>
                  </a:lnTo>
                  <a:lnTo>
                    <a:pt x="247901" y="2463416"/>
                  </a:lnTo>
                  <a:lnTo>
                    <a:pt x="245574" y="2436966"/>
                  </a:lnTo>
                  <a:lnTo>
                    <a:pt x="249066" y="2412922"/>
                  </a:lnTo>
                  <a:lnTo>
                    <a:pt x="258376" y="2386471"/>
                  </a:lnTo>
                  <a:lnTo>
                    <a:pt x="271178" y="2360023"/>
                  </a:lnTo>
                  <a:lnTo>
                    <a:pt x="285145" y="2333572"/>
                  </a:lnTo>
                  <a:lnTo>
                    <a:pt x="297948" y="2305921"/>
                  </a:lnTo>
                  <a:lnTo>
                    <a:pt x="310750" y="2279471"/>
                  </a:lnTo>
                  <a:lnTo>
                    <a:pt x="317733" y="2250617"/>
                  </a:lnTo>
                  <a:lnTo>
                    <a:pt x="294455" y="2228976"/>
                  </a:lnTo>
                  <a:lnTo>
                    <a:pt x="261868" y="2212145"/>
                  </a:lnTo>
                  <a:lnTo>
                    <a:pt x="225789" y="2196515"/>
                  </a:lnTo>
                  <a:lnTo>
                    <a:pt x="188545" y="2183290"/>
                  </a:lnTo>
                  <a:lnTo>
                    <a:pt x="150138" y="2170066"/>
                  </a:lnTo>
                  <a:lnTo>
                    <a:pt x="111731" y="2156841"/>
                  </a:lnTo>
                  <a:lnTo>
                    <a:pt x="75651" y="2141212"/>
                  </a:lnTo>
                  <a:lnTo>
                    <a:pt x="46554" y="2124381"/>
                  </a:lnTo>
                  <a:lnTo>
                    <a:pt x="20950" y="2100335"/>
                  </a:lnTo>
                  <a:lnTo>
                    <a:pt x="5820" y="2071482"/>
                  </a:lnTo>
                  <a:lnTo>
                    <a:pt x="0" y="2041425"/>
                  </a:lnTo>
                  <a:lnTo>
                    <a:pt x="4656" y="2012571"/>
                  </a:lnTo>
                  <a:lnTo>
                    <a:pt x="15130" y="1986122"/>
                  </a:lnTo>
                  <a:lnTo>
                    <a:pt x="31424" y="1964481"/>
                  </a:lnTo>
                  <a:lnTo>
                    <a:pt x="51209" y="1942841"/>
                  </a:lnTo>
                  <a:lnTo>
                    <a:pt x="69831" y="1924807"/>
                  </a:lnTo>
                  <a:lnTo>
                    <a:pt x="84961" y="1910380"/>
                  </a:lnTo>
                  <a:lnTo>
                    <a:pt x="129188" y="1857481"/>
                  </a:lnTo>
                  <a:lnTo>
                    <a:pt x="175742" y="1809391"/>
                  </a:lnTo>
                  <a:lnTo>
                    <a:pt x="222297" y="1761301"/>
                  </a:lnTo>
                  <a:lnTo>
                    <a:pt x="266523" y="1708402"/>
                  </a:lnTo>
                  <a:lnTo>
                    <a:pt x="308423" y="1656704"/>
                  </a:lnTo>
                  <a:lnTo>
                    <a:pt x="346829" y="1597795"/>
                  </a:lnTo>
                  <a:lnTo>
                    <a:pt x="378254" y="1534075"/>
                  </a:lnTo>
                  <a:lnTo>
                    <a:pt x="395711" y="1481176"/>
                  </a:lnTo>
                  <a:lnTo>
                    <a:pt x="401531" y="1429479"/>
                  </a:lnTo>
                  <a:lnTo>
                    <a:pt x="401531" y="1374175"/>
                  </a:lnTo>
                  <a:cubicBezTo>
                    <a:pt x="401143" y="1354538"/>
                    <a:pt x="400754" y="1334901"/>
                    <a:pt x="400367" y="1315264"/>
                  </a:cubicBezTo>
                  <a:lnTo>
                    <a:pt x="398039" y="1256355"/>
                  </a:lnTo>
                  <a:lnTo>
                    <a:pt x="400367" y="1192635"/>
                  </a:lnTo>
                  <a:lnTo>
                    <a:pt x="406186" y="1125309"/>
                  </a:lnTo>
                  <a:lnTo>
                    <a:pt x="471362" y="847589"/>
                  </a:lnTo>
                  <a:lnTo>
                    <a:pt x="512097" y="746600"/>
                  </a:lnTo>
                  <a:lnTo>
                    <a:pt x="560979" y="652824"/>
                  </a:lnTo>
                  <a:lnTo>
                    <a:pt x="618008" y="565059"/>
                  </a:lnTo>
                  <a:lnTo>
                    <a:pt x="683184" y="482103"/>
                  </a:lnTo>
                  <a:lnTo>
                    <a:pt x="755343" y="406361"/>
                  </a:lnTo>
                  <a:lnTo>
                    <a:pt x="833322" y="336631"/>
                  </a:lnTo>
                  <a:lnTo>
                    <a:pt x="918283" y="272912"/>
                  </a:lnTo>
                  <a:lnTo>
                    <a:pt x="1006736" y="216405"/>
                  </a:lnTo>
                  <a:lnTo>
                    <a:pt x="1102172" y="165911"/>
                  </a:lnTo>
                  <a:lnTo>
                    <a:pt x="1199936" y="123832"/>
                  </a:lnTo>
                  <a:lnTo>
                    <a:pt x="1298864" y="86563"/>
                  </a:lnTo>
                  <a:lnTo>
                    <a:pt x="1631727" y="1082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nvGrpSpPr>
            <p:cNvPr id="9" name="Group 8">
              <a:extLst>
                <a:ext uri="{FF2B5EF4-FFF2-40B4-BE49-F238E27FC236}">
                  <a16:creationId xmlns:a16="http://schemas.microsoft.com/office/drawing/2014/main" id="{3F7C7035-5F1B-4C77-B730-424AB094F28D}"/>
                </a:ext>
              </a:extLst>
            </p:cNvPr>
            <p:cNvGrpSpPr/>
            <p:nvPr/>
          </p:nvGrpSpPr>
          <p:grpSpPr>
            <a:xfrm>
              <a:off x="4023554" y="4019367"/>
              <a:ext cx="1008112" cy="734938"/>
              <a:chOff x="3509379" y="4293096"/>
              <a:chExt cx="1008112" cy="734938"/>
            </a:xfrm>
          </p:grpSpPr>
          <p:sp>
            <p:nvSpPr>
              <p:cNvPr id="11" name="Rounded Rectangle 10">
                <a:extLst>
                  <a:ext uri="{FF2B5EF4-FFF2-40B4-BE49-F238E27FC236}">
                    <a16:creationId xmlns:a16="http://schemas.microsoft.com/office/drawing/2014/main" id="{D01712F7-CEB8-4C93-84DB-52B85B3180E8}"/>
                  </a:ext>
                </a:extLst>
              </p:cNvPr>
              <p:cNvSpPr/>
              <p:nvPr/>
            </p:nvSpPr>
            <p:spPr>
              <a:xfrm>
                <a:off x="3509379" y="4293096"/>
                <a:ext cx="1008112" cy="180000"/>
              </a:xfrm>
              <a:prstGeom prst="roundRect">
                <a:avLst>
                  <a:gd name="adj" fmla="val 50000"/>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ounded Rectangle 13">
                <a:extLst>
                  <a:ext uri="{FF2B5EF4-FFF2-40B4-BE49-F238E27FC236}">
                    <a16:creationId xmlns:a16="http://schemas.microsoft.com/office/drawing/2014/main" id="{B33C049F-3F98-4469-A8A6-833E19324A53}"/>
                  </a:ext>
                </a:extLst>
              </p:cNvPr>
              <p:cNvSpPr/>
              <p:nvPr/>
            </p:nvSpPr>
            <p:spPr>
              <a:xfrm>
                <a:off x="3581435" y="4537695"/>
                <a:ext cx="864000" cy="180000"/>
              </a:xfrm>
              <a:prstGeom prst="roundRect">
                <a:avLst>
                  <a:gd name="adj" fmla="val 50000"/>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Chord 12">
                <a:extLst>
                  <a:ext uri="{FF2B5EF4-FFF2-40B4-BE49-F238E27FC236}">
                    <a16:creationId xmlns:a16="http://schemas.microsoft.com/office/drawing/2014/main" id="{10043205-493D-4CE9-89E6-B7D715DFAA76}"/>
                  </a:ext>
                </a:extLst>
              </p:cNvPr>
              <p:cNvSpPr/>
              <p:nvPr/>
            </p:nvSpPr>
            <p:spPr>
              <a:xfrm>
                <a:off x="3766973" y="4535109"/>
                <a:ext cx="492925" cy="492925"/>
              </a:xfrm>
              <a:prstGeom prst="chord">
                <a:avLst>
                  <a:gd name="adj1" fmla="val 21471232"/>
                  <a:gd name="adj2" fmla="val 10878117"/>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0" name="Freeform 18">
              <a:extLst>
                <a:ext uri="{FF2B5EF4-FFF2-40B4-BE49-F238E27FC236}">
                  <a16:creationId xmlns:a16="http://schemas.microsoft.com/office/drawing/2014/main" id="{76A7136C-8599-42B6-8AEE-EBB40B43FFB3}"/>
                </a:ext>
              </a:extLst>
            </p:cNvPr>
            <p:cNvSpPr>
              <a:spLocks/>
            </p:cNvSpPr>
            <p:nvPr/>
          </p:nvSpPr>
          <p:spPr bwMode="auto">
            <a:xfrm flipH="1">
              <a:off x="3560064" y="1971102"/>
              <a:ext cx="3243960" cy="3618138"/>
            </a:xfrm>
            <a:custGeom>
              <a:avLst/>
              <a:gdLst/>
              <a:ahLst/>
              <a:cxnLst/>
              <a:rect l="l" t="t" r="r" b="b"/>
              <a:pathLst>
                <a:path w="3243960" h="3618138">
                  <a:moveTo>
                    <a:pt x="1764407" y="0"/>
                  </a:moveTo>
                  <a:lnTo>
                    <a:pt x="1631727" y="10821"/>
                  </a:lnTo>
                  <a:lnTo>
                    <a:pt x="1298864" y="86563"/>
                  </a:lnTo>
                  <a:lnTo>
                    <a:pt x="1199936" y="123832"/>
                  </a:lnTo>
                  <a:lnTo>
                    <a:pt x="1102172" y="165911"/>
                  </a:lnTo>
                  <a:lnTo>
                    <a:pt x="1006736" y="216405"/>
                  </a:lnTo>
                  <a:lnTo>
                    <a:pt x="918283" y="272912"/>
                  </a:lnTo>
                  <a:lnTo>
                    <a:pt x="833322" y="336631"/>
                  </a:lnTo>
                  <a:lnTo>
                    <a:pt x="755343" y="406361"/>
                  </a:lnTo>
                  <a:lnTo>
                    <a:pt x="683184" y="482103"/>
                  </a:lnTo>
                  <a:lnTo>
                    <a:pt x="618008" y="565059"/>
                  </a:lnTo>
                  <a:lnTo>
                    <a:pt x="560979" y="652824"/>
                  </a:lnTo>
                  <a:lnTo>
                    <a:pt x="512097" y="746600"/>
                  </a:lnTo>
                  <a:lnTo>
                    <a:pt x="471362" y="847589"/>
                  </a:lnTo>
                  <a:lnTo>
                    <a:pt x="406186" y="1125309"/>
                  </a:lnTo>
                  <a:lnTo>
                    <a:pt x="400367" y="1192635"/>
                  </a:lnTo>
                  <a:lnTo>
                    <a:pt x="398039" y="1256355"/>
                  </a:lnTo>
                  <a:lnTo>
                    <a:pt x="400367" y="1315264"/>
                  </a:lnTo>
                  <a:cubicBezTo>
                    <a:pt x="400754" y="1334901"/>
                    <a:pt x="401143" y="1354538"/>
                    <a:pt x="401531" y="1374175"/>
                  </a:cubicBezTo>
                  <a:lnTo>
                    <a:pt x="401531" y="1429479"/>
                  </a:lnTo>
                  <a:lnTo>
                    <a:pt x="395711" y="1481176"/>
                  </a:lnTo>
                  <a:lnTo>
                    <a:pt x="378254" y="1534075"/>
                  </a:lnTo>
                  <a:lnTo>
                    <a:pt x="346829" y="1597795"/>
                  </a:lnTo>
                  <a:lnTo>
                    <a:pt x="308423" y="1656704"/>
                  </a:lnTo>
                  <a:lnTo>
                    <a:pt x="266523" y="1708402"/>
                  </a:lnTo>
                  <a:lnTo>
                    <a:pt x="222297" y="1761301"/>
                  </a:lnTo>
                  <a:lnTo>
                    <a:pt x="175742" y="1809391"/>
                  </a:lnTo>
                  <a:lnTo>
                    <a:pt x="129188" y="1857481"/>
                  </a:lnTo>
                  <a:lnTo>
                    <a:pt x="84961" y="1910380"/>
                  </a:lnTo>
                  <a:lnTo>
                    <a:pt x="69831" y="1924807"/>
                  </a:lnTo>
                  <a:lnTo>
                    <a:pt x="51209" y="1942841"/>
                  </a:lnTo>
                  <a:lnTo>
                    <a:pt x="31424" y="1964481"/>
                  </a:lnTo>
                  <a:lnTo>
                    <a:pt x="15130" y="1986122"/>
                  </a:lnTo>
                  <a:lnTo>
                    <a:pt x="4656" y="2012571"/>
                  </a:lnTo>
                  <a:lnTo>
                    <a:pt x="0" y="2041425"/>
                  </a:lnTo>
                  <a:lnTo>
                    <a:pt x="5820" y="2071482"/>
                  </a:lnTo>
                  <a:lnTo>
                    <a:pt x="20950" y="2100335"/>
                  </a:lnTo>
                  <a:lnTo>
                    <a:pt x="46554" y="2124381"/>
                  </a:lnTo>
                  <a:lnTo>
                    <a:pt x="75651" y="2141212"/>
                  </a:lnTo>
                  <a:lnTo>
                    <a:pt x="111731" y="2156841"/>
                  </a:lnTo>
                  <a:lnTo>
                    <a:pt x="150138" y="2170066"/>
                  </a:lnTo>
                  <a:lnTo>
                    <a:pt x="188545" y="2183290"/>
                  </a:lnTo>
                  <a:lnTo>
                    <a:pt x="225789" y="2196515"/>
                  </a:lnTo>
                  <a:lnTo>
                    <a:pt x="261868" y="2212145"/>
                  </a:lnTo>
                  <a:lnTo>
                    <a:pt x="294455" y="2228976"/>
                  </a:lnTo>
                  <a:lnTo>
                    <a:pt x="317733" y="2250617"/>
                  </a:lnTo>
                  <a:lnTo>
                    <a:pt x="310750" y="2279471"/>
                  </a:lnTo>
                  <a:lnTo>
                    <a:pt x="297948" y="2305921"/>
                  </a:lnTo>
                  <a:lnTo>
                    <a:pt x="285145" y="2333572"/>
                  </a:lnTo>
                  <a:lnTo>
                    <a:pt x="271178" y="2360023"/>
                  </a:lnTo>
                  <a:lnTo>
                    <a:pt x="258376" y="2386471"/>
                  </a:lnTo>
                  <a:lnTo>
                    <a:pt x="249066" y="2412922"/>
                  </a:lnTo>
                  <a:lnTo>
                    <a:pt x="245574" y="2436966"/>
                  </a:lnTo>
                  <a:lnTo>
                    <a:pt x="247901" y="2463416"/>
                  </a:lnTo>
                  <a:lnTo>
                    <a:pt x="260703" y="2487461"/>
                  </a:lnTo>
                  <a:lnTo>
                    <a:pt x="283982" y="2511505"/>
                  </a:lnTo>
                  <a:lnTo>
                    <a:pt x="317733" y="2535551"/>
                  </a:lnTo>
                  <a:lnTo>
                    <a:pt x="310750" y="2554786"/>
                  </a:lnTo>
                  <a:lnTo>
                    <a:pt x="300275" y="2574023"/>
                  </a:lnTo>
                  <a:lnTo>
                    <a:pt x="292128" y="2596866"/>
                  </a:lnTo>
                  <a:lnTo>
                    <a:pt x="289800" y="2620911"/>
                  </a:lnTo>
                  <a:lnTo>
                    <a:pt x="294455" y="2644956"/>
                  </a:lnTo>
                  <a:lnTo>
                    <a:pt x="307259" y="2666596"/>
                  </a:lnTo>
                  <a:lnTo>
                    <a:pt x="323552" y="2683427"/>
                  </a:lnTo>
                  <a:lnTo>
                    <a:pt x="344502" y="2699057"/>
                  </a:lnTo>
                  <a:lnTo>
                    <a:pt x="365452" y="2709877"/>
                  </a:lnTo>
                  <a:lnTo>
                    <a:pt x="385236" y="2723102"/>
                  </a:lnTo>
                  <a:lnTo>
                    <a:pt x="403859" y="2741136"/>
                  </a:lnTo>
                  <a:lnTo>
                    <a:pt x="414333" y="2760372"/>
                  </a:lnTo>
                  <a:lnTo>
                    <a:pt x="424808" y="2795237"/>
                  </a:lnTo>
                  <a:lnTo>
                    <a:pt x="424808" y="2834911"/>
                  </a:lnTo>
                  <a:lnTo>
                    <a:pt x="421316" y="2872182"/>
                  </a:lnTo>
                  <a:lnTo>
                    <a:pt x="412006" y="2910653"/>
                  </a:lnTo>
                  <a:lnTo>
                    <a:pt x="403859" y="2947924"/>
                  </a:lnTo>
                  <a:lnTo>
                    <a:pt x="398039" y="2981586"/>
                  </a:lnTo>
                  <a:lnTo>
                    <a:pt x="393384" y="3029676"/>
                  </a:lnTo>
                  <a:lnTo>
                    <a:pt x="398039" y="3072958"/>
                  </a:lnTo>
                  <a:lnTo>
                    <a:pt x="410841" y="3112633"/>
                  </a:lnTo>
                  <a:lnTo>
                    <a:pt x="427136" y="3147498"/>
                  </a:lnTo>
                  <a:lnTo>
                    <a:pt x="450413" y="3175149"/>
                  </a:lnTo>
                  <a:lnTo>
                    <a:pt x="480674" y="3201598"/>
                  </a:lnTo>
                  <a:lnTo>
                    <a:pt x="509769" y="3223240"/>
                  </a:lnTo>
                  <a:lnTo>
                    <a:pt x="543521" y="3241274"/>
                  </a:lnTo>
                  <a:lnTo>
                    <a:pt x="577273" y="3256902"/>
                  </a:lnTo>
                  <a:lnTo>
                    <a:pt x="611025" y="3265318"/>
                  </a:lnTo>
                  <a:lnTo>
                    <a:pt x="672709" y="3276139"/>
                  </a:lnTo>
                  <a:lnTo>
                    <a:pt x="737886" y="3280948"/>
                  </a:lnTo>
                  <a:lnTo>
                    <a:pt x="806552" y="3278543"/>
                  </a:lnTo>
                  <a:lnTo>
                    <a:pt x="874056" y="3271330"/>
                  </a:lnTo>
                  <a:lnTo>
                    <a:pt x="941560" y="3262914"/>
                  </a:lnTo>
                  <a:lnTo>
                    <a:pt x="1005573" y="3249689"/>
                  </a:lnTo>
                  <a:lnTo>
                    <a:pt x="1062602" y="3234059"/>
                  </a:lnTo>
                  <a:lnTo>
                    <a:pt x="1112647" y="3217228"/>
                  </a:lnTo>
                  <a:lnTo>
                    <a:pt x="1133597" y="3210015"/>
                  </a:lnTo>
                  <a:lnTo>
                    <a:pt x="1161529" y="3201598"/>
                  </a:lnTo>
                  <a:lnTo>
                    <a:pt x="1191790" y="3193183"/>
                  </a:lnTo>
                  <a:lnTo>
                    <a:pt x="1223213" y="3184767"/>
                  </a:lnTo>
                  <a:lnTo>
                    <a:pt x="1256965" y="3179958"/>
                  </a:lnTo>
                  <a:lnTo>
                    <a:pt x="1290717" y="3177554"/>
                  </a:lnTo>
                  <a:lnTo>
                    <a:pt x="1319814" y="3182363"/>
                  </a:lnTo>
                  <a:lnTo>
                    <a:pt x="1345419" y="3193183"/>
                  </a:lnTo>
                  <a:lnTo>
                    <a:pt x="1368696" y="3214824"/>
                  </a:lnTo>
                  <a:lnTo>
                    <a:pt x="1389645" y="3249689"/>
                  </a:lnTo>
                  <a:lnTo>
                    <a:pt x="1409430" y="3294173"/>
                  </a:lnTo>
                  <a:lnTo>
                    <a:pt x="1428052" y="3345869"/>
                  </a:lnTo>
                  <a:lnTo>
                    <a:pt x="1443182" y="3404780"/>
                  </a:lnTo>
                  <a:lnTo>
                    <a:pt x="1458312" y="3466094"/>
                  </a:lnTo>
                  <a:lnTo>
                    <a:pt x="1471115" y="3529813"/>
                  </a:lnTo>
                  <a:lnTo>
                    <a:pt x="1482754" y="3594736"/>
                  </a:lnTo>
                  <a:lnTo>
                    <a:pt x="1487029" y="3618138"/>
                  </a:lnTo>
                  <a:lnTo>
                    <a:pt x="3090086" y="3618138"/>
                  </a:lnTo>
                  <a:lnTo>
                    <a:pt x="3088874" y="3615173"/>
                  </a:lnTo>
                  <a:lnTo>
                    <a:pt x="3067926" y="3553859"/>
                  </a:lnTo>
                  <a:lnTo>
                    <a:pt x="3049304" y="3486532"/>
                  </a:lnTo>
                  <a:lnTo>
                    <a:pt x="3030682" y="3420409"/>
                  </a:lnTo>
                  <a:lnTo>
                    <a:pt x="3019039" y="3381117"/>
                  </a:lnTo>
                  <a:cubicBezTo>
                    <a:pt x="2916596" y="3085457"/>
                    <a:pt x="2189761" y="2865156"/>
                    <a:pt x="1581345" y="2720212"/>
                  </a:cubicBezTo>
                  <a:cubicBezTo>
                    <a:pt x="1045124" y="2571338"/>
                    <a:pt x="651082" y="2065638"/>
                    <a:pt x="651082" y="1464934"/>
                  </a:cubicBezTo>
                  <a:cubicBezTo>
                    <a:pt x="651082" y="745769"/>
                    <a:pt x="1018501" y="171149"/>
                    <a:pt x="1912553" y="162771"/>
                  </a:cubicBezTo>
                  <a:cubicBezTo>
                    <a:pt x="2250796" y="159602"/>
                    <a:pt x="2458856" y="294299"/>
                    <a:pt x="2635535" y="395564"/>
                  </a:cubicBezTo>
                  <a:lnTo>
                    <a:pt x="2633024" y="398652"/>
                  </a:lnTo>
                  <a:cubicBezTo>
                    <a:pt x="3097872" y="776605"/>
                    <a:pt x="3170184" y="1459033"/>
                    <a:pt x="2794867" y="1926012"/>
                  </a:cubicBezTo>
                  <a:lnTo>
                    <a:pt x="2957653" y="2056846"/>
                  </a:lnTo>
                  <a:cubicBezTo>
                    <a:pt x="3404939" y="1500322"/>
                    <a:pt x="3318761" y="687035"/>
                    <a:pt x="2764776" y="236609"/>
                  </a:cubicBezTo>
                  <a:lnTo>
                    <a:pt x="2763561" y="238103"/>
                  </a:lnTo>
                  <a:lnTo>
                    <a:pt x="2752521" y="230833"/>
                  </a:lnTo>
                  <a:lnTo>
                    <a:pt x="2653593" y="176731"/>
                  </a:lnTo>
                  <a:lnTo>
                    <a:pt x="2545354" y="131046"/>
                  </a:lnTo>
                  <a:lnTo>
                    <a:pt x="2433624" y="88967"/>
                  </a:lnTo>
                  <a:lnTo>
                    <a:pt x="2312583" y="56506"/>
                  </a:lnTo>
                  <a:lnTo>
                    <a:pt x="2185723" y="30056"/>
                  </a:lnTo>
                  <a:lnTo>
                    <a:pt x="2053042" y="12022"/>
                  </a:lnTo>
                  <a:lnTo>
                    <a:pt x="1913381" y="120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sp>
        <p:nvSpPr>
          <p:cNvPr id="18" name="Rounded Rectangle 24">
            <a:extLst>
              <a:ext uri="{FF2B5EF4-FFF2-40B4-BE49-F238E27FC236}">
                <a16:creationId xmlns:a16="http://schemas.microsoft.com/office/drawing/2014/main" id="{23FD4401-13CD-470E-895D-436EF44DD147}"/>
              </a:ext>
            </a:extLst>
          </p:cNvPr>
          <p:cNvSpPr/>
          <p:nvPr/>
        </p:nvSpPr>
        <p:spPr>
          <a:xfrm>
            <a:off x="9888071" y="1748118"/>
            <a:ext cx="325631" cy="20679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1" name="Oval 21">
            <a:extLst>
              <a:ext uri="{FF2B5EF4-FFF2-40B4-BE49-F238E27FC236}">
                <a16:creationId xmlns:a16="http://schemas.microsoft.com/office/drawing/2014/main" id="{895FF4DC-99EB-4987-81C5-A50AE7F0EA41}"/>
              </a:ext>
            </a:extLst>
          </p:cNvPr>
          <p:cNvSpPr/>
          <p:nvPr/>
        </p:nvSpPr>
        <p:spPr>
          <a:xfrm rot="20700000">
            <a:off x="1998970" y="4236437"/>
            <a:ext cx="337277" cy="295599"/>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2" name="Pie 2">
            <a:extLst>
              <a:ext uri="{FF2B5EF4-FFF2-40B4-BE49-F238E27FC236}">
                <a16:creationId xmlns:a16="http://schemas.microsoft.com/office/drawing/2014/main" id="{DC5347CC-61F4-483C-A692-D14FEAD58663}"/>
              </a:ext>
            </a:extLst>
          </p:cNvPr>
          <p:cNvSpPr/>
          <p:nvPr/>
        </p:nvSpPr>
        <p:spPr>
          <a:xfrm>
            <a:off x="9901560" y="4217631"/>
            <a:ext cx="338883" cy="333208"/>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33" name="Donut 15">
            <a:extLst>
              <a:ext uri="{FF2B5EF4-FFF2-40B4-BE49-F238E27FC236}">
                <a16:creationId xmlns:a16="http://schemas.microsoft.com/office/drawing/2014/main" id="{3F1472E7-B90B-48D0-A48D-1FE9C3218613}"/>
              </a:ext>
            </a:extLst>
          </p:cNvPr>
          <p:cNvSpPr/>
          <p:nvPr/>
        </p:nvSpPr>
        <p:spPr>
          <a:xfrm>
            <a:off x="1987532" y="1671788"/>
            <a:ext cx="360149" cy="35764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34" name="Graphic 33">
            <a:extLst>
              <a:ext uri="{FF2B5EF4-FFF2-40B4-BE49-F238E27FC236}">
                <a16:creationId xmlns:a16="http://schemas.microsoft.com/office/drawing/2014/main" id="{EA9DF64B-3709-4045-8225-E2F437E83AA5}"/>
              </a:ext>
            </a:extLst>
          </p:cNvPr>
          <p:cNvGrpSpPr/>
          <p:nvPr/>
        </p:nvGrpSpPr>
        <p:grpSpPr>
          <a:xfrm>
            <a:off x="5408431" y="2377728"/>
            <a:ext cx="1373029" cy="1269683"/>
            <a:chOff x="7424910" y="2405641"/>
            <a:chExt cx="1771650" cy="1638300"/>
          </a:xfrm>
          <a:solidFill>
            <a:schemeClr val="accent4"/>
          </a:solidFill>
        </p:grpSpPr>
        <p:sp>
          <p:nvSpPr>
            <p:cNvPr id="35" name="Freeform: Shape 34">
              <a:extLst>
                <a:ext uri="{FF2B5EF4-FFF2-40B4-BE49-F238E27FC236}">
                  <a16:creationId xmlns:a16="http://schemas.microsoft.com/office/drawing/2014/main" id="{515535C6-8C0B-4095-A7BE-4ACD534AA53C}"/>
                </a:ext>
              </a:extLst>
            </p:cNvPr>
            <p:cNvSpPr/>
            <p:nvPr/>
          </p:nvSpPr>
          <p:spPr>
            <a:xfrm>
              <a:off x="7417766" y="2398092"/>
              <a:ext cx="885825" cy="1647825"/>
            </a:xfrm>
            <a:custGeom>
              <a:avLst/>
              <a:gdLst>
                <a:gd name="connsiteX0" fmla="*/ 749141 w 885825"/>
                <a:gd name="connsiteY0" fmla="*/ 1281042 h 1647825"/>
                <a:gd name="connsiteX1" fmla="*/ 858679 w 885825"/>
                <a:gd name="connsiteY1" fmla="*/ 1312474 h 1647825"/>
                <a:gd name="connsiteX2" fmla="*/ 858679 w 885825"/>
                <a:gd name="connsiteY2" fmla="*/ 1287709 h 1647825"/>
                <a:gd name="connsiteX3" fmla="*/ 861536 w 885825"/>
                <a:gd name="connsiteY3" fmla="*/ 1006722 h 1647825"/>
                <a:gd name="connsiteX4" fmla="*/ 855821 w 885825"/>
                <a:gd name="connsiteY4" fmla="*/ 975289 h 1647825"/>
                <a:gd name="connsiteX5" fmla="*/ 791051 w 885825"/>
                <a:gd name="connsiteY5" fmla="*/ 885754 h 1647825"/>
                <a:gd name="connsiteX6" fmla="*/ 770096 w 885825"/>
                <a:gd name="connsiteY6" fmla="*/ 880039 h 1647825"/>
                <a:gd name="connsiteX7" fmla="*/ 745331 w 885825"/>
                <a:gd name="connsiteY7" fmla="*/ 880039 h 1647825"/>
                <a:gd name="connsiteX8" fmla="*/ 718661 w 885825"/>
                <a:gd name="connsiteY8" fmla="*/ 884802 h 1647825"/>
                <a:gd name="connsiteX9" fmla="*/ 630079 w 885825"/>
                <a:gd name="connsiteY9" fmla="*/ 1042917 h 1647825"/>
                <a:gd name="connsiteX10" fmla="*/ 618649 w 885825"/>
                <a:gd name="connsiteY10" fmla="*/ 1060062 h 1647825"/>
                <a:gd name="connsiteX11" fmla="*/ 604361 w 885825"/>
                <a:gd name="connsiteY11" fmla="*/ 1049584 h 1647825"/>
                <a:gd name="connsiteX12" fmla="*/ 711041 w 885825"/>
                <a:gd name="connsiteY12" fmla="*/ 859084 h 1647825"/>
                <a:gd name="connsiteX13" fmla="*/ 737711 w 885825"/>
                <a:gd name="connsiteY13" fmla="*/ 854322 h 1647825"/>
                <a:gd name="connsiteX14" fmla="*/ 768191 w 885825"/>
                <a:gd name="connsiteY14" fmla="*/ 857179 h 1647825"/>
                <a:gd name="connsiteX15" fmla="*/ 846296 w 885825"/>
                <a:gd name="connsiteY15" fmla="*/ 891469 h 1647825"/>
                <a:gd name="connsiteX16" fmla="*/ 855821 w 885825"/>
                <a:gd name="connsiteY16" fmla="*/ 707637 h 1647825"/>
                <a:gd name="connsiteX17" fmla="*/ 856774 w 885825"/>
                <a:gd name="connsiteY17" fmla="*/ 681919 h 1647825"/>
                <a:gd name="connsiteX18" fmla="*/ 863441 w 885825"/>
                <a:gd name="connsiteY18" fmla="*/ 650487 h 1647825"/>
                <a:gd name="connsiteX19" fmla="*/ 868204 w 885825"/>
                <a:gd name="connsiteY19" fmla="*/ 619054 h 1647825"/>
                <a:gd name="connsiteX20" fmla="*/ 856774 w 885825"/>
                <a:gd name="connsiteY20" fmla="*/ 311397 h 1647825"/>
                <a:gd name="connsiteX21" fmla="*/ 856774 w 885825"/>
                <a:gd name="connsiteY21" fmla="*/ 280917 h 1647825"/>
                <a:gd name="connsiteX22" fmla="*/ 856774 w 885825"/>
                <a:gd name="connsiteY22" fmla="*/ 220909 h 1647825"/>
                <a:gd name="connsiteX23" fmla="*/ 854869 w 885825"/>
                <a:gd name="connsiteY23" fmla="*/ 221862 h 1647825"/>
                <a:gd name="connsiteX24" fmla="*/ 776764 w 885825"/>
                <a:gd name="connsiteY24" fmla="*/ 71367 h 1647825"/>
                <a:gd name="connsiteX25" fmla="*/ 750094 w 885825"/>
                <a:gd name="connsiteY25" fmla="*/ 50412 h 1647825"/>
                <a:gd name="connsiteX26" fmla="*/ 656749 w 885825"/>
                <a:gd name="connsiteY26" fmla="*/ 12312 h 1647825"/>
                <a:gd name="connsiteX27" fmla="*/ 623411 w 885825"/>
                <a:gd name="connsiteY27" fmla="*/ 8502 h 1647825"/>
                <a:gd name="connsiteX28" fmla="*/ 391954 w 885825"/>
                <a:gd name="connsiteY28" fmla="*/ 227577 h 1647825"/>
                <a:gd name="connsiteX29" fmla="*/ 405289 w 885825"/>
                <a:gd name="connsiteY29" fmla="*/ 253294 h 1647825"/>
                <a:gd name="connsiteX30" fmla="*/ 520541 w 885825"/>
                <a:gd name="connsiteY30" fmla="*/ 332352 h 1647825"/>
                <a:gd name="connsiteX31" fmla="*/ 551021 w 885825"/>
                <a:gd name="connsiteY31" fmla="*/ 335209 h 1647825"/>
                <a:gd name="connsiteX32" fmla="*/ 718661 w 885825"/>
                <a:gd name="connsiteY32" fmla="*/ 198049 h 1647825"/>
                <a:gd name="connsiteX33" fmla="*/ 722471 w 885825"/>
                <a:gd name="connsiteY33" fmla="*/ 163759 h 1647825"/>
                <a:gd name="connsiteX34" fmla="*/ 743426 w 885825"/>
                <a:gd name="connsiteY34" fmla="*/ 146614 h 1647825"/>
                <a:gd name="connsiteX35" fmla="*/ 758666 w 885825"/>
                <a:gd name="connsiteY35" fmla="*/ 164712 h 1647825"/>
                <a:gd name="connsiteX36" fmla="*/ 635794 w 885825"/>
                <a:gd name="connsiteY36" fmla="*/ 353307 h 1647825"/>
                <a:gd name="connsiteX37" fmla="*/ 708184 w 885825"/>
                <a:gd name="connsiteY37" fmla="*/ 407599 h 1647825"/>
                <a:gd name="connsiteX38" fmla="*/ 726281 w 885825"/>
                <a:gd name="connsiteY38" fmla="*/ 432364 h 1647825"/>
                <a:gd name="connsiteX39" fmla="*/ 757714 w 885825"/>
                <a:gd name="connsiteY39" fmla="*/ 584764 h 1647825"/>
                <a:gd name="connsiteX40" fmla="*/ 751046 w 885825"/>
                <a:gd name="connsiteY40" fmla="*/ 611434 h 1647825"/>
                <a:gd name="connsiteX41" fmla="*/ 741521 w 885825"/>
                <a:gd name="connsiteY41" fmla="*/ 637152 h 1647825"/>
                <a:gd name="connsiteX42" fmla="*/ 727234 w 885825"/>
                <a:gd name="connsiteY42" fmla="*/ 661917 h 1647825"/>
                <a:gd name="connsiteX43" fmla="*/ 687229 w 885825"/>
                <a:gd name="connsiteY43" fmla="*/ 706684 h 1647825"/>
                <a:gd name="connsiteX44" fmla="*/ 737711 w 885825"/>
                <a:gd name="connsiteY44" fmla="*/ 786694 h 1647825"/>
                <a:gd name="connsiteX45" fmla="*/ 760571 w 885825"/>
                <a:gd name="connsiteY45" fmla="*/ 796219 h 1647825"/>
                <a:gd name="connsiteX46" fmla="*/ 788194 w 885825"/>
                <a:gd name="connsiteY46" fmla="*/ 799077 h 1647825"/>
                <a:gd name="connsiteX47" fmla="*/ 783431 w 885825"/>
                <a:gd name="connsiteY47" fmla="*/ 835272 h 1647825"/>
                <a:gd name="connsiteX48" fmla="*/ 752951 w 885825"/>
                <a:gd name="connsiteY48" fmla="*/ 830509 h 1647825"/>
                <a:gd name="connsiteX49" fmla="*/ 724376 w 885825"/>
                <a:gd name="connsiteY49" fmla="*/ 820032 h 1647825"/>
                <a:gd name="connsiteX50" fmla="*/ 653891 w 885825"/>
                <a:gd name="connsiteY50" fmla="*/ 728592 h 1647825"/>
                <a:gd name="connsiteX51" fmla="*/ 381476 w 885825"/>
                <a:gd name="connsiteY51" fmla="*/ 658107 h 1647825"/>
                <a:gd name="connsiteX52" fmla="*/ 384334 w 885825"/>
                <a:gd name="connsiteY52" fmla="*/ 635247 h 1647825"/>
                <a:gd name="connsiteX53" fmla="*/ 411004 w 885825"/>
                <a:gd name="connsiteY53" fmla="*/ 639057 h 1647825"/>
                <a:gd name="connsiteX54" fmla="*/ 541496 w 885825"/>
                <a:gd name="connsiteY54" fmla="*/ 717162 h 1647825"/>
                <a:gd name="connsiteX55" fmla="*/ 552926 w 885825"/>
                <a:gd name="connsiteY55" fmla="*/ 716209 h 1647825"/>
                <a:gd name="connsiteX56" fmla="*/ 693896 w 885825"/>
                <a:gd name="connsiteY56" fmla="*/ 638104 h 1647825"/>
                <a:gd name="connsiteX57" fmla="*/ 710089 w 885825"/>
                <a:gd name="connsiteY57" fmla="*/ 608577 h 1647825"/>
                <a:gd name="connsiteX58" fmla="*/ 710089 w 885825"/>
                <a:gd name="connsiteY58" fmla="*/ 475227 h 1647825"/>
                <a:gd name="connsiteX59" fmla="*/ 693896 w 885825"/>
                <a:gd name="connsiteY59" fmla="*/ 445699 h 1647825"/>
                <a:gd name="connsiteX60" fmla="*/ 551974 w 885825"/>
                <a:gd name="connsiteY60" fmla="*/ 370452 h 1647825"/>
                <a:gd name="connsiteX61" fmla="*/ 532924 w 885825"/>
                <a:gd name="connsiteY61" fmla="*/ 368547 h 1647825"/>
                <a:gd name="connsiteX62" fmla="*/ 397669 w 885825"/>
                <a:gd name="connsiteY62" fmla="*/ 301872 h 1647825"/>
                <a:gd name="connsiteX63" fmla="*/ 371951 w 885825"/>
                <a:gd name="connsiteY63" fmla="*/ 293299 h 1647825"/>
                <a:gd name="connsiteX64" fmla="*/ 180499 w 885825"/>
                <a:gd name="connsiteY64" fmla="*/ 376167 h 1647825"/>
                <a:gd name="connsiteX65" fmla="*/ 175736 w 885825"/>
                <a:gd name="connsiteY65" fmla="*/ 505707 h 1647825"/>
                <a:gd name="connsiteX66" fmla="*/ 181451 w 885825"/>
                <a:gd name="connsiteY66" fmla="*/ 532377 h 1647825"/>
                <a:gd name="connsiteX67" fmla="*/ 202406 w 885825"/>
                <a:gd name="connsiteY67" fmla="*/ 580954 h 1647825"/>
                <a:gd name="connsiteX68" fmla="*/ 217646 w 885825"/>
                <a:gd name="connsiteY68" fmla="*/ 581907 h 1647825"/>
                <a:gd name="connsiteX69" fmla="*/ 239554 w 885825"/>
                <a:gd name="connsiteY69" fmla="*/ 580002 h 1647825"/>
                <a:gd name="connsiteX70" fmla="*/ 260509 w 885825"/>
                <a:gd name="connsiteY70" fmla="*/ 575239 h 1647825"/>
                <a:gd name="connsiteX71" fmla="*/ 344329 w 885825"/>
                <a:gd name="connsiteY71" fmla="*/ 490467 h 1647825"/>
                <a:gd name="connsiteX72" fmla="*/ 351949 w 885825"/>
                <a:gd name="connsiteY72" fmla="*/ 465702 h 1647825"/>
                <a:gd name="connsiteX73" fmla="*/ 361474 w 885825"/>
                <a:gd name="connsiteY73" fmla="*/ 415219 h 1647825"/>
                <a:gd name="connsiteX74" fmla="*/ 390049 w 885825"/>
                <a:gd name="connsiteY74" fmla="*/ 424744 h 1647825"/>
                <a:gd name="connsiteX75" fmla="*/ 325279 w 885825"/>
                <a:gd name="connsiteY75" fmla="*/ 580954 h 1647825"/>
                <a:gd name="connsiteX76" fmla="*/ 301466 w 885825"/>
                <a:gd name="connsiteY76" fmla="*/ 597147 h 1647825"/>
                <a:gd name="connsiteX77" fmla="*/ 218599 w 885825"/>
                <a:gd name="connsiteY77" fmla="*/ 618102 h 1647825"/>
                <a:gd name="connsiteX78" fmla="*/ 145256 w 885825"/>
                <a:gd name="connsiteY78" fmla="*/ 600957 h 1647825"/>
                <a:gd name="connsiteX79" fmla="*/ 7144 w 885825"/>
                <a:gd name="connsiteY79" fmla="*/ 817174 h 1647825"/>
                <a:gd name="connsiteX80" fmla="*/ 164306 w 885825"/>
                <a:gd name="connsiteY80" fmla="*/ 1041964 h 1647825"/>
                <a:gd name="connsiteX81" fmla="*/ 174784 w 885825"/>
                <a:gd name="connsiteY81" fmla="*/ 1041964 h 1647825"/>
                <a:gd name="connsiteX82" fmla="*/ 346234 w 885825"/>
                <a:gd name="connsiteY82" fmla="*/ 870514 h 1647825"/>
                <a:gd name="connsiteX83" fmla="*/ 367189 w 885825"/>
                <a:gd name="connsiteY83" fmla="*/ 853369 h 1647825"/>
                <a:gd name="connsiteX84" fmla="*/ 382429 w 885825"/>
                <a:gd name="connsiteY84" fmla="*/ 871467 h 1647825"/>
                <a:gd name="connsiteX85" fmla="*/ 346234 w 885825"/>
                <a:gd name="connsiteY85" fmla="*/ 987672 h 1647825"/>
                <a:gd name="connsiteX86" fmla="*/ 350044 w 885825"/>
                <a:gd name="connsiteY86" fmla="*/ 1021009 h 1647825"/>
                <a:gd name="connsiteX87" fmla="*/ 360521 w 885825"/>
                <a:gd name="connsiteY87" fmla="*/ 1052442 h 1647825"/>
                <a:gd name="connsiteX88" fmla="*/ 451009 w 885825"/>
                <a:gd name="connsiteY88" fmla="*/ 1141024 h 1647825"/>
                <a:gd name="connsiteX89" fmla="*/ 482441 w 885825"/>
                <a:gd name="connsiteY89" fmla="*/ 1150549 h 1647825"/>
                <a:gd name="connsiteX90" fmla="*/ 516731 w 885825"/>
                <a:gd name="connsiteY90" fmla="*/ 1154359 h 1647825"/>
                <a:gd name="connsiteX91" fmla="*/ 688181 w 885825"/>
                <a:gd name="connsiteY91" fmla="*/ 982909 h 1647825"/>
                <a:gd name="connsiteX92" fmla="*/ 709136 w 885825"/>
                <a:gd name="connsiteY92" fmla="*/ 965764 h 1647825"/>
                <a:gd name="connsiteX93" fmla="*/ 724376 w 885825"/>
                <a:gd name="connsiteY93" fmla="*/ 983862 h 1647825"/>
                <a:gd name="connsiteX94" fmla="*/ 721519 w 885825"/>
                <a:gd name="connsiteY94" fmla="*/ 1017199 h 1647825"/>
                <a:gd name="connsiteX95" fmla="*/ 684371 w 885825"/>
                <a:gd name="connsiteY95" fmla="*/ 1105782 h 1647825"/>
                <a:gd name="connsiteX96" fmla="*/ 663416 w 885825"/>
                <a:gd name="connsiteY96" fmla="*/ 1129595 h 1647825"/>
                <a:gd name="connsiteX97" fmla="*/ 517684 w 885825"/>
                <a:gd name="connsiteY97" fmla="*/ 1189602 h 1647825"/>
                <a:gd name="connsiteX98" fmla="*/ 488156 w 885825"/>
                <a:gd name="connsiteY98" fmla="*/ 1187697 h 1647825"/>
                <a:gd name="connsiteX99" fmla="*/ 459581 w 885825"/>
                <a:gd name="connsiteY99" fmla="*/ 1181982 h 1647825"/>
                <a:gd name="connsiteX100" fmla="*/ 315754 w 885825"/>
                <a:gd name="connsiteY100" fmla="*/ 1023867 h 1647825"/>
                <a:gd name="connsiteX101" fmla="*/ 172879 w 885825"/>
                <a:gd name="connsiteY101" fmla="*/ 1185792 h 1647825"/>
                <a:gd name="connsiteX102" fmla="*/ 341471 w 885825"/>
                <a:gd name="connsiteY102" fmla="*/ 1345812 h 1647825"/>
                <a:gd name="connsiteX103" fmla="*/ 373856 w 885825"/>
                <a:gd name="connsiteY103" fmla="*/ 1348670 h 1647825"/>
                <a:gd name="connsiteX104" fmla="*/ 386239 w 885825"/>
                <a:gd name="connsiteY104" fmla="*/ 1348670 h 1647825"/>
                <a:gd name="connsiteX105" fmla="*/ 383381 w 885825"/>
                <a:gd name="connsiteY105" fmla="*/ 1369624 h 1647825"/>
                <a:gd name="connsiteX106" fmla="*/ 382429 w 885825"/>
                <a:gd name="connsiteY106" fmla="*/ 1391532 h 1647825"/>
                <a:gd name="connsiteX107" fmla="*/ 527209 w 885825"/>
                <a:gd name="connsiteY107" fmla="*/ 1625847 h 1647825"/>
                <a:gd name="connsiteX108" fmla="*/ 558641 w 885825"/>
                <a:gd name="connsiteY108" fmla="*/ 1636324 h 1647825"/>
                <a:gd name="connsiteX109" fmla="*/ 756761 w 885825"/>
                <a:gd name="connsiteY109" fmla="*/ 1596320 h 1647825"/>
                <a:gd name="connsiteX110" fmla="*/ 777716 w 885825"/>
                <a:gd name="connsiteY110" fmla="*/ 1584890 h 1647825"/>
                <a:gd name="connsiteX111" fmla="*/ 858679 w 885825"/>
                <a:gd name="connsiteY111" fmla="*/ 1491545 h 1647825"/>
                <a:gd name="connsiteX112" fmla="*/ 791051 w 885825"/>
                <a:gd name="connsiteY112" fmla="*/ 1321999 h 1647825"/>
                <a:gd name="connsiteX113" fmla="*/ 771049 w 885825"/>
                <a:gd name="connsiteY113" fmla="*/ 1318190 h 1647825"/>
                <a:gd name="connsiteX114" fmla="*/ 750094 w 885825"/>
                <a:gd name="connsiteY114" fmla="*/ 1317237 h 1647825"/>
                <a:gd name="connsiteX115" fmla="*/ 608171 w 885825"/>
                <a:gd name="connsiteY115" fmla="*/ 1392484 h 1647825"/>
                <a:gd name="connsiteX116" fmla="*/ 591979 w 885825"/>
                <a:gd name="connsiteY116" fmla="*/ 1422012 h 1647825"/>
                <a:gd name="connsiteX117" fmla="*/ 576739 w 885825"/>
                <a:gd name="connsiteY117" fmla="*/ 1497259 h 1647825"/>
                <a:gd name="connsiteX118" fmla="*/ 552926 w 885825"/>
                <a:gd name="connsiteY118" fmla="*/ 1501070 h 1647825"/>
                <a:gd name="connsiteX119" fmla="*/ 546259 w 885825"/>
                <a:gd name="connsiteY119" fmla="*/ 1447729 h 1647825"/>
                <a:gd name="connsiteX120" fmla="*/ 552926 w 885825"/>
                <a:gd name="connsiteY120" fmla="*/ 1422965 h 1647825"/>
                <a:gd name="connsiteX121" fmla="*/ 565309 w 885825"/>
                <a:gd name="connsiteY121" fmla="*/ 1393437 h 1647825"/>
                <a:gd name="connsiteX122" fmla="*/ 749141 w 885825"/>
                <a:gd name="connsiteY122" fmla="*/ 1281042 h 1647825"/>
                <a:gd name="connsiteX123" fmla="*/ 164306 w 885825"/>
                <a:gd name="connsiteY123" fmla="*/ 969574 h 1647825"/>
                <a:gd name="connsiteX124" fmla="*/ 140494 w 885825"/>
                <a:gd name="connsiteY124" fmla="*/ 968622 h 1647825"/>
                <a:gd name="connsiteX125" fmla="*/ 118586 w 885825"/>
                <a:gd name="connsiteY125" fmla="*/ 678109 h 1647825"/>
                <a:gd name="connsiteX126" fmla="*/ 133826 w 885825"/>
                <a:gd name="connsiteY126" fmla="*/ 661917 h 1647825"/>
                <a:gd name="connsiteX127" fmla="*/ 134779 w 885825"/>
                <a:gd name="connsiteY127" fmla="*/ 661917 h 1647825"/>
                <a:gd name="connsiteX128" fmla="*/ 153829 w 885825"/>
                <a:gd name="connsiteY128" fmla="*/ 691444 h 1647825"/>
                <a:gd name="connsiteX129" fmla="*/ 153829 w 885825"/>
                <a:gd name="connsiteY129" fmla="*/ 692397 h 1647825"/>
                <a:gd name="connsiteX130" fmla="*/ 146209 w 885825"/>
                <a:gd name="connsiteY130" fmla="*/ 700969 h 1647825"/>
                <a:gd name="connsiteX131" fmla="*/ 165259 w 885825"/>
                <a:gd name="connsiteY131" fmla="*/ 942904 h 1647825"/>
                <a:gd name="connsiteX132" fmla="*/ 164306 w 885825"/>
                <a:gd name="connsiteY132" fmla="*/ 969574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749141" y="1281042"/>
                  </a:moveTo>
                  <a:cubicBezTo>
                    <a:pt x="789146" y="1281042"/>
                    <a:pt x="827246" y="1292472"/>
                    <a:pt x="858679" y="1312474"/>
                  </a:cubicBezTo>
                  <a:cubicBezTo>
                    <a:pt x="858679" y="1312474"/>
                    <a:pt x="858679" y="1302949"/>
                    <a:pt x="858679" y="1287709"/>
                  </a:cubicBezTo>
                  <a:cubicBezTo>
                    <a:pt x="874871" y="1196270"/>
                    <a:pt x="875824" y="1101972"/>
                    <a:pt x="861536" y="1006722"/>
                  </a:cubicBezTo>
                  <a:cubicBezTo>
                    <a:pt x="859631" y="996244"/>
                    <a:pt x="857726" y="985767"/>
                    <a:pt x="855821" y="975289"/>
                  </a:cubicBezTo>
                  <a:cubicBezTo>
                    <a:pt x="847249" y="938142"/>
                    <a:pt x="828199" y="900042"/>
                    <a:pt x="791051" y="885754"/>
                  </a:cubicBezTo>
                  <a:cubicBezTo>
                    <a:pt x="784384" y="882897"/>
                    <a:pt x="777716" y="880992"/>
                    <a:pt x="770096" y="880039"/>
                  </a:cubicBezTo>
                  <a:cubicBezTo>
                    <a:pt x="762476" y="879087"/>
                    <a:pt x="753904" y="879087"/>
                    <a:pt x="745331" y="880039"/>
                  </a:cubicBezTo>
                  <a:cubicBezTo>
                    <a:pt x="736759" y="880992"/>
                    <a:pt x="727234" y="881944"/>
                    <a:pt x="718661" y="884802"/>
                  </a:cubicBezTo>
                  <a:cubicBezTo>
                    <a:pt x="651034" y="903852"/>
                    <a:pt x="611029" y="975289"/>
                    <a:pt x="630079" y="1042917"/>
                  </a:cubicBezTo>
                  <a:cubicBezTo>
                    <a:pt x="631984" y="1050537"/>
                    <a:pt x="627221" y="1059109"/>
                    <a:pt x="618649" y="1060062"/>
                  </a:cubicBezTo>
                  <a:cubicBezTo>
                    <a:pt x="611981" y="1061014"/>
                    <a:pt x="606266" y="1056252"/>
                    <a:pt x="604361" y="1049584"/>
                  </a:cubicBezTo>
                  <a:cubicBezTo>
                    <a:pt x="581501" y="967669"/>
                    <a:pt x="629126" y="881944"/>
                    <a:pt x="711041" y="859084"/>
                  </a:cubicBezTo>
                  <a:cubicBezTo>
                    <a:pt x="719614" y="856227"/>
                    <a:pt x="729139" y="855274"/>
                    <a:pt x="737711" y="854322"/>
                  </a:cubicBezTo>
                  <a:cubicBezTo>
                    <a:pt x="748189" y="854322"/>
                    <a:pt x="758666" y="855274"/>
                    <a:pt x="768191" y="857179"/>
                  </a:cubicBezTo>
                  <a:cubicBezTo>
                    <a:pt x="798671" y="853369"/>
                    <a:pt x="817721" y="891469"/>
                    <a:pt x="846296" y="891469"/>
                  </a:cubicBezTo>
                  <a:cubicBezTo>
                    <a:pt x="827246" y="834319"/>
                    <a:pt x="855821" y="767644"/>
                    <a:pt x="855821" y="707637"/>
                  </a:cubicBezTo>
                  <a:cubicBezTo>
                    <a:pt x="856774" y="699064"/>
                    <a:pt x="856774" y="690492"/>
                    <a:pt x="856774" y="681919"/>
                  </a:cubicBezTo>
                  <a:cubicBezTo>
                    <a:pt x="859631" y="671442"/>
                    <a:pt x="861536" y="660964"/>
                    <a:pt x="863441" y="650487"/>
                  </a:cubicBezTo>
                  <a:cubicBezTo>
                    <a:pt x="865346" y="640009"/>
                    <a:pt x="866299" y="629532"/>
                    <a:pt x="868204" y="619054"/>
                  </a:cubicBezTo>
                  <a:cubicBezTo>
                    <a:pt x="893921" y="510469"/>
                    <a:pt x="865346" y="415219"/>
                    <a:pt x="856774" y="311397"/>
                  </a:cubicBezTo>
                  <a:cubicBezTo>
                    <a:pt x="856774" y="300919"/>
                    <a:pt x="856774" y="290442"/>
                    <a:pt x="856774" y="280917"/>
                  </a:cubicBezTo>
                  <a:cubicBezTo>
                    <a:pt x="856774" y="243769"/>
                    <a:pt x="856774" y="220909"/>
                    <a:pt x="856774" y="220909"/>
                  </a:cubicBezTo>
                  <a:lnTo>
                    <a:pt x="854869" y="221862"/>
                  </a:lnTo>
                  <a:cubicBezTo>
                    <a:pt x="848201" y="162807"/>
                    <a:pt x="819626" y="109467"/>
                    <a:pt x="776764" y="71367"/>
                  </a:cubicBezTo>
                  <a:cubicBezTo>
                    <a:pt x="768191" y="63747"/>
                    <a:pt x="759619" y="57079"/>
                    <a:pt x="750094" y="50412"/>
                  </a:cubicBezTo>
                  <a:cubicBezTo>
                    <a:pt x="721519" y="31362"/>
                    <a:pt x="690086" y="18027"/>
                    <a:pt x="656749" y="12312"/>
                  </a:cubicBezTo>
                  <a:cubicBezTo>
                    <a:pt x="645319" y="10407"/>
                    <a:pt x="634841" y="9454"/>
                    <a:pt x="623411" y="8502"/>
                  </a:cubicBezTo>
                  <a:cubicBezTo>
                    <a:pt x="502444" y="-4833"/>
                    <a:pt x="359569" y="80892"/>
                    <a:pt x="391954" y="227577"/>
                  </a:cubicBezTo>
                  <a:cubicBezTo>
                    <a:pt x="395764" y="236149"/>
                    <a:pt x="399574" y="244722"/>
                    <a:pt x="405289" y="253294"/>
                  </a:cubicBezTo>
                  <a:cubicBezTo>
                    <a:pt x="427196" y="290442"/>
                    <a:pt x="474821" y="328542"/>
                    <a:pt x="520541" y="332352"/>
                  </a:cubicBezTo>
                  <a:cubicBezTo>
                    <a:pt x="530066" y="334257"/>
                    <a:pt x="540544" y="335209"/>
                    <a:pt x="551021" y="335209"/>
                  </a:cubicBezTo>
                  <a:cubicBezTo>
                    <a:pt x="633889" y="335209"/>
                    <a:pt x="702469" y="276154"/>
                    <a:pt x="718661" y="198049"/>
                  </a:cubicBezTo>
                  <a:cubicBezTo>
                    <a:pt x="720566" y="186619"/>
                    <a:pt x="722471" y="175189"/>
                    <a:pt x="722471" y="163759"/>
                  </a:cubicBezTo>
                  <a:cubicBezTo>
                    <a:pt x="722471" y="153282"/>
                    <a:pt x="731996" y="144709"/>
                    <a:pt x="743426" y="146614"/>
                  </a:cubicBezTo>
                  <a:cubicBezTo>
                    <a:pt x="751999" y="147567"/>
                    <a:pt x="758666" y="156139"/>
                    <a:pt x="758666" y="164712"/>
                  </a:cubicBezTo>
                  <a:cubicBezTo>
                    <a:pt x="758666" y="248532"/>
                    <a:pt x="708184" y="320922"/>
                    <a:pt x="635794" y="353307"/>
                  </a:cubicBezTo>
                  <a:cubicBezTo>
                    <a:pt x="664369" y="365689"/>
                    <a:pt x="689134" y="384739"/>
                    <a:pt x="708184" y="407599"/>
                  </a:cubicBezTo>
                  <a:cubicBezTo>
                    <a:pt x="714851" y="415219"/>
                    <a:pt x="720566" y="423792"/>
                    <a:pt x="726281" y="432364"/>
                  </a:cubicBezTo>
                  <a:cubicBezTo>
                    <a:pt x="771049" y="473322"/>
                    <a:pt x="761524" y="530472"/>
                    <a:pt x="757714" y="584764"/>
                  </a:cubicBezTo>
                  <a:cubicBezTo>
                    <a:pt x="755809" y="593337"/>
                    <a:pt x="753904" y="602862"/>
                    <a:pt x="751046" y="611434"/>
                  </a:cubicBezTo>
                  <a:cubicBezTo>
                    <a:pt x="748189" y="620007"/>
                    <a:pt x="745331" y="628579"/>
                    <a:pt x="741521" y="637152"/>
                  </a:cubicBezTo>
                  <a:cubicBezTo>
                    <a:pt x="737711" y="645724"/>
                    <a:pt x="732949" y="654297"/>
                    <a:pt x="727234" y="661917"/>
                  </a:cubicBezTo>
                  <a:cubicBezTo>
                    <a:pt x="716756" y="678109"/>
                    <a:pt x="703421" y="693349"/>
                    <a:pt x="687229" y="706684"/>
                  </a:cubicBezTo>
                  <a:cubicBezTo>
                    <a:pt x="689134" y="740974"/>
                    <a:pt x="709136" y="771454"/>
                    <a:pt x="737711" y="786694"/>
                  </a:cubicBezTo>
                  <a:cubicBezTo>
                    <a:pt x="744379" y="790504"/>
                    <a:pt x="752951" y="794314"/>
                    <a:pt x="760571" y="796219"/>
                  </a:cubicBezTo>
                  <a:cubicBezTo>
                    <a:pt x="771049" y="791457"/>
                    <a:pt x="780574" y="794314"/>
                    <a:pt x="788194" y="799077"/>
                  </a:cubicBezTo>
                  <a:cubicBezTo>
                    <a:pt x="810101" y="816222"/>
                    <a:pt x="800576" y="825747"/>
                    <a:pt x="783431" y="835272"/>
                  </a:cubicBezTo>
                  <a:cubicBezTo>
                    <a:pt x="773906" y="838129"/>
                    <a:pt x="762476" y="837177"/>
                    <a:pt x="752951" y="830509"/>
                  </a:cubicBezTo>
                  <a:cubicBezTo>
                    <a:pt x="743426" y="827652"/>
                    <a:pt x="733901" y="824794"/>
                    <a:pt x="724376" y="820032"/>
                  </a:cubicBezTo>
                  <a:cubicBezTo>
                    <a:pt x="689134" y="801934"/>
                    <a:pt x="662464" y="768597"/>
                    <a:pt x="653891" y="728592"/>
                  </a:cubicBezTo>
                  <a:cubicBezTo>
                    <a:pt x="559594" y="780027"/>
                    <a:pt x="439579" y="750499"/>
                    <a:pt x="381476" y="658107"/>
                  </a:cubicBezTo>
                  <a:cubicBezTo>
                    <a:pt x="376714" y="650487"/>
                    <a:pt x="377666" y="640962"/>
                    <a:pt x="384334" y="635247"/>
                  </a:cubicBezTo>
                  <a:cubicBezTo>
                    <a:pt x="392906" y="627627"/>
                    <a:pt x="405289" y="629532"/>
                    <a:pt x="411004" y="639057"/>
                  </a:cubicBezTo>
                  <a:cubicBezTo>
                    <a:pt x="440531" y="685729"/>
                    <a:pt x="490061" y="713352"/>
                    <a:pt x="541496" y="717162"/>
                  </a:cubicBezTo>
                  <a:cubicBezTo>
                    <a:pt x="545306" y="715257"/>
                    <a:pt x="548164" y="716209"/>
                    <a:pt x="552926" y="716209"/>
                  </a:cubicBezTo>
                  <a:cubicBezTo>
                    <a:pt x="611981" y="716209"/>
                    <a:pt x="663416" y="684777"/>
                    <a:pt x="693896" y="638104"/>
                  </a:cubicBezTo>
                  <a:cubicBezTo>
                    <a:pt x="699611" y="628579"/>
                    <a:pt x="705326" y="619054"/>
                    <a:pt x="710089" y="608577"/>
                  </a:cubicBezTo>
                  <a:cubicBezTo>
                    <a:pt x="732949" y="557142"/>
                    <a:pt x="723424" y="519042"/>
                    <a:pt x="710089" y="475227"/>
                  </a:cubicBezTo>
                  <a:cubicBezTo>
                    <a:pt x="705326" y="464749"/>
                    <a:pt x="700564" y="455224"/>
                    <a:pt x="693896" y="445699"/>
                  </a:cubicBezTo>
                  <a:cubicBezTo>
                    <a:pt x="663416" y="399979"/>
                    <a:pt x="611029" y="370452"/>
                    <a:pt x="551974" y="370452"/>
                  </a:cubicBezTo>
                  <a:cubicBezTo>
                    <a:pt x="546259" y="370452"/>
                    <a:pt x="539591" y="369499"/>
                    <a:pt x="532924" y="368547"/>
                  </a:cubicBezTo>
                  <a:cubicBezTo>
                    <a:pt x="485299" y="347592"/>
                    <a:pt x="440531" y="319017"/>
                    <a:pt x="397669" y="301872"/>
                  </a:cubicBezTo>
                  <a:cubicBezTo>
                    <a:pt x="389096" y="298062"/>
                    <a:pt x="380524" y="295204"/>
                    <a:pt x="371951" y="293299"/>
                  </a:cubicBezTo>
                  <a:cubicBezTo>
                    <a:pt x="294799" y="280917"/>
                    <a:pt x="209074" y="299967"/>
                    <a:pt x="180499" y="376167"/>
                  </a:cubicBezTo>
                  <a:cubicBezTo>
                    <a:pt x="170974" y="423792"/>
                    <a:pt x="161449" y="461892"/>
                    <a:pt x="175736" y="505707"/>
                  </a:cubicBezTo>
                  <a:cubicBezTo>
                    <a:pt x="177641" y="515232"/>
                    <a:pt x="179546" y="523804"/>
                    <a:pt x="181451" y="532377"/>
                  </a:cubicBezTo>
                  <a:cubicBezTo>
                    <a:pt x="186214" y="549522"/>
                    <a:pt x="193834" y="565714"/>
                    <a:pt x="202406" y="580954"/>
                  </a:cubicBezTo>
                  <a:cubicBezTo>
                    <a:pt x="207169" y="581907"/>
                    <a:pt x="211931" y="581907"/>
                    <a:pt x="217646" y="581907"/>
                  </a:cubicBezTo>
                  <a:cubicBezTo>
                    <a:pt x="225266" y="581907"/>
                    <a:pt x="231934" y="580954"/>
                    <a:pt x="239554" y="580002"/>
                  </a:cubicBezTo>
                  <a:cubicBezTo>
                    <a:pt x="247174" y="579049"/>
                    <a:pt x="253841" y="577144"/>
                    <a:pt x="260509" y="575239"/>
                  </a:cubicBezTo>
                  <a:cubicBezTo>
                    <a:pt x="305276" y="563809"/>
                    <a:pt x="330041" y="530472"/>
                    <a:pt x="344329" y="490467"/>
                  </a:cubicBezTo>
                  <a:cubicBezTo>
                    <a:pt x="347186" y="482847"/>
                    <a:pt x="350044" y="474274"/>
                    <a:pt x="351949" y="465702"/>
                  </a:cubicBezTo>
                  <a:cubicBezTo>
                    <a:pt x="361474" y="443794"/>
                    <a:pt x="361474" y="434269"/>
                    <a:pt x="361474" y="415219"/>
                  </a:cubicBezTo>
                  <a:cubicBezTo>
                    <a:pt x="370999" y="415219"/>
                    <a:pt x="390049" y="415219"/>
                    <a:pt x="390049" y="424744"/>
                  </a:cubicBezTo>
                  <a:cubicBezTo>
                    <a:pt x="399574" y="481894"/>
                    <a:pt x="361474" y="539044"/>
                    <a:pt x="325279" y="580954"/>
                  </a:cubicBezTo>
                  <a:cubicBezTo>
                    <a:pt x="317659" y="587622"/>
                    <a:pt x="310039" y="592384"/>
                    <a:pt x="301466" y="597147"/>
                  </a:cubicBezTo>
                  <a:cubicBezTo>
                    <a:pt x="276701" y="610482"/>
                    <a:pt x="248126" y="618102"/>
                    <a:pt x="218599" y="618102"/>
                  </a:cubicBezTo>
                  <a:cubicBezTo>
                    <a:pt x="191929" y="618102"/>
                    <a:pt x="168116" y="611434"/>
                    <a:pt x="145256" y="600957"/>
                  </a:cubicBezTo>
                  <a:cubicBezTo>
                    <a:pt x="64294" y="638104"/>
                    <a:pt x="7144" y="720972"/>
                    <a:pt x="7144" y="817174"/>
                  </a:cubicBezTo>
                  <a:cubicBezTo>
                    <a:pt x="7144" y="920044"/>
                    <a:pt x="72866" y="1008627"/>
                    <a:pt x="164306" y="1041964"/>
                  </a:cubicBezTo>
                  <a:cubicBezTo>
                    <a:pt x="168116" y="1041964"/>
                    <a:pt x="170974" y="1041964"/>
                    <a:pt x="174784" y="1041964"/>
                  </a:cubicBezTo>
                  <a:cubicBezTo>
                    <a:pt x="269081" y="1041964"/>
                    <a:pt x="346234" y="964812"/>
                    <a:pt x="346234" y="870514"/>
                  </a:cubicBezTo>
                  <a:cubicBezTo>
                    <a:pt x="346234" y="860037"/>
                    <a:pt x="355759" y="851464"/>
                    <a:pt x="367189" y="853369"/>
                  </a:cubicBezTo>
                  <a:cubicBezTo>
                    <a:pt x="375761" y="854322"/>
                    <a:pt x="382429" y="862894"/>
                    <a:pt x="382429" y="871467"/>
                  </a:cubicBezTo>
                  <a:cubicBezTo>
                    <a:pt x="382429" y="914329"/>
                    <a:pt x="369094" y="954334"/>
                    <a:pt x="346234" y="987672"/>
                  </a:cubicBezTo>
                  <a:cubicBezTo>
                    <a:pt x="346234" y="999102"/>
                    <a:pt x="348139" y="1010532"/>
                    <a:pt x="350044" y="1021009"/>
                  </a:cubicBezTo>
                  <a:cubicBezTo>
                    <a:pt x="352901" y="1031487"/>
                    <a:pt x="355759" y="1041964"/>
                    <a:pt x="360521" y="1052442"/>
                  </a:cubicBezTo>
                  <a:cubicBezTo>
                    <a:pt x="372904" y="1100067"/>
                    <a:pt x="401479" y="1128642"/>
                    <a:pt x="451009" y="1141024"/>
                  </a:cubicBezTo>
                  <a:cubicBezTo>
                    <a:pt x="461486" y="1144834"/>
                    <a:pt x="471964" y="1148645"/>
                    <a:pt x="482441" y="1150549"/>
                  </a:cubicBezTo>
                  <a:cubicBezTo>
                    <a:pt x="493871" y="1152454"/>
                    <a:pt x="504349" y="1154359"/>
                    <a:pt x="516731" y="1154359"/>
                  </a:cubicBezTo>
                  <a:cubicBezTo>
                    <a:pt x="611029" y="1154359"/>
                    <a:pt x="688181" y="1077207"/>
                    <a:pt x="688181" y="982909"/>
                  </a:cubicBezTo>
                  <a:cubicBezTo>
                    <a:pt x="688181" y="972432"/>
                    <a:pt x="697706" y="963859"/>
                    <a:pt x="709136" y="965764"/>
                  </a:cubicBezTo>
                  <a:cubicBezTo>
                    <a:pt x="717709" y="966717"/>
                    <a:pt x="724376" y="975289"/>
                    <a:pt x="724376" y="983862"/>
                  </a:cubicBezTo>
                  <a:cubicBezTo>
                    <a:pt x="724376" y="995292"/>
                    <a:pt x="723424" y="1006722"/>
                    <a:pt x="721519" y="1017199"/>
                  </a:cubicBezTo>
                  <a:cubicBezTo>
                    <a:pt x="725329" y="1052442"/>
                    <a:pt x="696754" y="1071492"/>
                    <a:pt x="684371" y="1105782"/>
                  </a:cubicBezTo>
                  <a:cubicBezTo>
                    <a:pt x="677704" y="1114354"/>
                    <a:pt x="671036" y="1121974"/>
                    <a:pt x="663416" y="1129595"/>
                  </a:cubicBezTo>
                  <a:cubicBezTo>
                    <a:pt x="626269" y="1166742"/>
                    <a:pt x="574834" y="1189602"/>
                    <a:pt x="517684" y="1189602"/>
                  </a:cubicBezTo>
                  <a:cubicBezTo>
                    <a:pt x="507206" y="1189602"/>
                    <a:pt x="497681" y="1188649"/>
                    <a:pt x="488156" y="1187697"/>
                  </a:cubicBezTo>
                  <a:cubicBezTo>
                    <a:pt x="478631" y="1186745"/>
                    <a:pt x="469106" y="1183887"/>
                    <a:pt x="459581" y="1181982"/>
                  </a:cubicBezTo>
                  <a:cubicBezTo>
                    <a:pt x="382429" y="1166742"/>
                    <a:pt x="334804" y="1100067"/>
                    <a:pt x="315754" y="1023867"/>
                  </a:cubicBezTo>
                  <a:cubicBezTo>
                    <a:pt x="249079" y="1071492"/>
                    <a:pt x="153829" y="1071492"/>
                    <a:pt x="172879" y="1185792"/>
                  </a:cubicBezTo>
                  <a:cubicBezTo>
                    <a:pt x="191929" y="1271517"/>
                    <a:pt x="258604" y="1338192"/>
                    <a:pt x="341471" y="1345812"/>
                  </a:cubicBezTo>
                  <a:cubicBezTo>
                    <a:pt x="351949" y="1347717"/>
                    <a:pt x="362426" y="1348670"/>
                    <a:pt x="373856" y="1348670"/>
                  </a:cubicBezTo>
                  <a:cubicBezTo>
                    <a:pt x="377666" y="1348670"/>
                    <a:pt x="381476" y="1348670"/>
                    <a:pt x="386239" y="1348670"/>
                  </a:cubicBezTo>
                  <a:cubicBezTo>
                    <a:pt x="385286" y="1355337"/>
                    <a:pt x="384334" y="1362957"/>
                    <a:pt x="383381" y="1369624"/>
                  </a:cubicBezTo>
                  <a:cubicBezTo>
                    <a:pt x="382429" y="1376292"/>
                    <a:pt x="382429" y="1383912"/>
                    <a:pt x="382429" y="1391532"/>
                  </a:cubicBezTo>
                  <a:cubicBezTo>
                    <a:pt x="373856" y="1500117"/>
                    <a:pt x="421481" y="1595367"/>
                    <a:pt x="527209" y="1625847"/>
                  </a:cubicBezTo>
                  <a:cubicBezTo>
                    <a:pt x="537686" y="1629657"/>
                    <a:pt x="548164" y="1633467"/>
                    <a:pt x="558641" y="1636324"/>
                  </a:cubicBezTo>
                  <a:cubicBezTo>
                    <a:pt x="623411" y="1652517"/>
                    <a:pt x="698659" y="1636324"/>
                    <a:pt x="756761" y="1596320"/>
                  </a:cubicBezTo>
                  <a:cubicBezTo>
                    <a:pt x="764381" y="1592509"/>
                    <a:pt x="771049" y="1588699"/>
                    <a:pt x="777716" y="1584890"/>
                  </a:cubicBezTo>
                  <a:cubicBezTo>
                    <a:pt x="812006" y="1563934"/>
                    <a:pt x="841534" y="1533454"/>
                    <a:pt x="858679" y="1491545"/>
                  </a:cubicBezTo>
                  <a:cubicBezTo>
                    <a:pt x="887254" y="1424870"/>
                    <a:pt x="877729" y="1339145"/>
                    <a:pt x="791051" y="1321999"/>
                  </a:cubicBezTo>
                  <a:cubicBezTo>
                    <a:pt x="784384" y="1320095"/>
                    <a:pt x="777716" y="1319142"/>
                    <a:pt x="771049" y="1318190"/>
                  </a:cubicBezTo>
                  <a:cubicBezTo>
                    <a:pt x="764381" y="1317237"/>
                    <a:pt x="757714" y="1317237"/>
                    <a:pt x="750094" y="1317237"/>
                  </a:cubicBezTo>
                  <a:cubicBezTo>
                    <a:pt x="691039" y="1317237"/>
                    <a:pt x="638651" y="1347717"/>
                    <a:pt x="608171" y="1392484"/>
                  </a:cubicBezTo>
                  <a:cubicBezTo>
                    <a:pt x="602456" y="1402009"/>
                    <a:pt x="596741" y="1411534"/>
                    <a:pt x="591979" y="1422012"/>
                  </a:cubicBezTo>
                  <a:cubicBezTo>
                    <a:pt x="577691" y="1445824"/>
                    <a:pt x="590074" y="1483924"/>
                    <a:pt x="576739" y="1497259"/>
                  </a:cubicBezTo>
                  <a:cubicBezTo>
                    <a:pt x="571976" y="1502022"/>
                    <a:pt x="565309" y="1503927"/>
                    <a:pt x="552926" y="1501070"/>
                  </a:cubicBezTo>
                  <a:cubicBezTo>
                    <a:pt x="543401" y="1482020"/>
                    <a:pt x="543401" y="1462970"/>
                    <a:pt x="546259" y="1447729"/>
                  </a:cubicBezTo>
                  <a:cubicBezTo>
                    <a:pt x="548164" y="1439157"/>
                    <a:pt x="551021" y="1430584"/>
                    <a:pt x="552926" y="1422965"/>
                  </a:cubicBezTo>
                  <a:cubicBezTo>
                    <a:pt x="556736" y="1412487"/>
                    <a:pt x="560546" y="1402962"/>
                    <a:pt x="565309" y="1393437"/>
                  </a:cubicBezTo>
                  <a:cubicBezTo>
                    <a:pt x="600551" y="1326762"/>
                    <a:pt x="669131" y="1281042"/>
                    <a:pt x="749141" y="1281042"/>
                  </a:cubicBezTo>
                  <a:close/>
                  <a:moveTo>
                    <a:pt x="164306" y="969574"/>
                  </a:moveTo>
                  <a:cubicBezTo>
                    <a:pt x="157639" y="975289"/>
                    <a:pt x="147161" y="975289"/>
                    <a:pt x="140494" y="968622"/>
                  </a:cubicBezTo>
                  <a:cubicBezTo>
                    <a:pt x="54769" y="894327"/>
                    <a:pt x="45244" y="763834"/>
                    <a:pt x="118586" y="678109"/>
                  </a:cubicBezTo>
                  <a:cubicBezTo>
                    <a:pt x="123349" y="672394"/>
                    <a:pt x="129064" y="667632"/>
                    <a:pt x="133826" y="661917"/>
                  </a:cubicBezTo>
                  <a:cubicBezTo>
                    <a:pt x="133826" y="661917"/>
                    <a:pt x="134779" y="661917"/>
                    <a:pt x="134779" y="661917"/>
                  </a:cubicBezTo>
                  <a:lnTo>
                    <a:pt x="153829" y="691444"/>
                  </a:lnTo>
                  <a:cubicBezTo>
                    <a:pt x="153829" y="691444"/>
                    <a:pt x="153829" y="691444"/>
                    <a:pt x="153829" y="692397"/>
                  </a:cubicBezTo>
                  <a:cubicBezTo>
                    <a:pt x="150971" y="695254"/>
                    <a:pt x="148114" y="698112"/>
                    <a:pt x="146209" y="700969"/>
                  </a:cubicBezTo>
                  <a:cubicBezTo>
                    <a:pt x="84296" y="772407"/>
                    <a:pt x="92869" y="880992"/>
                    <a:pt x="165259" y="942904"/>
                  </a:cubicBezTo>
                  <a:cubicBezTo>
                    <a:pt x="172879" y="949572"/>
                    <a:pt x="172879" y="961954"/>
                    <a:pt x="164306" y="96957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5D0BD4CB-B29D-469B-BA05-B472758C801F}"/>
                </a:ext>
              </a:extLst>
            </p:cNvPr>
            <p:cNvSpPr/>
            <p:nvPr/>
          </p:nvSpPr>
          <p:spPr>
            <a:xfrm>
              <a:off x="8319409" y="2396187"/>
              <a:ext cx="885825" cy="1647825"/>
            </a:xfrm>
            <a:custGeom>
              <a:avLst/>
              <a:gdLst>
                <a:gd name="connsiteX0" fmla="*/ 320891 w 885825"/>
                <a:gd name="connsiteY0" fmla="*/ 1394389 h 1647825"/>
                <a:gd name="connsiteX1" fmla="*/ 333274 w 885825"/>
                <a:gd name="connsiteY1" fmla="*/ 1423917 h 1647825"/>
                <a:gd name="connsiteX2" fmla="*/ 339941 w 885825"/>
                <a:gd name="connsiteY2" fmla="*/ 1448682 h 1647825"/>
                <a:gd name="connsiteX3" fmla="*/ 333274 w 885825"/>
                <a:gd name="connsiteY3" fmla="*/ 1502022 h 1647825"/>
                <a:gd name="connsiteX4" fmla="*/ 309461 w 885825"/>
                <a:gd name="connsiteY4" fmla="*/ 1498212 h 1647825"/>
                <a:gd name="connsiteX5" fmla="*/ 294221 w 885825"/>
                <a:gd name="connsiteY5" fmla="*/ 1422964 h 1647825"/>
                <a:gd name="connsiteX6" fmla="*/ 278029 w 885825"/>
                <a:gd name="connsiteY6" fmla="*/ 1393437 h 1647825"/>
                <a:gd name="connsiteX7" fmla="*/ 136106 w 885825"/>
                <a:gd name="connsiteY7" fmla="*/ 1318189 h 1647825"/>
                <a:gd name="connsiteX8" fmla="*/ 115151 w 885825"/>
                <a:gd name="connsiteY8" fmla="*/ 1319142 h 1647825"/>
                <a:gd name="connsiteX9" fmla="*/ 95149 w 885825"/>
                <a:gd name="connsiteY9" fmla="*/ 1322952 h 1647825"/>
                <a:gd name="connsiteX10" fmla="*/ 27521 w 885825"/>
                <a:gd name="connsiteY10" fmla="*/ 1492497 h 1647825"/>
                <a:gd name="connsiteX11" fmla="*/ 108484 w 885825"/>
                <a:gd name="connsiteY11" fmla="*/ 1585842 h 1647825"/>
                <a:gd name="connsiteX12" fmla="*/ 129439 w 885825"/>
                <a:gd name="connsiteY12" fmla="*/ 1597272 h 1647825"/>
                <a:gd name="connsiteX13" fmla="*/ 327559 w 885825"/>
                <a:gd name="connsiteY13" fmla="*/ 1637277 h 1647825"/>
                <a:gd name="connsiteX14" fmla="*/ 358991 w 885825"/>
                <a:gd name="connsiteY14" fmla="*/ 1626800 h 1647825"/>
                <a:gd name="connsiteX15" fmla="*/ 503771 w 885825"/>
                <a:gd name="connsiteY15" fmla="*/ 1392484 h 1647825"/>
                <a:gd name="connsiteX16" fmla="*/ 502819 w 885825"/>
                <a:gd name="connsiteY16" fmla="*/ 1370577 h 1647825"/>
                <a:gd name="connsiteX17" fmla="*/ 499961 w 885825"/>
                <a:gd name="connsiteY17" fmla="*/ 1349622 h 1647825"/>
                <a:gd name="connsiteX18" fmla="*/ 512344 w 885825"/>
                <a:gd name="connsiteY18" fmla="*/ 1349622 h 1647825"/>
                <a:gd name="connsiteX19" fmla="*/ 544729 w 885825"/>
                <a:gd name="connsiteY19" fmla="*/ 1346764 h 1647825"/>
                <a:gd name="connsiteX20" fmla="*/ 713321 w 885825"/>
                <a:gd name="connsiteY20" fmla="*/ 1186744 h 1647825"/>
                <a:gd name="connsiteX21" fmla="*/ 570446 w 885825"/>
                <a:gd name="connsiteY21" fmla="*/ 1024819 h 1647825"/>
                <a:gd name="connsiteX22" fmla="*/ 426619 w 885825"/>
                <a:gd name="connsiteY22" fmla="*/ 1182934 h 1647825"/>
                <a:gd name="connsiteX23" fmla="*/ 398044 w 885825"/>
                <a:gd name="connsiteY23" fmla="*/ 1188650 h 1647825"/>
                <a:gd name="connsiteX24" fmla="*/ 368516 w 885825"/>
                <a:gd name="connsiteY24" fmla="*/ 1190554 h 1647825"/>
                <a:gd name="connsiteX25" fmla="*/ 222784 w 885825"/>
                <a:gd name="connsiteY25" fmla="*/ 1130547 h 1647825"/>
                <a:gd name="connsiteX26" fmla="*/ 201829 w 885825"/>
                <a:gd name="connsiteY26" fmla="*/ 1106734 h 1647825"/>
                <a:gd name="connsiteX27" fmla="*/ 164681 w 885825"/>
                <a:gd name="connsiteY27" fmla="*/ 1018152 h 1647825"/>
                <a:gd name="connsiteX28" fmla="*/ 161824 w 885825"/>
                <a:gd name="connsiteY28" fmla="*/ 984814 h 1647825"/>
                <a:gd name="connsiteX29" fmla="*/ 177064 w 885825"/>
                <a:gd name="connsiteY29" fmla="*/ 966717 h 1647825"/>
                <a:gd name="connsiteX30" fmla="*/ 198019 w 885825"/>
                <a:gd name="connsiteY30" fmla="*/ 983862 h 1647825"/>
                <a:gd name="connsiteX31" fmla="*/ 369469 w 885825"/>
                <a:gd name="connsiteY31" fmla="*/ 1155312 h 1647825"/>
                <a:gd name="connsiteX32" fmla="*/ 403759 w 885825"/>
                <a:gd name="connsiteY32" fmla="*/ 1151502 h 1647825"/>
                <a:gd name="connsiteX33" fmla="*/ 435191 w 885825"/>
                <a:gd name="connsiteY33" fmla="*/ 1141977 h 1647825"/>
                <a:gd name="connsiteX34" fmla="*/ 525679 w 885825"/>
                <a:gd name="connsiteY34" fmla="*/ 1053394 h 1647825"/>
                <a:gd name="connsiteX35" fmla="*/ 536156 w 885825"/>
                <a:gd name="connsiteY35" fmla="*/ 1021962 h 1647825"/>
                <a:gd name="connsiteX36" fmla="*/ 539966 w 885825"/>
                <a:gd name="connsiteY36" fmla="*/ 988624 h 1647825"/>
                <a:gd name="connsiteX37" fmla="*/ 503771 w 885825"/>
                <a:gd name="connsiteY37" fmla="*/ 872419 h 1647825"/>
                <a:gd name="connsiteX38" fmla="*/ 519011 w 885825"/>
                <a:gd name="connsiteY38" fmla="*/ 854322 h 1647825"/>
                <a:gd name="connsiteX39" fmla="*/ 539966 w 885825"/>
                <a:gd name="connsiteY39" fmla="*/ 871467 h 1647825"/>
                <a:gd name="connsiteX40" fmla="*/ 711416 w 885825"/>
                <a:gd name="connsiteY40" fmla="*/ 1042917 h 1647825"/>
                <a:gd name="connsiteX41" fmla="*/ 721894 w 885825"/>
                <a:gd name="connsiteY41" fmla="*/ 1042917 h 1647825"/>
                <a:gd name="connsiteX42" fmla="*/ 879056 w 885825"/>
                <a:gd name="connsiteY42" fmla="*/ 818127 h 1647825"/>
                <a:gd name="connsiteX43" fmla="*/ 739991 w 885825"/>
                <a:gd name="connsiteY43" fmla="*/ 600957 h 1647825"/>
                <a:gd name="connsiteX44" fmla="*/ 666649 w 885825"/>
                <a:gd name="connsiteY44" fmla="*/ 618102 h 1647825"/>
                <a:gd name="connsiteX45" fmla="*/ 583781 w 885825"/>
                <a:gd name="connsiteY45" fmla="*/ 597147 h 1647825"/>
                <a:gd name="connsiteX46" fmla="*/ 559969 w 885825"/>
                <a:gd name="connsiteY46" fmla="*/ 580954 h 1647825"/>
                <a:gd name="connsiteX47" fmla="*/ 495199 w 885825"/>
                <a:gd name="connsiteY47" fmla="*/ 424744 h 1647825"/>
                <a:gd name="connsiteX48" fmla="*/ 523774 w 885825"/>
                <a:gd name="connsiteY48" fmla="*/ 415219 h 1647825"/>
                <a:gd name="connsiteX49" fmla="*/ 533299 w 885825"/>
                <a:gd name="connsiteY49" fmla="*/ 465702 h 1647825"/>
                <a:gd name="connsiteX50" fmla="*/ 540919 w 885825"/>
                <a:gd name="connsiteY50" fmla="*/ 490467 h 1647825"/>
                <a:gd name="connsiteX51" fmla="*/ 624739 w 885825"/>
                <a:gd name="connsiteY51" fmla="*/ 575239 h 1647825"/>
                <a:gd name="connsiteX52" fmla="*/ 645694 w 885825"/>
                <a:gd name="connsiteY52" fmla="*/ 580002 h 1647825"/>
                <a:gd name="connsiteX53" fmla="*/ 667601 w 885825"/>
                <a:gd name="connsiteY53" fmla="*/ 581907 h 1647825"/>
                <a:gd name="connsiteX54" fmla="*/ 682841 w 885825"/>
                <a:gd name="connsiteY54" fmla="*/ 580954 h 1647825"/>
                <a:gd name="connsiteX55" fmla="*/ 703796 w 885825"/>
                <a:gd name="connsiteY55" fmla="*/ 532377 h 1647825"/>
                <a:gd name="connsiteX56" fmla="*/ 709511 w 885825"/>
                <a:gd name="connsiteY56" fmla="*/ 505707 h 1647825"/>
                <a:gd name="connsiteX57" fmla="*/ 704749 w 885825"/>
                <a:gd name="connsiteY57" fmla="*/ 376167 h 1647825"/>
                <a:gd name="connsiteX58" fmla="*/ 513296 w 885825"/>
                <a:gd name="connsiteY58" fmla="*/ 293299 h 1647825"/>
                <a:gd name="connsiteX59" fmla="*/ 487579 w 885825"/>
                <a:gd name="connsiteY59" fmla="*/ 301872 h 1647825"/>
                <a:gd name="connsiteX60" fmla="*/ 352324 w 885825"/>
                <a:gd name="connsiteY60" fmla="*/ 368547 h 1647825"/>
                <a:gd name="connsiteX61" fmla="*/ 333274 w 885825"/>
                <a:gd name="connsiteY61" fmla="*/ 370452 h 1647825"/>
                <a:gd name="connsiteX62" fmla="*/ 191351 w 885825"/>
                <a:gd name="connsiteY62" fmla="*/ 445699 h 1647825"/>
                <a:gd name="connsiteX63" fmla="*/ 175159 w 885825"/>
                <a:gd name="connsiteY63" fmla="*/ 475227 h 1647825"/>
                <a:gd name="connsiteX64" fmla="*/ 175159 w 885825"/>
                <a:gd name="connsiteY64" fmla="*/ 608577 h 1647825"/>
                <a:gd name="connsiteX65" fmla="*/ 191351 w 885825"/>
                <a:gd name="connsiteY65" fmla="*/ 638104 h 1647825"/>
                <a:gd name="connsiteX66" fmla="*/ 332321 w 885825"/>
                <a:gd name="connsiteY66" fmla="*/ 716209 h 1647825"/>
                <a:gd name="connsiteX67" fmla="*/ 343751 w 885825"/>
                <a:gd name="connsiteY67" fmla="*/ 717162 h 1647825"/>
                <a:gd name="connsiteX68" fmla="*/ 474244 w 885825"/>
                <a:gd name="connsiteY68" fmla="*/ 639057 h 1647825"/>
                <a:gd name="connsiteX69" fmla="*/ 500914 w 885825"/>
                <a:gd name="connsiteY69" fmla="*/ 635247 h 1647825"/>
                <a:gd name="connsiteX70" fmla="*/ 503771 w 885825"/>
                <a:gd name="connsiteY70" fmla="*/ 658107 h 1647825"/>
                <a:gd name="connsiteX71" fmla="*/ 231356 w 885825"/>
                <a:gd name="connsiteY71" fmla="*/ 728592 h 1647825"/>
                <a:gd name="connsiteX72" fmla="*/ 160871 w 885825"/>
                <a:gd name="connsiteY72" fmla="*/ 820032 h 1647825"/>
                <a:gd name="connsiteX73" fmla="*/ 132296 w 885825"/>
                <a:gd name="connsiteY73" fmla="*/ 830509 h 1647825"/>
                <a:gd name="connsiteX74" fmla="*/ 101816 w 885825"/>
                <a:gd name="connsiteY74" fmla="*/ 835272 h 1647825"/>
                <a:gd name="connsiteX75" fmla="*/ 97054 w 885825"/>
                <a:gd name="connsiteY75" fmla="*/ 799077 h 1647825"/>
                <a:gd name="connsiteX76" fmla="*/ 124676 w 885825"/>
                <a:gd name="connsiteY76" fmla="*/ 796219 h 1647825"/>
                <a:gd name="connsiteX77" fmla="*/ 147536 w 885825"/>
                <a:gd name="connsiteY77" fmla="*/ 786694 h 1647825"/>
                <a:gd name="connsiteX78" fmla="*/ 198019 w 885825"/>
                <a:gd name="connsiteY78" fmla="*/ 706684 h 1647825"/>
                <a:gd name="connsiteX79" fmla="*/ 158014 w 885825"/>
                <a:gd name="connsiteY79" fmla="*/ 661917 h 1647825"/>
                <a:gd name="connsiteX80" fmla="*/ 143726 w 885825"/>
                <a:gd name="connsiteY80" fmla="*/ 637152 h 1647825"/>
                <a:gd name="connsiteX81" fmla="*/ 134201 w 885825"/>
                <a:gd name="connsiteY81" fmla="*/ 611434 h 1647825"/>
                <a:gd name="connsiteX82" fmla="*/ 127534 w 885825"/>
                <a:gd name="connsiteY82" fmla="*/ 584764 h 1647825"/>
                <a:gd name="connsiteX83" fmla="*/ 158966 w 885825"/>
                <a:gd name="connsiteY83" fmla="*/ 432364 h 1647825"/>
                <a:gd name="connsiteX84" fmla="*/ 177064 w 885825"/>
                <a:gd name="connsiteY84" fmla="*/ 407599 h 1647825"/>
                <a:gd name="connsiteX85" fmla="*/ 249454 w 885825"/>
                <a:gd name="connsiteY85" fmla="*/ 353307 h 1647825"/>
                <a:gd name="connsiteX86" fmla="*/ 126581 w 885825"/>
                <a:gd name="connsiteY86" fmla="*/ 164712 h 1647825"/>
                <a:gd name="connsiteX87" fmla="*/ 141821 w 885825"/>
                <a:gd name="connsiteY87" fmla="*/ 146614 h 1647825"/>
                <a:gd name="connsiteX88" fmla="*/ 162776 w 885825"/>
                <a:gd name="connsiteY88" fmla="*/ 163759 h 1647825"/>
                <a:gd name="connsiteX89" fmla="*/ 166586 w 885825"/>
                <a:gd name="connsiteY89" fmla="*/ 198049 h 1647825"/>
                <a:gd name="connsiteX90" fmla="*/ 334226 w 885825"/>
                <a:gd name="connsiteY90" fmla="*/ 335209 h 1647825"/>
                <a:gd name="connsiteX91" fmla="*/ 364706 w 885825"/>
                <a:gd name="connsiteY91" fmla="*/ 332352 h 1647825"/>
                <a:gd name="connsiteX92" fmla="*/ 479959 w 885825"/>
                <a:gd name="connsiteY92" fmla="*/ 253294 h 1647825"/>
                <a:gd name="connsiteX93" fmla="*/ 493294 w 885825"/>
                <a:gd name="connsiteY93" fmla="*/ 227577 h 1647825"/>
                <a:gd name="connsiteX94" fmla="*/ 261836 w 885825"/>
                <a:gd name="connsiteY94" fmla="*/ 8502 h 1647825"/>
                <a:gd name="connsiteX95" fmla="*/ 228499 w 885825"/>
                <a:gd name="connsiteY95" fmla="*/ 12312 h 1647825"/>
                <a:gd name="connsiteX96" fmla="*/ 135154 w 885825"/>
                <a:gd name="connsiteY96" fmla="*/ 50412 h 1647825"/>
                <a:gd name="connsiteX97" fmla="*/ 108484 w 885825"/>
                <a:gd name="connsiteY97" fmla="*/ 71367 h 1647825"/>
                <a:gd name="connsiteX98" fmla="*/ 30379 w 885825"/>
                <a:gd name="connsiteY98" fmla="*/ 221862 h 1647825"/>
                <a:gd name="connsiteX99" fmla="*/ 28474 w 885825"/>
                <a:gd name="connsiteY99" fmla="*/ 220909 h 1647825"/>
                <a:gd name="connsiteX100" fmla="*/ 28474 w 885825"/>
                <a:gd name="connsiteY100" fmla="*/ 280917 h 1647825"/>
                <a:gd name="connsiteX101" fmla="*/ 28474 w 885825"/>
                <a:gd name="connsiteY101" fmla="*/ 311397 h 1647825"/>
                <a:gd name="connsiteX102" fmla="*/ 17044 w 885825"/>
                <a:gd name="connsiteY102" fmla="*/ 619054 h 1647825"/>
                <a:gd name="connsiteX103" fmla="*/ 21806 w 885825"/>
                <a:gd name="connsiteY103" fmla="*/ 650487 h 1647825"/>
                <a:gd name="connsiteX104" fmla="*/ 28474 w 885825"/>
                <a:gd name="connsiteY104" fmla="*/ 681919 h 1647825"/>
                <a:gd name="connsiteX105" fmla="*/ 29426 w 885825"/>
                <a:gd name="connsiteY105" fmla="*/ 707637 h 1647825"/>
                <a:gd name="connsiteX106" fmla="*/ 38951 w 885825"/>
                <a:gd name="connsiteY106" fmla="*/ 891469 h 1647825"/>
                <a:gd name="connsiteX107" fmla="*/ 117056 w 885825"/>
                <a:gd name="connsiteY107" fmla="*/ 857179 h 1647825"/>
                <a:gd name="connsiteX108" fmla="*/ 147536 w 885825"/>
                <a:gd name="connsiteY108" fmla="*/ 854322 h 1647825"/>
                <a:gd name="connsiteX109" fmla="*/ 174206 w 885825"/>
                <a:gd name="connsiteY109" fmla="*/ 859084 h 1647825"/>
                <a:gd name="connsiteX110" fmla="*/ 280886 w 885825"/>
                <a:gd name="connsiteY110" fmla="*/ 1049584 h 1647825"/>
                <a:gd name="connsiteX111" fmla="*/ 266599 w 885825"/>
                <a:gd name="connsiteY111" fmla="*/ 1060062 h 1647825"/>
                <a:gd name="connsiteX112" fmla="*/ 255169 w 885825"/>
                <a:gd name="connsiteY112" fmla="*/ 1042917 h 1647825"/>
                <a:gd name="connsiteX113" fmla="*/ 166586 w 885825"/>
                <a:gd name="connsiteY113" fmla="*/ 884802 h 1647825"/>
                <a:gd name="connsiteX114" fmla="*/ 139916 w 885825"/>
                <a:gd name="connsiteY114" fmla="*/ 880039 h 1647825"/>
                <a:gd name="connsiteX115" fmla="*/ 115151 w 885825"/>
                <a:gd name="connsiteY115" fmla="*/ 880039 h 1647825"/>
                <a:gd name="connsiteX116" fmla="*/ 94196 w 885825"/>
                <a:gd name="connsiteY116" fmla="*/ 885754 h 1647825"/>
                <a:gd name="connsiteX117" fmla="*/ 29426 w 885825"/>
                <a:gd name="connsiteY117" fmla="*/ 975289 h 1647825"/>
                <a:gd name="connsiteX118" fmla="*/ 23711 w 885825"/>
                <a:gd name="connsiteY118" fmla="*/ 1006722 h 1647825"/>
                <a:gd name="connsiteX119" fmla="*/ 26569 w 885825"/>
                <a:gd name="connsiteY119" fmla="*/ 1287709 h 1647825"/>
                <a:gd name="connsiteX120" fmla="*/ 26569 w 885825"/>
                <a:gd name="connsiteY120" fmla="*/ 1312475 h 1647825"/>
                <a:gd name="connsiteX121" fmla="*/ 136106 w 885825"/>
                <a:gd name="connsiteY121" fmla="*/ 1281042 h 1647825"/>
                <a:gd name="connsiteX122" fmla="*/ 320891 w 885825"/>
                <a:gd name="connsiteY122" fmla="*/ 1394389 h 1647825"/>
                <a:gd name="connsiteX123" fmla="*/ 721894 w 885825"/>
                <a:gd name="connsiteY123" fmla="*/ 944809 h 1647825"/>
                <a:gd name="connsiteX124" fmla="*/ 740944 w 885825"/>
                <a:gd name="connsiteY124" fmla="*/ 702874 h 1647825"/>
                <a:gd name="connsiteX125" fmla="*/ 733324 w 885825"/>
                <a:gd name="connsiteY125" fmla="*/ 694302 h 1647825"/>
                <a:gd name="connsiteX126" fmla="*/ 733324 w 885825"/>
                <a:gd name="connsiteY126" fmla="*/ 693349 h 1647825"/>
                <a:gd name="connsiteX127" fmla="*/ 752374 w 885825"/>
                <a:gd name="connsiteY127" fmla="*/ 663822 h 1647825"/>
                <a:gd name="connsiteX128" fmla="*/ 753326 w 885825"/>
                <a:gd name="connsiteY128" fmla="*/ 663822 h 1647825"/>
                <a:gd name="connsiteX129" fmla="*/ 768566 w 885825"/>
                <a:gd name="connsiteY129" fmla="*/ 680014 h 1647825"/>
                <a:gd name="connsiteX130" fmla="*/ 746659 w 885825"/>
                <a:gd name="connsiteY130" fmla="*/ 970527 h 1647825"/>
                <a:gd name="connsiteX131" fmla="*/ 722846 w 885825"/>
                <a:gd name="connsiteY131" fmla="*/ 971479 h 1647825"/>
                <a:gd name="connsiteX132" fmla="*/ 721894 w 885825"/>
                <a:gd name="connsiteY132" fmla="*/ 944809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320891" y="1394389"/>
                  </a:moveTo>
                  <a:cubicBezTo>
                    <a:pt x="325654" y="1403914"/>
                    <a:pt x="330416" y="1413439"/>
                    <a:pt x="333274" y="1423917"/>
                  </a:cubicBezTo>
                  <a:cubicBezTo>
                    <a:pt x="336131" y="1431537"/>
                    <a:pt x="338036" y="1440109"/>
                    <a:pt x="339941" y="1448682"/>
                  </a:cubicBezTo>
                  <a:cubicBezTo>
                    <a:pt x="342799" y="1463922"/>
                    <a:pt x="342799" y="1482972"/>
                    <a:pt x="333274" y="1502022"/>
                  </a:cubicBezTo>
                  <a:cubicBezTo>
                    <a:pt x="320891" y="1503927"/>
                    <a:pt x="314224" y="1502022"/>
                    <a:pt x="309461" y="1498212"/>
                  </a:cubicBezTo>
                  <a:cubicBezTo>
                    <a:pt x="296126" y="1484877"/>
                    <a:pt x="308509" y="1446777"/>
                    <a:pt x="294221" y="1422964"/>
                  </a:cubicBezTo>
                  <a:cubicBezTo>
                    <a:pt x="289459" y="1412487"/>
                    <a:pt x="284696" y="1402962"/>
                    <a:pt x="278029" y="1393437"/>
                  </a:cubicBezTo>
                  <a:cubicBezTo>
                    <a:pt x="247549" y="1347717"/>
                    <a:pt x="195161" y="1318189"/>
                    <a:pt x="136106" y="1318189"/>
                  </a:cubicBezTo>
                  <a:cubicBezTo>
                    <a:pt x="129439" y="1318189"/>
                    <a:pt x="121819" y="1318189"/>
                    <a:pt x="115151" y="1319142"/>
                  </a:cubicBezTo>
                  <a:cubicBezTo>
                    <a:pt x="108484" y="1320095"/>
                    <a:pt x="101816" y="1321047"/>
                    <a:pt x="95149" y="1322952"/>
                  </a:cubicBezTo>
                  <a:cubicBezTo>
                    <a:pt x="8471" y="1340097"/>
                    <a:pt x="-1054" y="1425822"/>
                    <a:pt x="27521" y="1492497"/>
                  </a:cubicBezTo>
                  <a:cubicBezTo>
                    <a:pt x="45619" y="1534407"/>
                    <a:pt x="74194" y="1564887"/>
                    <a:pt x="108484" y="1585842"/>
                  </a:cubicBezTo>
                  <a:cubicBezTo>
                    <a:pt x="115151" y="1589652"/>
                    <a:pt x="122771" y="1593462"/>
                    <a:pt x="129439" y="1597272"/>
                  </a:cubicBezTo>
                  <a:cubicBezTo>
                    <a:pt x="187541" y="1637277"/>
                    <a:pt x="262789" y="1653470"/>
                    <a:pt x="327559" y="1637277"/>
                  </a:cubicBezTo>
                  <a:cubicBezTo>
                    <a:pt x="338036" y="1634420"/>
                    <a:pt x="348514" y="1631562"/>
                    <a:pt x="358991" y="1626800"/>
                  </a:cubicBezTo>
                  <a:cubicBezTo>
                    <a:pt x="464719" y="1596320"/>
                    <a:pt x="512344" y="1501070"/>
                    <a:pt x="503771" y="1392484"/>
                  </a:cubicBezTo>
                  <a:cubicBezTo>
                    <a:pt x="503771" y="1384864"/>
                    <a:pt x="503771" y="1378197"/>
                    <a:pt x="502819" y="1370577"/>
                  </a:cubicBezTo>
                  <a:cubicBezTo>
                    <a:pt x="501866" y="1362957"/>
                    <a:pt x="500914" y="1356289"/>
                    <a:pt x="499961" y="1349622"/>
                  </a:cubicBezTo>
                  <a:cubicBezTo>
                    <a:pt x="503771" y="1349622"/>
                    <a:pt x="507581" y="1349622"/>
                    <a:pt x="512344" y="1349622"/>
                  </a:cubicBezTo>
                  <a:cubicBezTo>
                    <a:pt x="522821" y="1349622"/>
                    <a:pt x="534251" y="1348670"/>
                    <a:pt x="544729" y="1346764"/>
                  </a:cubicBezTo>
                  <a:cubicBezTo>
                    <a:pt x="627596" y="1339145"/>
                    <a:pt x="694271" y="1272470"/>
                    <a:pt x="713321" y="1186744"/>
                  </a:cubicBezTo>
                  <a:cubicBezTo>
                    <a:pt x="732371" y="1072444"/>
                    <a:pt x="637121" y="1072444"/>
                    <a:pt x="570446" y="1024819"/>
                  </a:cubicBezTo>
                  <a:cubicBezTo>
                    <a:pt x="551396" y="1101019"/>
                    <a:pt x="503771" y="1167694"/>
                    <a:pt x="426619" y="1182934"/>
                  </a:cubicBezTo>
                  <a:cubicBezTo>
                    <a:pt x="417094" y="1185792"/>
                    <a:pt x="407569" y="1187697"/>
                    <a:pt x="398044" y="1188650"/>
                  </a:cubicBezTo>
                  <a:cubicBezTo>
                    <a:pt x="388519" y="1189602"/>
                    <a:pt x="378994" y="1190554"/>
                    <a:pt x="368516" y="1190554"/>
                  </a:cubicBezTo>
                  <a:cubicBezTo>
                    <a:pt x="311366" y="1190554"/>
                    <a:pt x="259931" y="1167694"/>
                    <a:pt x="222784" y="1130547"/>
                  </a:cubicBezTo>
                  <a:cubicBezTo>
                    <a:pt x="215164" y="1122927"/>
                    <a:pt x="208496" y="1115307"/>
                    <a:pt x="201829" y="1106734"/>
                  </a:cubicBezTo>
                  <a:cubicBezTo>
                    <a:pt x="189446" y="1072444"/>
                    <a:pt x="160871" y="1053394"/>
                    <a:pt x="164681" y="1018152"/>
                  </a:cubicBezTo>
                  <a:cubicBezTo>
                    <a:pt x="162776" y="1007674"/>
                    <a:pt x="161824" y="996244"/>
                    <a:pt x="161824" y="984814"/>
                  </a:cubicBezTo>
                  <a:cubicBezTo>
                    <a:pt x="161824" y="976242"/>
                    <a:pt x="168491" y="967669"/>
                    <a:pt x="177064" y="966717"/>
                  </a:cubicBezTo>
                  <a:cubicBezTo>
                    <a:pt x="188494" y="964812"/>
                    <a:pt x="198019" y="973384"/>
                    <a:pt x="198019" y="983862"/>
                  </a:cubicBezTo>
                  <a:cubicBezTo>
                    <a:pt x="198019" y="1078159"/>
                    <a:pt x="275171" y="1155312"/>
                    <a:pt x="369469" y="1155312"/>
                  </a:cubicBezTo>
                  <a:cubicBezTo>
                    <a:pt x="380899" y="1155312"/>
                    <a:pt x="392329" y="1154359"/>
                    <a:pt x="403759" y="1151502"/>
                  </a:cubicBezTo>
                  <a:cubicBezTo>
                    <a:pt x="415189" y="1149597"/>
                    <a:pt x="425666" y="1145787"/>
                    <a:pt x="435191" y="1141977"/>
                  </a:cubicBezTo>
                  <a:cubicBezTo>
                    <a:pt x="485674" y="1129594"/>
                    <a:pt x="514249" y="1101019"/>
                    <a:pt x="525679" y="1053394"/>
                  </a:cubicBezTo>
                  <a:cubicBezTo>
                    <a:pt x="530441" y="1042917"/>
                    <a:pt x="533299" y="1032439"/>
                    <a:pt x="536156" y="1021962"/>
                  </a:cubicBezTo>
                  <a:cubicBezTo>
                    <a:pt x="539014" y="1011484"/>
                    <a:pt x="539966" y="1000054"/>
                    <a:pt x="539966" y="988624"/>
                  </a:cubicBezTo>
                  <a:cubicBezTo>
                    <a:pt x="517106" y="955287"/>
                    <a:pt x="503771" y="915282"/>
                    <a:pt x="503771" y="872419"/>
                  </a:cubicBezTo>
                  <a:cubicBezTo>
                    <a:pt x="503771" y="863847"/>
                    <a:pt x="510439" y="855274"/>
                    <a:pt x="519011" y="854322"/>
                  </a:cubicBezTo>
                  <a:cubicBezTo>
                    <a:pt x="530441" y="852417"/>
                    <a:pt x="539966" y="860989"/>
                    <a:pt x="539966" y="871467"/>
                  </a:cubicBezTo>
                  <a:cubicBezTo>
                    <a:pt x="539966" y="965764"/>
                    <a:pt x="617119" y="1042917"/>
                    <a:pt x="711416" y="1042917"/>
                  </a:cubicBezTo>
                  <a:cubicBezTo>
                    <a:pt x="715226" y="1042917"/>
                    <a:pt x="718084" y="1042917"/>
                    <a:pt x="721894" y="1042917"/>
                  </a:cubicBezTo>
                  <a:cubicBezTo>
                    <a:pt x="813334" y="1009579"/>
                    <a:pt x="879056" y="921949"/>
                    <a:pt x="879056" y="818127"/>
                  </a:cubicBezTo>
                  <a:cubicBezTo>
                    <a:pt x="879056" y="721924"/>
                    <a:pt x="821906" y="639057"/>
                    <a:pt x="739991" y="600957"/>
                  </a:cubicBezTo>
                  <a:cubicBezTo>
                    <a:pt x="718084" y="612387"/>
                    <a:pt x="693319" y="618102"/>
                    <a:pt x="666649" y="618102"/>
                  </a:cubicBezTo>
                  <a:cubicBezTo>
                    <a:pt x="637121" y="618102"/>
                    <a:pt x="608546" y="610482"/>
                    <a:pt x="583781" y="597147"/>
                  </a:cubicBezTo>
                  <a:cubicBezTo>
                    <a:pt x="575209" y="592384"/>
                    <a:pt x="567589" y="587622"/>
                    <a:pt x="559969" y="580954"/>
                  </a:cubicBezTo>
                  <a:cubicBezTo>
                    <a:pt x="523774" y="539044"/>
                    <a:pt x="485674" y="481894"/>
                    <a:pt x="495199" y="424744"/>
                  </a:cubicBezTo>
                  <a:cubicBezTo>
                    <a:pt x="495199" y="415219"/>
                    <a:pt x="514249" y="415219"/>
                    <a:pt x="523774" y="415219"/>
                  </a:cubicBezTo>
                  <a:cubicBezTo>
                    <a:pt x="523774" y="434269"/>
                    <a:pt x="523774" y="443794"/>
                    <a:pt x="533299" y="465702"/>
                  </a:cubicBezTo>
                  <a:cubicBezTo>
                    <a:pt x="535204" y="474274"/>
                    <a:pt x="538061" y="482847"/>
                    <a:pt x="540919" y="490467"/>
                  </a:cubicBezTo>
                  <a:cubicBezTo>
                    <a:pt x="555206" y="530472"/>
                    <a:pt x="579019" y="564762"/>
                    <a:pt x="624739" y="575239"/>
                  </a:cubicBezTo>
                  <a:cubicBezTo>
                    <a:pt x="631406" y="577144"/>
                    <a:pt x="639026" y="579049"/>
                    <a:pt x="645694" y="580002"/>
                  </a:cubicBezTo>
                  <a:cubicBezTo>
                    <a:pt x="653314" y="580954"/>
                    <a:pt x="659981" y="581907"/>
                    <a:pt x="667601" y="581907"/>
                  </a:cubicBezTo>
                  <a:cubicBezTo>
                    <a:pt x="672364" y="581907"/>
                    <a:pt x="677126" y="581907"/>
                    <a:pt x="682841" y="580954"/>
                  </a:cubicBezTo>
                  <a:cubicBezTo>
                    <a:pt x="692366" y="565714"/>
                    <a:pt x="699034" y="549522"/>
                    <a:pt x="703796" y="532377"/>
                  </a:cubicBezTo>
                  <a:cubicBezTo>
                    <a:pt x="706654" y="523804"/>
                    <a:pt x="708559" y="515232"/>
                    <a:pt x="709511" y="505707"/>
                  </a:cubicBezTo>
                  <a:cubicBezTo>
                    <a:pt x="723799" y="461892"/>
                    <a:pt x="714274" y="423792"/>
                    <a:pt x="704749" y="376167"/>
                  </a:cubicBezTo>
                  <a:cubicBezTo>
                    <a:pt x="676174" y="299967"/>
                    <a:pt x="590449" y="280917"/>
                    <a:pt x="513296" y="293299"/>
                  </a:cubicBezTo>
                  <a:cubicBezTo>
                    <a:pt x="504724" y="295204"/>
                    <a:pt x="496151" y="299014"/>
                    <a:pt x="487579" y="301872"/>
                  </a:cubicBezTo>
                  <a:cubicBezTo>
                    <a:pt x="444716" y="319017"/>
                    <a:pt x="399949" y="347592"/>
                    <a:pt x="352324" y="368547"/>
                  </a:cubicBezTo>
                  <a:cubicBezTo>
                    <a:pt x="345656" y="369499"/>
                    <a:pt x="338989" y="370452"/>
                    <a:pt x="333274" y="370452"/>
                  </a:cubicBezTo>
                  <a:cubicBezTo>
                    <a:pt x="274219" y="370452"/>
                    <a:pt x="221831" y="400932"/>
                    <a:pt x="191351" y="445699"/>
                  </a:cubicBezTo>
                  <a:cubicBezTo>
                    <a:pt x="185636" y="455224"/>
                    <a:pt x="179921" y="464749"/>
                    <a:pt x="175159" y="475227"/>
                  </a:cubicBezTo>
                  <a:cubicBezTo>
                    <a:pt x="161824" y="519042"/>
                    <a:pt x="152299" y="557142"/>
                    <a:pt x="175159" y="608577"/>
                  </a:cubicBezTo>
                  <a:cubicBezTo>
                    <a:pt x="179921" y="619054"/>
                    <a:pt x="184684" y="628579"/>
                    <a:pt x="191351" y="638104"/>
                  </a:cubicBezTo>
                  <a:cubicBezTo>
                    <a:pt x="221831" y="684777"/>
                    <a:pt x="274219" y="715257"/>
                    <a:pt x="332321" y="716209"/>
                  </a:cubicBezTo>
                  <a:cubicBezTo>
                    <a:pt x="336131" y="716209"/>
                    <a:pt x="339941" y="714304"/>
                    <a:pt x="343751" y="717162"/>
                  </a:cubicBezTo>
                  <a:cubicBezTo>
                    <a:pt x="395186" y="712399"/>
                    <a:pt x="444716" y="685729"/>
                    <a:pt x="474244" y="639057"/>
                  </a:cubicBezTo>
                  <a:cubicBezTo>
                    <a:pt x="479959" y="630484"/>
                    <a:pt x="492341" y="627627"/>
                    <a:pt x="500914" y="635247"/>
                  </a:cubicBezTo>
                  <a:cubicBezTo>
                    <a:pt x="507581" y="640962"/>
                    <a:pt x="508534" y="651439"/>
                    <a:pt x="503771" y="658107"/>
                  </a:cubicBezTo>
                  <a:cubicBezTo>
                    <a:pt x="444716" y="749547"/>
                    <a:pt x="325654" y="779074"/>
                    <a:pt x="231356" y="728592"/>
                  </a:cubicBezTo>
                  <a:cubicBezTo>
                    <a:pt x="222784" y="768597"/>
                    <a:pt x="196114" y="801934"/>
                    <a:pt x="160871" y="820032"/>
                  </a:cubicBezTo>
                  <a:cubicBezTo>
                    <a:pt x="152299" y="824794"/>
                    <a:pt x="142774" y="828604"/>
                    <a:pt x="132296" y="830509"/>
                  </a:cubicBezTo>
                  <a:cubicBezTo>
                    <a:pt x="123724" y="837177"/>
                    <a:pt x="111341" y="838129"/>
                    <a:pt x="101816" y="835272"/>
                  </a:cubicBezTo>
                  <a:cubicBezTo>
                    <a:pt x="85624" y="824794"/>
                    <a:pt x="76099" y="815269"/>
                    <a:pt x="97054" y="799077"/>
                  </a:cubicBezTo>
                  <a:cubicBezTo>
                    <a:pt x="104674" y="794314"/>
                    <a:pt x="114199" y="791457"/>
                    <a:pt x="124676" y="796219"/>
                  </a:cubicBezTo>
                  <a:cubicBezTo>
                    <a:pt x="132296" y="794314"/>
                    <a:pt x="140869" y="790504"/>
                    <a:pt x="147536" y="786694"/>
                  </a:cubicBezTo>
                  <a:cubicBezTo>
                    <a:pt x="176111" y="770502"/>
                    <a:pt x="196114" y="740974"/>
                    <a:pt x="198019" y="706684"/>
                  </a:cubicBezTo>
                  <a:cubicBezTo>
                    <a:pt x="181826" y="693349"/>
                    <a:pt x="168491" y="678109"/>
                    <a:pt x="158014" y="661917"/>
                  </a:cubicBezTo>
                  <a:cubicBezTo>
                    <a:pt x="152299" y="653344"/>
                    <a:pt x="147536" y="645724"/>
                    <a:pt x="143726" y="637152"/>
                  </a:cubicBezTo>
                  <a:cubicBezTo>
                    <a:pt x="139916" y="628579"/>
                    <a:pt x="137059" y="620007"/>
                    <a:pt x="134201" y="611434"/>
                  </a:cubicBezTo>
                  <a:cubicBezTo>
                    <a:pt x="131344" y="602862"/>
                    <a:pt x="129439" y="593337"/>
                    <a:pt x="127534" y="584764"/>
                  </a:cubicBezTo>
                  <a:cubicBezTo>
                    <a:pt x="123724" y="530472"/>
                    <a:pt x="114199" y="473322"/>
                    <a:pt x="158966" y="432364"/>
                  </a:cubicBezTo>
                  <a:cubicBezTo>
                    <a:pt x="164681" y="423792"/>
                    <a:pt x="170396" y="415219"/>
                    <a:pt x="177064" y="407599"/>
                  </a:cubicBezTo>
                  <a:cubicBezTo>
                    <a:pt x="197066" y="384739"/>
                    <a:pt x="221831" y="365689"/>
                    <a:pt x="249454" y="353307"/>
                  </a:cubicBezTo>
                  <a:cubicBezTo>
                    <a:pt x="177064" y="320922"/>
                    <a:pt x="126581" y="248532"/>
                    <a:pt x="126581" y="164712"/>
                  </a:cubicBezTo>
                  <a:cubicBezTo>
                    <a:pt x="126581" y="156139"/>
                    <a:pt x="133249" y="147567"/>
                    <a:pt x="141821" y="146614"/>
                  </a:cubicBezTo>
                  <a:cubicBezTo>
                    <a:pt x="153251" y="144709"/>
                    <a:pt x="162776" y="153282"/>
                    <a:pt x="162776" y="163759"/>
                  </a:cubicBezTo>
                  <a:cubicBezTo>
                    <a:pt x="162776" y="175189"/>
                    <a:pt x="163729" y="187572"/>
                    <a:pt x="166586" y="198049"/>
                  </a:cubicBezTo>
                  <a:cubicBezTo>
                    <a:pt x="182779" y="276154"/>
                    <a:pt x="251359" y="335209"/>
                    <a:pt x="334226" y="335209"/>
                  </a:cubicBezTo>
                  <a:cubicBezTo>
                    <a:pt x="344704" y="335209"/>
                    <a:pt x="354229" y="334257"/>
                    <a:pt x="364706" y="332352"/>
                  </a:cubicBezTo>
                  <a:cubicBezTo>
                    <a:pt x="410426" y="328542"/>
                    <a:pt x="458051" y="290442"/>
                    <a:pt x="479959" y="253294"/>
                  </a:cubicBezTo>
                  <a:cubicBezTo>
                    <a:pt x="484721" y="244722"/>
                    <a:pt x="489484" y="236149"/>
                    <a:pt x="493294" y="227577"/>
                  </a:cubicBezTo>
                  <a:cubicBezTo>
                    <a:pt x="524726" y="80892"/>
                    <a:pt x="381851" y="-4833"/>
                    <a:pt x="261836" y="8502"/>
                  </a:cubicBezTo>
                  <a:cubicBezTo>
                    <a:pt x="250406" y="8502"/>
                    <a:pt x="239929" y="10407"/>
                    <a:pt x="228499" y="12312"/>
                  </a:cubicBezTo>
                  <a:cubicBezTo>
                    <a:pt x="195161" y="18027"/>
                    <a:pt x="163729" y="30409"/>
                    <a:pt x="135154" y="50412"/>
                  </a:cubicBezTo>
                  <a:cubicBezTo>
                    <a:pt x="125629" y="57079"/>
                    <a:pt x="117056" y="63747"/>
                    <a:pt x="108484" y="71367"/>
                  </a:cubicBezTo>
                  <a:cubicBezTo>
                    <a:pt x="66574" y="109467"/>
                    <a:pt x="37046" y="161854"/>
                    <a:pt x="30379" y="221862"/>
                  </a:cubicBezTo>
                  <a:lnTo>
                    <a:pt x="28474" y="220909"/>
                  </a:lnTo>
                  <a:cubicBezTo>
                    <a:pt x="28474" y="220909"/>
                    <a:pt x="28474" y="243769"/>
                    <a:pt x="28474" y="280917"/>
                  </a:cubicBezTo>
                  <a:cubicBezTo>
                    <a:pt x="28474" y="290442"/>
                    <a:pt x="28474" y="299967"/>
                    <a:pt x="28474" y="311397"/>
                  </a:cubicBezTo>
                  <a:cubicBezTo>
                    <a:pt x="20854" y="415219"/>
                    <a:pt x="-7721" y="510469"/>
                    <a:pt x="17044" y="619054"/>
                  </a:cubicBezTo>
                  <a:cubicBezTo>
                    <a:pt x="17996" y="629532"/>
                    <a:pt x="19901" y="640009"/>
                    <a:pt x="21806" y="650487"/>
                  </a:cubicBezTo>
                  <a:cubicBezTo>
                    <a:pt x="23711" y="660964"/>
                    <a:pt x="25616" y="671442"/>
                    <a:pt x="28474" y="681919"/>
                  </a:cubicBezTo>
                  <a:cubicBezTo>
                    <a:pt x="28474" y="690492"/>
                    <a:pt x="29426" y="699064"/>
                    <a:pt x="29426" y="707637"/>
                  </a:cubicBezTo>
                  <a:cubicBezTo>
                    <a:pt x="29426" y="767644"/>
                    <a:pt x="58001" y="834319"/>
                    <a:pt x="38951" y="891469"/>
                  </a:cubicBezTo>
                  <a:cubicBezTo>
                    <a:pt x="67526" y="891469"/>
                    <a:pt x="86576" y="853369"/>
                    <a:pt x="117056" y="857179"/>
                  </a:cubicBezTo>
                  <a:cubicBezTo>
                    <a:pt x="126581" y="855274"/>
                    <a:pt x="137059" y="854322"/>
                    <a:pt x="147536" y="854322"/>
                  </a:cubicBezTo>
                  <a:cubicBezTo>
                    <a:pt x="156109" y="855274"/>
                    <a:pt x="165634" y="857179"/>
                    <a:pt x="174206" y="859084"/>
                  </a:cubicBezTo>
                  <a:cubicBezTo>
                    <a:pt x="256121" y="881944"/>
                    <a:pt x="303746" y="967669"/>
                    <a:pt x="280886" y="1049584"/>
                  </a:cubicBezTo>
                  <a:cubicBezTo>
                    <a:pt x="278981" y="1056252"/>
                    <a:pt x="273266" y="1060062"/>
                    <a:pt x="266599" y="1060062"/>
                  </a:cubicBezTo>
                  <a:cubicBezTo>
                    <a:pt x="258026" y="1059109"/>
                    <a:pt x="253264" y="1050537"/>
                    <a:pt x="255169" y="1042917"/>
                  </a:cubicBezTo>
                  <a:cubicBezTo>
                    <a:pt x="274219" y="974337"/>
                    <a:pt x="235166" y="903852"/>
                    <a:pt x="166586" y="884802"/>
                  </a:cubicBezTo>
                  <a:cubicBezTo>
                    <a:pt x="158014" y="881944"/>
                    <a:pt x="148489" y="880992"/>
                    <a:pt x="139916" y="880039"/>
                  </a:cubicBezTo>
                  <a:cubicBezTo>
                    <a:pt x="131344" y="879087"/>
                    <a:pt x="122771" y="879087"/>
                    <a:pt x="115151" y="880039"/>
                  </a:cubicBezTo>
                  <a:cubicBezTo>
                    <a:pt x="107531" y="880992"/>
                    <a:pt x="99911" y="882897"/>
                    <a:pt x="94196" y="885754"/>
                  </a:cubicBezTo>
                  <a:cubicBezTo>
                    <a:pt x="57049" y="900042"/>
                    <a:pt x="37999" y="938142"/>
                    <a:pt x="29426" y="975289"/>
                  </a:cubicBezTo>
                  <a:cubicBezTo>
                    <a:pt x="27521" y="985767"/>
                    <a:pt x="25616" y="996244"/>
                    <a:pt x="23711" y="1006722"/>
                  </a:cubicBezTo>
                  <a:cubicBezTo>
                    <a:pt x="9424" y="1101019"/>
                    <a:pt x="11329" y="1195317"/>
                    <a:pt x="26569" y="1287709"/>
                  </a:cubicBezTo>
                  <a:cubicBezTo>
                    <a:pt x="26569" y="1302950"/>
                    <a:pt x="26569" y="1312475"/>
                    <a:pt x="26569" y="1312475"/>
                  </a:cubicBezTo>
                  <a:cubicBezTo>
                    <a:pt x="58001" y="1292472"/>
                    <a:pt x="96101" y="1281042"/>
                    <a:pt x="136106" y="1281042"/>
                  </a:cubicBezTo>
                  <a:cubicBezTo>
                    <a:pt x="217069" y="1282947"/>
                    <a:pt x="285649" y="1328667"/>
                    <a:pt x="320891" y="1394389"/>
                  </a:cubicBezTo>
                  <a:close/>
                  <a:moveTo>
                    <a:pt x="721894" y="944809"/>
                  </a:moveTo>
                  <a:cubicBezTo>
                    <a:pt x="793331" y="882897"/>
                    <a:pt x="801904" y="775264"/>
                    <a:pt x="740944" y="702874"/>
                  </a:cubicBezTo>
                  <a:cubicBezTo>
                    <a:pt x="738086" y="700017"/>
                    <a:pt x="736181" y="697159"/>
                    <a:pt x="733324" y="694302"/>
                  </a:cubicBezTo>
                  <a:cubicBezTo>
                    <a:pt x="733324" y="694302"/>
                    <a:pt x="733324" y="694302"/>
                    <a:pt x="733324" y="693349"/>
                  </a:cubicBezTo>
                  <a:lnTo>
                    <a:pt x="752374" y="663822"/>
                  </a:lnTo>
                  <a:cubicBezTo>
                    <a:pt x="752374" y="663822"/>
                    <a:pt x="753326" y="663822"/>
                    <a:pt x="753326" y="663822"/>
                  </a:cubicBezTo>
                  <a:cubicBezTo>
                    <a:pt x="759041" y="668584"/>
                    <a:pt x="763804" y="674299"/>
                    <a:pt x="768566" y="680014"/>
                  </a:cubicBezTo>
                  <a:cubicBezTo>
                    <a:pt x="842861" y="766692"/>
                    <a:pt x="832384" y="896232"/>
                    <a:pt x="746659" y="970527"/>
                  </a:cubicBezTo>
                  <a:cubicBezTo>
                    <a:pt x="739991" y="976242"/>
                    <a:pt x="729514" y="977194"/>
                    <a:pt x="722846" y="971479"/>
                  </a:cubicBezTo>
                  <a:cubicBezTo>
                    <a:pt x="713321" y="963859"/>
                    <a:pt x="714274" y="951477"/>
                    <a:pt x="721894" y="944809"/>
                  </a:cubicBezTo>
                  <a:close/>
                </a:path>
              </a:pathLst>
            </a:custGeom>
            <a:grpFill/>
            <a:ln w="9525" cap="flat">
              <a:noFill/>
              <a:prstDash val="solid"/>
              <a:miter/>
            </a:ln>
          </p:spPr>
          <p:txBody>
            <a:bodyPr rtlCol="0" anchor="ctr"/>
            <a:lstStyle/>
            <a:p>
              <a:endParaRPr lang="en-US"/>
            </a:p>
          </p:txBody>
        </p:sp>
      </p:grpSp>
      <p:sp>
        <p:nvSpPr>
          <p:cNvPr id="6" name="TextBox 5">
            <a:extLst>
              <a:ext uri="{FF2B5EF4-FFF2-40B4-BE49-F238E27FC236}">
                <a16:creationId xmlns:a16="http://schemas.microsoft.com/office/drawing/2014/main" id="{3A6C7FDB-7C9B-426B-A22C-F8D24E37CF46}"/>
              </a:ext>
            </a:extLst>
          </p:cNvPr>
          <p:cNvSpPr txBox="1"/>
          <p:nvPr/>
        </p:nvSpPr>
        <p:spPr>
          <a:xfrm>
            <a:off x="8641781" y="1577772"/>
            <a:ext cx="3343093" cy="3477875"/>
          </a:xfrm>
          <a:prstGeom prst="rect">
            <a:avLst/>
          </a:prstGeom>
          <a:noFill/>
        </p:spPr>
        <p:txBody>
          <a:bodyPr wrap="square" rtlCol="0">
            <a:spAutoFit/>
          </a:bodyPr>
          <a:lstStyle/>
          <a:p>
            <a:pPr algn="ctr"/>
            <a:r>
              <a:rPr lang="en-US" sz="2000" dirty="0"/>
              <a:t>halo</a:t>
            </a:r>
            <a:r>
              <a:rPr lang="fa-IR" sz="2000" dirty="0"/>
              <a:t>این قفل هوشمند کوییکست مدل  چندین ویژگی منحصر به فرد دارد که آن را از سایر قفل‌ها متمایز می‌کند. برخی از این ویژگی‌ها عبارتند از:</a:t>
            </a:r>
          </a:p>
          <a:p>
            <a:pPr algn="ctr"/>
            <a:endParaRPr lang="fa-IR" sz="2000" dirty="0"/>
          </a:p>
          <a:p>
            <a:pPr algn="ctr"/>
            <a:r>
              <a:rPr lang="fa-IR" sz="2000" dirty="0"/>
              <a:t>قابلیت باز شدن با اثر انگشت، رمز عبور، کارت هوشمند، الکسا، دستیار گوگل و اپلیکیشن موبایل</a:t>
            </a:r>
            <a:r>
              <a:rPr lang="en-US" sz="2000" dirty="0"/>
              <a:t> </a:t>
            </a:r>
            <a:r>
              <a:rPr lang="fa-IR" sz="2000" dirty="0"/>
              <a:t>قابلیت تعریف تا 250 کاربر مختلف و برنامه‌ریزی زمانی برای باز و بسته شدن</a:t>
            </a:r>
          </a:p>
        </p:txBody>
      </p:sp>
      <p:sp>
        <p:nvSpPr>
          <p:cNvPr id="7" name="TextBox 6">
            <a:extLst>
              <a:ext uri="{FF2B5EF4-FFF2-40B4-BE49-F238E27FC236}">
                <a16:creationId xmlns:a16="http://schemas.microsoft.com/office/drawing/2014/main" id="{F902F9E5-FDCA-4CA9-A6CF-5C18E791F8B0}"/>
              </a:ext>
            </a:extLst>
          </p:cNvPr>
          <p:cNvSpPr txBox="1"/>
          <p:nvPr/>
        </p:nvSpPr>
        <p:spPr>
          <a:xfrm>
            <a:off x="306970" y="1536174"/>
            <a:ext cx="3338727" cy="3785652"/>
          </a:xfrm>
          <a:prstGeom prst="rect">
            <a:avLst/>
          </a:prstGeom>
          <a:noFill/>
        </p:spPr>
        <p:txBody>
          <a:bodyPr wrap="square" rtlCol="0">
            <a:spAutoFit/>
          </a:bodyPr>
          <a:lstStyle/>
          <a:p>
            <a:pPr algn="ctr"/>
            <a:r>
              <a:rPr lang="fa-IR" sz="2000" dirty="0"/>
              <a:t>قابلیت اتصال به اینترنت و بلوتوث و کنترل از راه دور</a:t>
            </a:r>
          </a:p>
          <a:p>
            <a:pPr algn="ctr"/>
            <a:r>
              <a:rPr lang="fa-IR" sz="2000" dirty="0"/>
              <a:t>قابلیت نمایش وضعیت قفل در موبایل دارای گواهینامه استاندارد صنعت ایمنی عمومی و بدنه ضد خش، ضد زنگ، ضد سرقت و ضد شوک این قفل هوشمند یک وسیله الکترومکانیکی است که با پروتکل‌های ارتباطی مانند بلوتوث یا وای فای کار می‌کند و از دسترسی‌های بیومتریکی استفاده می‌کند. این قفل برای افزایش امنیت و راحتی شما طراحی شده است</a:t>
            </a:r>
            <a:endParaRPr lang="en-US" sz="2000" dirty="0"/>
          </a:p>
        </p:txBody>
      </p:sp>
    </p:spTree>
    <p:extLst>
      <p:ext uri="{BB962C8B-B14F-4D97-AF65-F5344CB8AC3E}">
        <p14:creationId xmlns:p14="http://schemas.microsoft.com/office/powerpoint/2010/main" val="225699259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4383359" y="78951"/>
            <a:ext cx="7483064" cy="6700097"/>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sp>
        <p:nvSpPr>
          <p:cNvPr id="2" name="TextBox 1">
            <a:extLst>
              <a:ext uri="{FF2B5EF4-FFF2-40B4-BE49-F238E27FC236}">
                <a16:creationId xmlns:a16="http://schemas.microsoft.com/office/drawing/2014/main" id="{C1E6F932-1636-4574-9AF1-8F3FD442D9A8}"/>
              </a:ext>
            </a:extLst>
          </p:cNvPr>
          <p:cNvSpPr txBox="1"/>
          <p:nvPr/>
        </p:nvSpPr>
        <p:spPr>
          <a:xfrm>
            <a:off x="836114" y="1365895"/>
            <a:ext cx="3438433" cy="4524315"/>
          </a:xfrm>
          <a:prstGeom prst="rect">
            <a:avLst/>
          </a:prstGeom>
          <a:noFill/>
        </p:spPr>
        <p:txBody>
          <a:bodyPr wrap="square" rtlCol="0">
            <a:spAutoFit/>
          </a:bodyPr>
          <a:lstStyle/>
          <a:p>
            <a:pPr algn="ctr"/>
            <a:r>
              <a:rPr lang="fa-IR" sz="2400" dirty="0"/>
              <a:t>برای درب خانه استفاده شود. این قفل دارای گواهینامه استاندارد صنعت ایمنی عمومی و بدنه ضد خش، ضد زنگ، ضد سرقت و ضد شوک است. این قفل با رمز عبور، کارت هوشمند، الکسا، دستیار گوگل و اپلیکیشن موبایل کار می‌کند. این قفل همچنین دارای حسگر اثر انگشت است که می‌توانید با آن تعریف کاربران خود را در حافظه آن ثبت کنید</a:t>
            </a:r>
            <a:endParaRPr lang="en-US" sz="2400" dirty="0"/>
          </a:p>
        </p:txBody>
      </p:sp>
    </p:spTree>
    <p:extLst>
      <p:ext uri="{BB962C8B-B14F-4D97-AF65-F5344CB8AC3E}">
        <p14:creationId xmlns:p14="http://schemas.microsoft.com/office/powerpoint/2010/main" val="391035594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6663" y="3045767"/>
            <a:ext cx="2616290" cy="2396742"/>
          </a:xfrm>
          <a:prstGeom prst="rect">
            <a:avLst/>
          </a:prstGeom>
        </p:spPr>
      </p:pic>
      <p:grpSp>
        <p:nvGrpSpPr>
          <p:cNvPr id="11" name="Group 10">
            <a:extLst>
              <a:ext uri="{FF2B5EF4-FFF2-40B4-BE49-F238E27FC236}">
                <a16:creationId xmlns:a16="http://schemas.microsoft.com/office/drawing/2014/main" id="{FC1B7BFB-6103-4204-B393-1FB4A0ECE216}"/>
              </a:ext>
            </a:extLst>
          </p:cNvPr>
          <p:cNvGrpSpPr/>
          <p:nvPr/>
        </p:nvGrpSpPr>
        <p:grpSpPr>
          <a:xfrm>
            <a:off x="1682990" y="2375706"/>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4536113" y="2375706"/>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1682990" y="5224373"/>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4536113" y="5224373"/>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BBC9951B-5E49-4D02-BB8A-CFB8CED8B714}"/>
              </a:ext>
            </a:extLst>
          </p:cNvPr>
          <p:cNvSpPr txBox="1"/>
          <p:nvPr/>
        </p:nvSpPr>
        <p:spPr>
          <a:xfrm>
            <a:off x="6553200" y="1595718"/>
            <a:ext cx="4948518" cy="4154984"/>
          </a:xfrm>
          <a:prstGeom prst="rect">
            <a:avLst/>
          </a:prstGeom>
          <a:noFill/>
        </p:spPr>
        <p:txBody>
          <a:bodyPr wrap="square" rtlCol="0">
            <a:spAutoFit/>
          </a:bodyPr>
          <a:lstStyle/>
          <a:p>
            <a:pPr algn="ctr"/>
            <a:r>
              <a:rPr lang="fa-IR" sz="2400" dirty="0"/>
              <a:t>با توجه به نتایج جستجوی من، قیمت قفل هوشمند کوییکست مدل </a:t>
            </a:r>
            <a:r>
              <a:rPr lang="en-US" sz="2400" dirty="0"/>
              <a:t>HALO </a:t>
            </a:r>
            <a:r>
              <a:rPr lang="fa-IR" sz="2400" dirty="0"/>
              <a:t>در بازار ایران بین ۲۶,۶۴۰,۰۰۰ تا ۲۸,۰۰۰,۰۰۰ تومان متغیر است. این قیمت ممکن است با توجه به فروشنده، محل خرید، تخفیف‌ها و زمان خرید متفاوت باشد. این قفل یکی از پیشرفته‌ترین و امن‌ترین قفل‌های هوشمند بازار است و دارای گواهینامه استاندارد صنعت ایمنی عمومی و بدنه ضد خش، ضد زنگ، ضد سرقت و ضد شوک است. بنابراین، این قفل می‌تواند یک سرمایه‌گذاری خوب برای افزایش امنیت و راحتی خانه شما باشد</a:t>
            </a:r>
            <a:endParaRPr lang="en-US" sz="2400" dirty="0"/>
          </a:p>
        </p:txBody>
      </p:sp>
    </p:spTree>
    <p:extLst>
      <p:ext uri="{BB962C8B-B14F-4D97-AF65-F5344CB8AC3E}">
        <p14:creationId xmlns:p14="http://schemas.microsoft.com/office/powerpoint/2010/main" val="230670800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1">
            <a:extLst>
              <a:ext uri="{FF2B5EF4-FFF2-40B4-BE49-F238E27FC236}">
                <a16:creationId xmlns:a16="http://schemas.microsoft.com/office/drawing/2014/main" id="{9C5BAAA4-75DF-47A7-9ACB-C0AD904AA8C7}"/>
              </a:ext>
            </a:extLst>
          </p:cNvPr>
          <p:cNvSpPr/>
          <p:nvPr/>
        </p:nvSpPr>
        <p:spPr>
          <a:xfrm rot="18900000">
            <a:off x="383440" y="2495347"/>
            <a:ext cx="4189248" cy="1080000"/>
          </a:xfrm>
          <a:custGeom>
            <a:avLst/>
            <a:gdLst/>
            <a:ahLst/>
            <a:cxnLst/>
            <a:rect l="l" t="t" r="r" b="b"/>
            <a:pathLst>
              <a:path w="3836913" h="1080000">
                <a:moveTo>
                  <a:pt x="3836913" y="540000"/>
                </a:moveTo>
                <a:lnTo>
                  <a:pt x="3296913" y="1080000"/>
                </a:lnTo>
                <a:lnTo>
                  <a:pt x="2272010" y="1080000"/>
                </a:lnTo>
                <a:lnTo>
                  <a:pt x="1564903" y="1080000"/>
                </a:lnTo>
                <a:lnTo>
                  <a:pt x="540000" y="1080000"/>
                </a:lnTo>
                <a:lnTo>
                  <a:pt x="0" y="540000"/>
                </a:lnTo>
                <a:lnTo>
                  <a:pt x="540000" y="0"/>
                </a:lnTo>
                <a:lnTo>
                  <a:pt x="1564903" y="0"/>
                </a:lnTo>
                <a:lnTo>
                  <a:pt x="2272010" y="0"/>
                </a:lnTo>
                <a:lnTo>
                  <a:pt x="329691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Pentagon 12">
            <a:extLst>
              <a:ext uri="{FF2B5EF4-FFF2-40B4-BE49-F238E27FC236}">
                <a16:creationId xmlns:a16="http://schemas.microsoft.com/office/drawing/2014/main" id="{C12B92E5-4410-4332-9ADF-2C50C4E04DB9}"/>
              </a:ext>
            </a:extLst>
          </p:cNvPr>
          <p:cNvSpPr/>
          <p:nvPr/>
        </p:nvSpPr>
        <p:spPr>
          <a:xfrm rot="18900000">
            <a:off x="1611035" y="3454439"/>
            <a:ext cx="3403129" cy="972000"/>
          </a:xfrm>
          <a:custGeom>
            <a:avLst/>
            <a:gdLst/>
            <a:ahLst/>
            <a:cxnLst/>
            <a:rect l="l" t="t" r="r" b="b"/>
            <a:pathLst>
              <a:path w="3116910" h="972000">
                <a:moveTo>
                  <a:pt x="3116910" y="486000"/>
                </a:moveTo>
                <a:lnTo>
                  <a:pt x="2630910" y="972000"/>
                </a:lnTo>
                <a:lnTo>
                  <a:pt x="1912007" y="972000"/>
                </a:lnTo>
                <a:lnTo>
                  <a:pt x="1204903" y="972000"/>
                </a:lnTo>
                <a:lnTo>
                  <a:pt x="486000" y="972000"/>
                </a:lnTo>
                <a:lnTo>
                  <a:pt x="0" y="486000"/>
                </a:lnTo>
                <a:lnTo>
                  <a:pt x="486000" y="0"/>
                </a:lnTo>
                <a:lnTo>
                  <a:pt x="1204903" y="0"/>
                </a:lnTo>
                <a:lnTo>
                  <a:pt x="1912007" y="0"/>
                </a:lnTo>
                <a:lnTo>
                  <a:pt x="263091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Pentagon 13">
            <a:extLst>
              <a:ext uri="{FF2B5EF4-FFF2-40B4-BE49-F238E27FC236}">
                <a16:creationId xmlns:a16="http://schemas.microsoft.com/office/drawing/2014/main" id="{4B9946FA-1165-464A-8C69-66A4DD638935}"/>
              </a:ext>
            </a:extLst>
          </p:cNvPr>
          <p:cNvSpPr/>
          <p:nvPr/>
        </p:nvSpPr>
        <p:spPr>
          <a:xfrm rot="18900000">
            <a:off x="2736807" y="4287328"/>
            <a:ext cx="2617013" cy="792000"/>
          </a:xfrm>
          <a:custGeom>
            <a:avLst/>
            <a:gdLst/>
            <a:ahLst/>
            <a:cxnLst/>
            <a:rect l="l" t="t" r="r" b="b"/>
            <a:pathLst>
              <a:path w="2396910" h="792000">
                <a:moveTo>
                  <a:pt x="2396910" y="396000"/>
                </a:moveTo>
                <a:lnTo>
                  <a:pt x="2000910" y="792000"/>
                </a:lnTo>
                <a:lnTo>
                  <a:pt x="1552007" y="792000"/>
                </a:lnTo>
                <a:lnTo>
                  <a:pt x="844903" y="792000"/>
                </a:lnTo>
                <a:lnTo>
                  <a:pt x="396000" y="792000"/>
                </a:lnTo>
                <a:lnTo>
                  <a:pt x="0" y="396000"/>
                </a:lnTo>
                <a:lnTo>
                  <a:pt x="396000" y="0"/>
                </a:lnTo>
                <a:lnTo>
                  <a:pt x="844903" y="0"/>
                </a:lnTo>
                <a:lnTo>
                  <a:pt x="1552007" y="0"/>
                </a:lnTo>
                <a:lnTo>
                  <a:pt x="200091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Pentagon 14">
            <a:extLst>
              <a:ext uri="{FF2B5EF4-FFF2-40B4-BE49-F238E27FC236}">
                <a16:creationId xmlns:a16="http://schemas.microsoft.com/office/drawing/2014/main" id="{1263BD08-4C55-430B-B265-32EFC8EDF06F}"/>
              </a:ext>
            </a:extLst>
          </p:cNvPr>
          <p:cNvSpPr/>
          <p:nvPr/>
        </p:nvSpPr>
        <p:spPr>
          <a:xfrm rot="18900000">
            <a:off x="3735298" y="4967059"/>
            <a:ext cx="1830897" cy="612000"/>
          </a:xfrm>
          <a:custGeom>
            <a:avLst/>
            <a:gdLst/>
            <a:ahLst/>
            <a:cxnLst/>
            <a:rect l="l" t="t" r="r" b="b"/>
            <a:pathLst>
              <a:path w="1676910" h="612000">
                <a:moveTo>
                  <a:pt x="1676910" y="306000"/>
                </a:moveTo>
                <a:lnTo>
                  <a:pt x="1370910" y="612000"/>
                </a:lnTo>
                <a:lnTo>
                  <a:pt x="1192007" y="612000"/>
                </a:lnTo>
                <a:lnTo>
                  <a:pt x="484903" y="612000"/>
                </a:lnTo>
                <a:lnTo>
                  <a:pt x="306000" y="612000"/>
                </a:lnTo>
                <a:lnTo>
                  <a:pt x="0" y="306000"/>
                </a:lnTo>
                <a:lnTo>
                  <a:pt x="306000" y="0"/>
                </a:lnTo>
                <a:lnTo>
                  <a:pt x="484903" y="0"/>
                </a:lnTo>
                <a:lnTo>
                  <a:pt x="1192007" y="0"/>
                </a:lnTo>
                <a:lnTo>
                  <a:pt x="137091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Rounded Rectangle 5">
            <a:extLst>
              <a:ext uri="{FF2B5EF4-FFF2-40B4-BE49-F238E27FC236}">
                <a16:creationId xmlns:a16="http://schemas.microsoft.com/office/drawing/2014/main" id="{AFA9D7EF-DDC4-4720-9DA1-1774DB478E1E}"/>
              </a:ext>
            </a:extLst>
          </p:cNvPr>
          <p:cNvSpPr/>
          <p:nvPr/>
        </p:nvSpPr>
        <p:spPr>
          <a:xfrm flipH="1">
            <a:off x="1352372" y="3827219"/>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Donut 39">
            <a:extLst>
              <a:ext uri="{FF2B5EF4-FFF2-40B4-BE49-F238E27FC236}">
                <a16:creationId xmlns:a16="http://schemas.microsoft.com/office/drawing/2014/main" id="{4C36E0B0-B3AD-4518-AD9D-07EE7F484156}"/>
              </a:ext>
            </a:extLst>
          </p:cNvPr>
          <p:cNvSpPr/>
          <p:nvPr/>
        </p:nvSpPr>
        <p:spPr>
          <a:xfrm>
            <a:off x="4155123" y="5451687"/>
            <a:ext cx="333743" cy="333743"/>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8" name="Rectangle 36">
            <a:extLst>
              <a:ext uri="{FF2B5EF4-FFF2-40B4-BE49-F238E27FC236}">
                <a16:creationId xmlns:a16="http://schemas.microsoft.com/office/drawing/2014/main" id="{DE2B46E6-B5A1-4FDF-9F07-EE8CD489A203}"/>
              </a:ext>
            </a:extLst>
          </p:cNvPr>
          <p:cNvSpPr/>
          <p:nvPr/>
        </p:nvSpPr>
        <p:spPr>
          <a:xfrm>
            <a:off x="2410276" y="4538937"/>
            <a:ext cx="349510" cy="29216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Chord 15">
            <a:extLst>
              <a:ext uri="{FF2B5EF4-FFF2-40B4-BE49-F238E27FC236}">
                <a16:creationId xmlns:a16="http://schemas.microsoft.com/office/drawing/2014/main" id="{EDE12A0E-762C-413B-8BAB-34EF602FA881}"/>
              </a:ext>
            </a:extLst>
          </p:cNvPr>
          <p:cNvSpPr/>
          <p:nvPr/>
        </p:nvSpPr>
        <p:spPr>
          <a:xfrm>
            <a:off x="3350377" y="5058325"/>
            <a:ext cx="183197" cy="399418"/>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TextBox 31">
            <a:extLst>
              <a:ext uri="{FF2B5EF4-FFF2-40B4-BE49-F238E27FC236}">
                <a16:creationId xmlns:a16="http://schemas.microsoft.com/office/drawing/2014/main" id="{D4E00F9B-AE5D-4C90-A8CF-276643E2F4CF}"/>
              </a:ext>
            </a:extLst>
          </p:cNvPr>
          <p:cNvSpPr txBox="1"/>
          <p:nvPr/>
        </p:nvSpPr>
        <p:spPr>
          <a:xfrm>
            <a:off x="362857" y="276212"/>
            <a:ext cx="11466285" cy="707886"/>
          </a:xfrm>
          <a:prstGeom prst="rect">
            <a:avLst/>
          </a:prstGeom>
          <a:noFill/>
        </p:spPr>
        <p:txBody>
          <a:bodyPr wrap="square" rtlCol="0">
            <a:spAutoFit/>
          </a:bodyPr>
          <a:lstStyle/>
          <a:p>
            <a:pPr algn="r" rtl="1"/>
            <a:r>
              <a:rPr lang="fa-IR" sz="2000"/>
              <a:t>برای طراحی یک عامل هوشمند باید مشخصات دقیق مسئله تعیین شود.</a:t>
            </a:r>
          </a:p>
          <a:p>
            <a:pPr algn="r" rtl="1"/>
            <a:r>
              <a:rPr lang="fa-IR" sz="2000"/>
              <a:t>مشخصات مسئله اصطلاحاً با </a:t>
            </a:r>
            <a:r>
              <a:rPr lang="en-US" sz="2000"/>
              <a:t>PEAS </a:t>
            </a:r>
            <a:r>
              <a:rPr lang="fa-IR" sz="2000"/>
              <a:t>بیان میشود:</a:t>
            </a:r>
            <a:endParaRPr lang="en-US" sz="2000" dirty="0"/>
          </a:p>
        </p:txBody>
      </p:sp>
      <p:sp>
        <p:nvSpPr>
          <p:cNvPr id="33" name="TextBox 32">
            <a:extLst>
              <a:ext uri="{FF2B5EF4-FFF2-40B4-BE49-F238E27FC236}">
                <a16:creationId xmlns:a16="http://schemas.microsoft.com/office/drawing/2014/main" id="{D5EC74E0-A73A-4634-827D-CE355F53FF6C}"/>
              </a:ext>
            </a:extLst>
          </p:cNvPr>
          <p:cNvSpPr txBox="1"/>
          <p:nvPr/>
        </p:nvSpPr>
        <p:spPr>
          <a:xfrm>
            <a:off x="5514442" y="1997839"/>
            <a:ext cx="6642685" cy="2862322"/>
          </a:xfrm>
          <a:prstGeom prst="rect">
            <a:avLst/>
          </a:prstGeom>
          <a:noFill/>
        </p:spPr>
        <p:txBody>
          <a:bodyPr wrap="square" rtlCol="0">
            <a:spAutoFit/>
          </a:bodyPr>
          <a:lstStyle/>
          <a:p>
            <a:pPr algn="r" rtl="1"/>
            <a:r>
              <a:rPr lang="fa-IR" sz="2000" dirty="0"/>
              <a:t> </a:t>
            </a:r>
            <a:r>
              <a:rPr lang="en-US" sz="2000" dirty="0"/>
              <a:t>Performance </a:t>
            </a:r>
            <a:r>
              <a:rPr lang="fa-IR" sz="2000" dirty="0"/>
              <a:t> (معیار کارایی): امنیت بالا - طراحی زیبا - قیمت مناب سیستم ضد سرقت</a:t>
            </a:r>
          </a:p>
          <a:p>
            <a:pPr algn="r" rtl="1"/>
            <a:endParaRPr lang="fa-IR" sz="2000" dirty="0"/>
          </a:p>
          <a:p>
            <a:pPr algn="r" rtl="1"/>
            <a:r>
              <a:rPr lang="fa-IR" sz="2000" dirty="0"/>
              <a:t> </a:t>
            </a:r>
            <a:r>
              <a:rPr lang="en-US" sz="2000" dirty="0" err="1"/>
              <a:t>Enviroment</a:t>
            </a:r>
            <a:r>
              <a:rPr lang="en-US" sz="2000" dirty="0"/>
              <a:t> </a:t>
            </a:r>
            <a:r>
              <a:rPr lang="fa-IR" sz="2000" dirty="0"/>
              <a:t> (محیط ): خانه - اداره – وضعیت نورری_اب و هوا</a:t>
            </a:r>
          </a:p>
          <a:p>
            <a:pPr algn="r" rtl="1"/>
            <a:endParaRPr lang="fa-IR" sz="2000" dirty="0"/>
          </a:p>
          <a:p>
            <a:pPr algn="r" rtl="1"/>
            <a:r>
              <a:rPr lang="fa-IR" sz="2000" dirty="0"/>
              <a:t> </a:t>
            </a:r>
            <a:r>
              <a:rPr lang="en-US" sz="2000" dirty="0" err="1"/>
              <a:t>Actuaters</a:t>
            </a:r>
            <a:r>
              <a:rPr lang="en-US" sz="2000" dirty="0"/>
              <a:t> </a:t>
            </a:r>
            <a:r>
              <a:rPr lang="fa-IR" sz="2000" dirty="0"/>
              <a:t> (عملگر): صفحه نمایشی – دوربین</a:t>
            </a:r>
          </a:p>
          <a:p>
            <a:pPr algn="r" rtl="1"/>
            <a:endParaRPr lang="fa-IR" sz="2000" dirty="0"/>
          </a:p>
          <a:p>
            <a:pPr algn="r" rtl="1"/>
            <a:r>
              <a:rPr lang="fa-IR" sz="2000" dirty="0"/>
              <a:t>  </a:t>
            </a:r>
            <a:r>
              <a:rPr lang="en-US" sz="2000" dirty="0"/>
              <a:t>Sensors </a:t>
            </a:r>
            <a:r>
              <a:rPr lang="fa-IR" sz="2000" dirty="0"/>
              <a:t> (سنسور) : تشخیص چهره - اسکن کف دست - کلید مجازی - کارت هوشمند</a:t>
            </a:r>
            <a:endParaRPr lang="en-US" sz="2000" dirty="0"/>
          </a:p>
        </p:txBody>
      </p:sp>
    </p:spTree>
    <p:extLst>
      <p:ext uri="{BB962C8B-B14F-4D97-AF65-F5344CB8AC3E}">
        <p14:creationId xmlns:p14="http://schemas.microsoft.com/office/powerpoint/2010/main" val="216615835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9D2CB7A-6FBB-485F-BCF9-D380965444E9}"/>
              </a:ext>
            </a:extLst>
          </p:cNvPr>
          <p:cNvGraphicFramePr>
            <a:graphicFrameLocks noGrp="1"/>
          </p:cNvGraphicFramePr>
          <p:nvPr>
            <p:extLst>
              <p:ext uri="{D42A27DB-BD31-4B8C-83A1-F6EECF244321}">
                <p14:modId xmlns:p14="http://schemas.microsoft.com/office/powerpoint/2010/main" val="4212137643"/>
              </p:ext>
            </p:extLst>
          </p:nvPr>
        </p:nvGraphicFramePr>
        <p:xfrm>
          <a:off x="1353670" y="418103"/>
          <a:ext cx="9254566" cy="6161988"/>
        </p:xfrm>
        <a:graphic>
          <a:graphicData uri="http://schemas.openxmlformats.org/drawingml/2006/table">
            <a:tbl>
              <a:tblPr firstRow="1" bandRow="1">
                <a:tableStyleId>{5C22544A-7EE6-4342-B048-85BDC9FD1C3A}</a:tableStyleId>
              </a:tblPr>
              <a:tblGrid>
                <a:gridCol w="5423648">
                  <a:extLst>
                    <a:ext uri="{9D8B030D-6E8A-4147-A177-3AD203B41FA5}">
                      <a16:colId xmlns:a16="http://schemas.microsoft.com/office/drawing/2014/main" val="1426227233"/>
                    </a:ext>
                  </a:extLst>
                </a:gridCol>
                <a:gridCol w="3830918">
                  <a:extLst>
                    <a:ext uri="{9D8B030D-6E8A-4147-A177-3AD203B41FA5}">
                      <a16:colId xmlns:a16="http://schemas.microsoft.com/office/drawing/2014/main" val="684255714"/>
                    </a:ext>
                  </a:extLst>
                </a:gridCol>
              </a:tblGrid>
              <a:tr h="1026998">
                <a:tc>
                  <a:txBody>
                    <a:bodyPr/>
                    <a:lstStyle/>
                    <a:p>
                      <a:pPr algn="ctr"/>
                      <a:r>
                        <a:rPr lang="en-US" sz="4000" dirty="0"/>
                        <a:t>Percept sequence</a:t>
                      </a:r>
                    </a:p>
                  </a:txBody>
                  <a:tcPr/>
                </a:tc>
                <a:tc>
                  <a:txBody>
                    <a:bodyPr/>
                    <a:lstStyle/>
                    <a:p>
                      <a:pPr algn="ctr"/>
                      <a:r>
                        <a:rPr lang="en-US" sz="4000" dirty="0"/>
                        <a:t>Action</a:t>
                      </a:r>
                    </a:p>
                  </a:txBody>
                  <a:tcPr/>
                </a:tc>
                <a:extLst>
                  <a:ext uri="{0D108BD9-81ED-4DB2-BD59-A6C34878D82A}">
                    <a16:rowId xmlns:a16="http://schemas.microsoft.com/office/drawing/2014/main" val="3986234705"/>
                  </a:ext>
                </a:extLst>
              </a:tr>
              <a:tr h="1026998">
                <a:tc>
                  <a:txBody>
                    <a:bodyPr/>
                    <a:lstStyle/>
                    <a:p>
                      <a:pPr algn="ctr"/>
                      <a:r>
                        <a:rPr lang="fa-IR" sz="2400" dirty="0"/>
                        <a:t>یک پنل برای دریافت اثر اگشت وجود دارد</a:t>
                      </a:r>
                      <a:endParaRPr lang="en-US" sz="2400" dirty="0"/>
                    </a:p>
                  </a:txBody>
                  <a:tcPr/>
                </a:tc>
                <a:tc>
                  <a:txBody>
                    <a:bodyPr/>
                    <a:lstStyle/>
                    <a:p>
                      <a:pPr algn="ctr"/>
                      <a:r>
                        <a:rPr lang="fa-IR" sz="2400" dirty="0"/>
                        <a:t>بازگشایی در با اثر انگشت</a:t>
                      </a:r>
                      <a:endParaRPr lang="en-US" sz="2400" dirty="0"/>
                    </a:p>
                  </a:txBody>
                  <a:tcPr/>
                </a:tc>
                <a:extLst>
                  <a:ext uri="{0D108BD9-81ED-4DB2-BD59-A6C34878D82A}">
                    <a16:rowId xmlns:a16="http://schemas.microsoft.com/office/drawing/2014/main" val="3576644027"/>
                  </a:ext>
                </a:extLst>
              </a:tr>
              <a:tr h="1026998">
                <a:tc>
                  <a:txBody>
                    <a:bodyPr/>
                    <a:lstStyle/>
                    <a:p>
                      <a:pPr algn="ctr"/>
                      <a:r>
                        <a:rPr lang="fa-IR" sz="2400" dirty="0"/>
                        <a:t>استفاده از کارت مغناطیسی</a:t>
                      </a:r>
                      <a:endParaRPr lang="en-US" sz="2400" dirty="0"/>
                    </a:p>
                  </a:txBody>
                  <a:tcPr/>
                </a:tc>
                <a:tc>
                  <a:txBody>
                    <a:bodyPr/>
                    <a:lstStyle/>
                    <a:p>
                      <a:pPr algn="ctr"/>
                      <a:r>
                        <a:rPr lang="fa-IR" sz="2400" dirty="0"/>
                        <a:t>بازگشایی در با کارت </a:t>
                      </a:r>
                      <a:endParaRPr lang="en-US" sz="2400" dirty="0"/>
                    </a:p>
                  </a:txBody>
                  <a:tcPr/>
                </a:tc>
                <a:extLst>
                  <a:ext uri="{0D108BD9-81ED-4DB2-BD59-A6C34878D82A}">
                    <a16:rowId xmlns:a16="http://schemas.microsoft.com/office/drawing/2014/main" val="4038029794"/>
                  </a:ext>
                </a:extLst>
              </a:tr>
              <a:tr h="1026998">
                <a:tc>
                  <a:txBody>
                    <a:bodyPr/>
                    <a:lstStyle/>
                    <a:p>
                      <a:pPr algn="ctr"/>
                      <a:r>
                        <a:rPr lang="fa-IR" sz="2400" dirty="0"/>
                        <a:t>صاحب خانه یک رمز عبور برای قفل در نظر</a:t>
                      </a:r>
                    </a:p>
                    <a:p>
                      <a:pPr algn="ctr"/>
                      <a:r>
                        <a:rPr lang="fa-IR" sz="2400" dirty="0"/>
                        <a:t> می گیرد</a:t>
                      </a:r>
                      <a:endParaRPr lang="en-US" sz="2400" dirty="0"/>
                    </a:p>
                  </a:txBody>
                  <a:tcPr/>
                </a:tc>
                <a:tc>
                  <a:txBody>
                    <a:bodyPr/>
                    <a:lstStyle/>
                    <a:p>
                      <a:pPr algn="ctr"/>
                      <a:r>
                        <a:rPr lang="fa-IR" sz="2400" dirty="0"/>
                        <a:t>بازگشایی در با رمز عبور</a:t>
                      </a:r>
                      <a:endParaRPr lang="en-US" sz="2400" dirty="0"/>
                    </a:p>
                  </a:txBody>
                  <a:tcPr/>
                </a:tc>
                <a:extLst>
                  <a:ext uri="{0D108BD9-81ED-4DB2-BD59-A6C34878D82A}">
                    <a16:rowId xmlns:a16="http://schemas.microsoft.com/office/drawing/2014/main" val="848221304"/>
                  </a:ext>
                </a:extLst>
              </a:tr>
              <a:tr h="1026998">
                <a:tc>
                  <a:txBody>
                    <a:bodyPr/>
                    <a:lstStyle/>
                    <a:p>
                      <a:pPr algn="ctr"/>
                      <a:r>
                        <a:rPr lang="fa-IR" sz="2400" dirty="0"/>
                        <a:t>با دوربینی که دارد چهره فرد را ذخیره می کند</a:t>
                      </a:r>
                      <a:endParaRPr lang="en-US" sz="2400" dirty="0"/>
                    </a:p>
                  </a:txBody>
                  <a:tcPr/>
                </a:tc>
                <a:tc>
                  <a:txBody>
                    <a:bodyPr/>
                    <a:lstStyle/>
                    <a:p>
                      <a:pPr algn="ctr"/>
                      <a:r>
                        <a:rPr lang="fa-IR" sz="2400" dirty="0"/>
                        <a:t>بازگشایی در با تشخیص چهره</a:t>
                      </a:r>
                      <a:endParaRPr lang="en-US" sz="2400" dirty="0"/>
                    </a:p>
                  </a:txBody>
                  <a:tcPr/>
                </a:tc>
                <a:extLst>
                  <a:ext uri="{0D108BD9-81ED-4DB2-BD59-A6C34878D82A}">
                    <a16:rowId xmlns:a16="http://schemas.microsoft.com/office/drawing/2014/main" val="3371214770"/>
                  </a:ext>
                </a:extLst>
              </a:tr>
              <a:tr h="1026998">
                <a:tc>
                  <a:txBody>
                    <a:bodyPr/>
                    <a:lstStyle/>
                    <a:p>
                      <a:pPr algn="ctr"/>
                      <a:r>
                        <a:rPr lang="fa-IR" sz="2400" dirty="0"/>
                        <a:t>ترکیب دو یا چند قابلیت قفل</a:t>
                      </a:r>
                      <a:endParaRPr lang="en-US" sz="2400" dirty="0"/>
                    </a:p>
                  </a:txBody>
                  <a:tcPr/>
                </a:tc>
                <a:tc>
                  <a:txBody>
                    <a:bodyPr/>
                    <a:lstStyle/>
                    <a:p>
                      <a:pPr algn="ctr"/>
                      <a:r>
                        <a:rPr lang="fa-IR" sz="2400" dirty="0"/>
                        <a:t>بازگشایی در با ترکیبی از مدل های فوق</a:t>
                      </a:r>
                      <a:endParaRPr lang="en-US" sz="2400" dirty="0"/>
                    </a:p>
                  </a:txBody>
                  <a:tcPr/>
                </a:tc>
                <a:extLst>
                  <a:ext uri="{0D108BD9-81ED-4DB2-BD59-A6C34878D82A}">
                    <a16:rowId xmlns:a16="http://schemas.microsoft.com/office/drawing/2014/main" val="3049128378"/>
                  </a:ext>
                </a:extLst>
              </a:tr>
            </a:tbl>
          </a:graphicData>
        </a:graphic>
      </p:graphicFrame>
    </p:spTree>
    <p:extLst>
      <p:ext uri="{BB962C8B-B14F-4D97-AF65-F5344CB8AC3E}">
        <p14:creationId xmlns:p14="http://schemas.microsoft.com/office/powerpoint/2010/main" val="55580656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1837765" y="639756"/>
            <a:ext cx="9027459" cy="430887"/>
          </a:xfrm>
          <a:prstGeom prst="rect">
            <a:avLst/>
          </a:prstGeom>
          <a:solidFill>
            <a:schemeClr val="accent3">
              <a:lumMod val="50000"/>
            </a:schemeClr>
          </a:solidFill>
        </p:spPr>
        <p:txBody>
          <a:bodyPr wrap="square" lIns="36000" tIns="0" rIns="36000" bIns="0" rtlCol="0">
            <a:spAutoFit/>
          </a:bodyPr>
          <a:lstStyle/>
          <a:p>
            <a:pPr algn="ctr"/>
            <a:endParaRPr lang="en-US" sz="2800" dirty="0">
              <a:solidFill>
                <a:schemeClr val="bg1"/>
              </a:solidFill>
            </a:endParaRPr>
          </a:p>
        </p:txBody>
      </p:sp>
      <p:grpSp>
        <p:nvGrpSpPr>
          <p:cNvPr id="21" name="Graphic 421">
            <a:extLst>
              <a:ext uri="{FF2B5EF4-FFF2-40B4-BE49-F238E27FC236}">
                <a16:creationId xmlns:a16="http://schemas.microsoft.com/office/drawing/2014/main" id="{930C0FE5-EBA7-4085-9348-7D37245CF211}"/>
              </a:ext>
            </a:extLst>
          </p:cNvPr>
          <p:cNvGrpSpPr/>
          <p:nvPr/>
        </p:nvGrpSpPr>
        <p:grpSpPr>
          <a:xfrm>
            <a:off x="4959284" y="1938742"/>
            <a:ext cx="2273432" cy="4468661"/>
            <a:chOff x="4351496" y="0"/>
            <a:chExt cx="3489008" cy="6858000"/>
          </a:xfrm>
          <a:solidFill>
            <a:schemeClr val="bg1"/>
          </a:solidFill>
        </p:grpSpPr>
        <p:sp>
          <p:nvSpPr>
            <p:cNvPr id="23" name="Freeform: Shape 22">
              <a:extLst>
                <a:ext uri="{FF2B5EF4-FFF2-40B4-BE49-F238E27FC236}">
                  <a16:creationId xmlns:a16="http://schemas.microsoft.com/office/drawing/2014/main" id="{78678AA3-F244-4022-8E22-53FDC585211A}"/>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800AA0A-34F0-47B9-9D0E-9254B35D2600}"/>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06CE2B7-ED4E-48BA-92D9-D64730B741C9}"/>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8CA4EAA-E423-4D83-B56B-2F763DD032DF}"/>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6EA5E29-9CBC-4AA4-BC3C-D28380FC2FBD}"/>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69821D1-67FB-4CC7-808A-4DD7A1C84E08}"/>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0262897-0685-43D9-A2B4-3672D3812EB3}"/>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7BED248-66DD-4054-BCD1-6B52F494FF11}"/>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996F310-DDF8-4362-A547-49E3C95FCFFB}"/>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C8679D5-35ED-492F-A940-C7FC8F83BB90}"/>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9AE02FB-4E02-45D0-B365-9AD223515B95}"/>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0F4684D-47E0-4F3A-8F5D-A0F3CDEBD617}"/>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E4392DF-DF68-40BA-95CD-6F1827745EAA}"/>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FCCE48A-556B-4BFB-A035-84D12BA6B454}"/>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5B8DD469-F67D-4334-98E4-D64E0145F37A}"/>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CF294F5-AE27-49C1-B722-0A39FA400A3C}"/>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5954EC0-76B8-48D2-8569-5C1088C2384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4F22AA80-CFFF-4CDD-9942-D23DBD37C2F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93F14CE-3475-4CC9-BB39-BC06CCDF9950}"/>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A725F08-B0E4-4D5A-926B-205AFA964E14}"/>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189E0C6-A54A-4FAC-9987-092C52286B04}"/>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4A63796B-ABC1-4E79-B171-B0055FCA2DC0}"/>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46359D40-91AC-4A37-850A-6BC49CA5BD2A}"/>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9C074D2-8DCA-4894-89FB-1403A3C0B7F0}"/>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F462915-A78A-46EE-A67A-EFB678F49846}"/>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23A2662-3570-4054-9ECF-231C2676EC86}"/>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0479868-7938-47AC-AA2F-779E4E3D19F4}"/>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0DA86E8-43E5-4DD8-BE8D-306F4326C847}"/>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26BB36F-00D1-44EB-9638-AB4F2A00AFCC}"/>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E54D55B-0B7B-48B8-8CEA-28CC48EAFD8E}"/>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5DAF1759-A9BF-4A99-8AB0-4CD5CAB516FC}"/>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3BE4B6D-91F9-40CB-A371-C160CDA6F810}"/>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E6DDA4-1C08-440B-B6CE-0336FBA07F1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6CE66B36-D373-46BF-89A8-582A473044F0}"/>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8CCE93C-417A-4B5A-8873-C537CB4B8E82}"/>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F74194C-C742-44C2-97A0-D92544B09C7A}"/>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A1AC24F-E013-4698-882C-C8C35B69EF72}"/>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DAFE216-E1D1-4A28-97E8-D48E8DB6F527}"/>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DD9C0FD-179A-4444-87C6-F3827345442F}"/>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DB457E09-8BC2-402B-B59C-1752C9E08E7F}"/>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3B8FB36-8C17-4726-BEB4-AD78B18FD8CA}"/>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EE2CB37-E86C-4067-9323-82B4E35ACD97}"/>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493D1F5-DD63-4B20-8D15-B84B22D9A499}"/>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0C35BC4-3C70-4254-915D-CF4046282F5E}"/>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6852D7D-1F6A-4285-8F9C-29E95883D0D8}"/>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01D45A1-5429-49AC-B470-6C7EBD9714DF}"/>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EDD02C-537F-46D8-AF79-B8DE01911A61}"/>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95F0B47-494F-4F03-95C2-E8FB59BB85DC}"/>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102F81E-1FCF-464C-8C5E-0210F1B59F0B}"/>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447462C-DF60-484C-BDB6-82B807B368FD}"/>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D36B89F-C426-4BDF-978F-A10D7799B00A}"/>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B8C9C73-BD3D-4F6A-B168-B9D53B9C088D}"/>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F43C758-76D6-48AF-A297-3D6521F9783C}"/>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CDAA282-D152-4E61-99FE-4DBFAC185C43}"/>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0044310-8F71-4B2A-AE1F-E099E1F4277B}"/>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C7C362DE-18A2-48C4-BA8E-F258FDDF851B}"/>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CCA2081A-DE20-4535-9AC4-335BDDA89CAD}"/>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182A2D26-DD26-4BF5-A555-D57CF5302671}"/>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F5602F01-5635-407F-9AA8-8A81DCC2CAFC}"/>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323A8F6A-02B5-495D-8D22-22BEFCAF9E9C}"/>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8069F58-2498-431E-B36C-513DD31E24E6}"/>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A1B7B3F-8D82-4DBA-9D93-97DF9BBD477E}"/>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F68F0F6-9BC2-43A2-82D9-D2E84D06250F}"/>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0E88990-E834-44E2-9F96-5753B7336E64}"/>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9A3AB77-0CCA-47B9-A337-91A20F9F258A}"/>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E9A609B-4CB1-472E-9210-6CDC31FBD52A}"/>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79A3451-86E9-45D1-85F5-9A8A6EB7C41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F87034FB-F9E9-4703-BDE8-7B5FB678E585}"/>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C29F122-428B-44FF-8F10-96B233DA0E44}"/>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86C9415-2755-412D-A3F4-52FB6D9A5832}"/>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BB7D501-017D-425B-83A1-ACD1D48D7566}"/>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84D5C8B-25A0-4E6E-89B7-24362E9BE409}"/>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C619619-DEDD-4A29-94C4-F9199FE3EFA4}"/>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9275BF65-90D7-42D6-B758-A55236552B7F}"/>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FD01B05-CA4F-4BCA-8409-FC9A5C15CFE0}"/>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066BEC7-FD7E-4443-9032-A894D87F5F8E}"/>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F35A52AF-4A2A-4123-B9DD-EB28F0076DE7}"/>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96F0BC9-954A-44CF-BD7A-3521E98A1DF4}"/>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74E6454-FD08-4FCB-B7F8-D255BDAADFC2}"/>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9C65BBC-2EE7-44A5-BF3E-EA2F74730C3B}"/>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E5F0D2A-98FB-43C2-8D6B-158247AF87C8}"/>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014853F-16B5-485E-9799-3B67C923C360}"/>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9CCD7D8-2CBD-40A1-A580-3208064F670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CAEA8501-3219-42A8-AD56-E5899CC78D0A}"/>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1F8963B-4058-431E-9C12-BF7A3072D341}"/>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A91896B-1E01-4405-890D-1B113B996441}"/>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48AB565-03AD-40EE-ADDA-46797FDCF491}"/>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CC9F640-D034-4145-B4BD-D217D4A98F38}"/>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EA391CC9-87D7-4EA1-B0C4-62031EF93F5F}"/>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12ADE79-E7F6-4BE7-97BE-3BD730703FB2}"/>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94A023B1-25CF-487C-A72D-953239A00A38}"/>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291ABAA8-7F52-4853-B65E-0D979708E95B}"/>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58443D6-2889-451E-AF48-5F09FC4CEF8F}"/>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97186A99-87F1-46DB-BB32-2FF6A56FEAFB}"/>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13010C06-FF1C-4DEF-8446-A7851CDC8FA0}"/>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3249BCCF-DD99-445D-AF28-A5A9B9C06383}"/>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6E8E2AF-A21E-46C8-B5C8-2D5ACD2386DB}"/>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58DEFBD-64AC-4D71-A29D-4A54CD1F1B03}"/>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58B4648-F3B1-4A38-AA1C-53BDB653CF69}"/>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BBDD2501-9E05-4751-BF38-3A787061599F}"/>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8EDE381C-21E1-4A9F-A441-5C49B45D9751}"/>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15D72CC-91F9-4B9D-9E92-254052658DB3}"/>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05D20DA1-1BD3-4452-B67C-5208DC0F4CC4}"/>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D67DC86-6CFC-4E42-B9BE-29AFD38A9776}"/>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26C374B-E32C-46B8-869C-1FAA853DDB78}"/>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793B7A4-E3F0-4FD0-8673-FC2D2C45F8E6}"/>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2E6D140B-5B1D-41BF-BDDC-7003FEE8C71F}"/>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3488A958-8F00-48E9-BD35-D426B2647EAA}"/>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D027EBBB-16D8-4AEE-A88C-6ED64D0D224E}"/>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4FCCFDF-6561-412F-A3DC-B68835649741}"/>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E45D8B3-092C-4059-9E3F-476CE54EFFB6}"/>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D68F5F49-DBFA-42FA-A1A3-00D515F720D5}"/>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307694E-F1B7-4583-8BA5-C4701E07E10D}"/>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F945A5A8-4579-41AB-8BA3-CD78C98BFE72}"/>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BB6DCEC-B1D5-425C-815D-D9DE468D0F0A}"/>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272878B4-DD75-4362-AECB-3580BDE74780}"/>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8660D579-5813-4DAD-BAF1-ACC9C4E1FF44}"/>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D4AAFFD-D5FB-49C4-85EB-17B541D83CE0}"/>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DCA7C6C-BE13-4E4F-9282-55EC56501432}"/>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E493DA1-E34C-4ED4-BA4B-4C6CA731B057}"/>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E747D9-B054-4130-B4DE-89FADAE85201}"/>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70CB8312-F832-4600-AA76-4571F30056C9}"/>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D016EA57-D340-450E-89D6-BB43F58C2FEF}"/>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E787214D-1F68-4D09-AC80-6201183D05C6}"/>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3933E10-B753-443E-B584-EBE3F81E05E8}"/>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C1B6ED6-E40C-423C-9DCA-0514170E4F1F}"/>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F305F8C-06FC-473D-A45F-3520D35FB818}"/>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B79F6A7-B7C6-4580-8B00-9FBCF3A0CFB0}"/>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F3EA39C1-FA2F-4E61-85FD-7FEA6A51BF61}"/>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AFD33746-BBD5-4A6F-AFBE-1143FA87074D}"/>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BE389B80-E9C2-4E8D-B0EB-22A3794CAB49}"/>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1DBE25D2-BB6E-47DC-8A72-4D4621973E97}"/>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CCA7431E-97A0-4CE0-93DC-24A4BE7A9D11}"/>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90B0ACB-F5CB-477E-B3DC-1A476A83357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F6AAD2BD-F5BD-494D-864A-00488E1D511F}"/>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170F38A-188D-4385-B3DA-27439098CF5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FD087505-2327-453D-920F-08F4D403479E}"/>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F07912B-50A4-48C4-9DBC-408A6AF3E26B}"/>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F8C06F03-B107-4680-ACB7-A6E7BA80527F}"/>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E5B4585-0A21-4A6C-9E67-6F1E7053F64C}"/>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103FF7BE-D4F4-4FAB-9D76-FE40728D1CB2}"/>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2E025EE-DD3D-4F9B-8815-E4873D70979B}"/>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6DD9961-4D44-4B5D-AB89-659DCFEE0C83}"/>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B09BC68-DF03-4584-9180-9792D4DD68AA}"/>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669BAB2-401B-4545-9411-20FC1F910DA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sp>
        <p:nvSpPr>
          <p:cNvPr id="170" name="Donut 11">
            <a:extLst>
              <a:ext uri="{FF2B5EF4-FFF2-40B4-BE49-F238E27FC236}">
                <a16:creationId xmlns:a16="http://schemas.microsoft.com/office/drawing/2014/main" id="{BCA9F2A7-9BF7-477C-9935-4694102506BE}"/>
              </a:ext>
            </a:extLst>
          </p:cNvPr>
          <p:cNvSpPr/>
          <p:nvPr/>
        </p:nvSpPr>
        <p:spPr>
          <a:xfrm>
            <a:off x="11316147" y="1936647"/>
            <a:ext cx="701030" cy="70103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cxnSp>
        <p:nvCxnSpPr>
          <p:cNvPr id="171" name="Straight Connector 170">
            <a:extLst>
              <a:ext uri="{FF2B5EF4-FFF2-40B4-BE49-F238E27FC236}">
                <a16:creationId xmlns:a16="http://schemas.microsoft.com/office/drawing/2014/main" id="{FD6BC5D5-FEE2-4DC8-AA6E-232BA1A92F0B}"/>
              </a:ext>
            </a:extLst>
          </p:cNvPr>
          <p:cNvCxnSpPr>
            <a:cxnSpLocks/>
          </p:cNvCxnSpPr>
          <p:nvPr/>
        </p:nvCxnSpPr>
        <p:spPr>
          <a:xfrm>
            <a:off x="8025320" y="1831477"/>
            <a:ext cx="3263026" cy="0"/>
          </a:xfrm>
          <a:prstGeom prst="line">
            <a:avLst/>
          </a:prstGeom>
          <a:ln w="15875">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09A3D173-22D8-45BE-8E80-B2F289A42BF8}"/>
              </a:ext>
            </a:extLst>
          </p:cNvPr>
          <p:cNvCxnSpPr>
            <a:cxnSpLocks/>
          </p:cNvCxnSpPr>
          <p:nvPr/>
        </p:nvCxnSpPr>
        <p:spPr>
          <a:xfrm flipH="1">
            <a:off x="927428" y="1831477"/>
            <a:ext cx="3371371" cy="0"/>
          </a:xfrm>
          <a:prstGeom prst="line">
            <a:avLst/>
          </a:prstGeom>
          <a:ln w="15875">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75" name="Donut 16">
            <a:extLst>
              <a:ext uri="{FF2B5EF4-FFF2-40B4-BE49-F238E27FC236}">
                <a16:creationId xmlns:a16="http://schemas.microsoft.com/office/drawing/2014/main" id="{38DD8FF9-5440-4330-A846-2C0FB7E713F4}"/>
              </a:ext>
            </a:extLst>
          </p:cNvPr>
          <p:cNvSpPr/>
          <p:nvPr/>
        </p:nvSpPr>
        <p:spPr>
          <a:xfrm>
            <a:off x="177166" y="2019522"/>
            <a:ext cx="701030" cy="70103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cxnSp>
        <p:nvCxnSpPr>
          <p:cNvPr id="177" name="Straight Connector 176">
            <a:extLst>
              <a:ext uri="{FF2B5EF4-FFF2-40B4-BE49-F238E27FC236}">
                <a16:creationId xmlns:a16="http://schemas.microsoft.com/office/drawing/2014/main" id="{A8162E3B-B540-4FDB-9561-E16D6AC0DE73}"/>
              </a:ext>
            </a:extLst>
          </p:cNvPr>
          <p:cNvCxnSpPr>
            <a:cxnSpLocks/>
            <a:endCxn id="141" idx="26"/>
          </p:cNvCxnSpPr>
          <p:nvPr/>
        </p:nvCxnSpPr>
        <p:spPr>
          <a:xfrm>
            <a:off x="4298798" y="1831478"/>
            <a:ext cx="1487189" cy="306120"/>
          </a:xfrm>
          <a:prstGeom prst="line">
            <a:avLst/>
          </a:prstGeom>
          <a:ln w="15875">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9605C62-61C9-4AD4-BD3F-9DD130824E65}"/>
              </a:ext>
            </a:extLst>
          </p:cNvPr>
          <p:cNvCxnSpPr>
            <a:cxnSpLocks/>
          </p:cNvCxnSpPr>
          <p:nvPr/>
        </p:nvCxnSpPr>
        <p:spPr>
          <a:xfrm flipH="1">
            <a:off x="6636009" y="1831477"/>
            <a:ext cx="1397644" cy="1371477"/>
          </a:xfrm>
          <a:prstGeom prst="line">
            <a:avLst/>
          </a:prstGeom>
          <a:ln w="15875">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93" name="Teardrop 1">
            <a:extLst>
              <a:ext uri="{FF2B5EF4-FFF2-40B4-BE49-F238E27FC236}">
                <a16:creationId xmlns:a16="http://schemas.microsoft.com/office/drawing/2014/main" id="{DA57A903-C94E-4050-A050-610A86A35F53}"/>
              </a:ext>
            </a:extLst>
          </p:cNvPr>
          <p:cNvSpPr/>
          <p:nvPr/>
        </p:nvSpPr>
        <p:spPr>
          <a:xfrm rot="18805991">
            <a:off x="346884" y="2171112"/>
            <a:ext cx="400494" cy="3963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94" name="Rectangle 130">
            <a:extLst>
              <a:ext uri="{FF2B5EF4-FFF2-40B4-BE49-F238E27FC236}">
                <a16:creationId xmlns:a16="http://schemas.microsoft.com/office/drawing/2014/main" id="{52048933-1F3A-413A-B692-6632D97F7B84}"/>
              </a:ext>
            </a:extLst>
          </p:cNvPr>
          <p:cNvSpPr/>
          <p:nvPr/>
        </p:nvSpPr>
        <p:spPr>
          <a:xfrm>
            <a:off x="11497463" y="2058021"/>
            <a:ext cx="338397" cy="33993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02" name="Oval 201">
            <a:extLst>
              <a:ext uri="{FF2B5EF4-FFF2-40B4-BE49-F238E27FC236}">
                <a16:creationId xmlns:a16="http://schemas.microsoft.com/office/drawing/2014/main" id="{9D0E3DA7-1A72-4F2D-A464-ACEE8BC9AFBB}"/>
              </a:ext>
            </a:extLst>
          </p:cNvPr>
          <p:cNvSpPr/>
          <p:nvPr/>
        </p:nvSpPr>
        <p:spPr>
          <a:xfrm>
            <a:off x="5756940" y="1948295"/>
            <a:ext cx="449659" cy="449659"/>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8F534659-A279-4BE2-A512-0CF8449D3BDE}"/>
              </a:ext>
            </a:extLst>
          </p:cNvPr>
          <p:cNvSpPr/>
          <p:nvPr/>
        </p:nvSpPr>
        <p:spPr>
          <a:xfrm>
            <a:off x="6357742" y="3103246"/>
            <a:ext cx="449659" cy="449659"/>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1F939DF-2833-43B1-9F6A-C7F96ADBA6E8}"/>
              </a:ext>
            </a:extLst>
          </p:cNvPr>
          <p:cNvSpPr txBox="1"/>
          <p:nvPr/>
        </p:nvSpPr>
        <p:spPr>
          <a:xfrm>
            <a:off x="1909482" y="646262"/>
            <a:ext cx="8677834" cy="400110"/>
          </a:xfrm>
          <a:prstGeom prst="rect">
            <a:avLst/>
          </a:prstGeom>
          <a:noFill/>
        </p:spPr>
        <p:txBody>
          <a:bodyPr wrap="square" rtlCol="0">
            <a:spAutoFit/>
          </a:bodyPr>
          <a:lstStyle/>
          <a:p>
            <a:pPr algn="r" rtl="1"/>
            <a:r>
              <a:rPr lang="fa-IR" sz="2000" dirty="0"/>
              <a:t>برای نصب قفل هوشمند کوییکست مدل </a:t>
            </a:r>
            <a:r>
              <a:rPr lang="en-US" sz="2000" dirty="0"/>
              <a:t>HALO، </a:t>
            </a:r>
            <a:r>
              <a:rPr lang="fa-IR" sz="2000" dirty="0"/>
              <a:t>شما باید چهار مرحله را انجام دهید:</a:t>
            </a:r>
            <a:endParaRPr lang="en-US" sz="2000" dirty="0"/>
          </a:p>
        </p:txBody>
      </p:sp>
      <p:sp>
        <p:nvSpPr>
          <p:cNvPr id="5" name="TextBox 4">
            <a:extLst>
              <a:ext uri="{FF2B5EF4-FFF2-40B4-BE49-F238E27FC236}">
                <a16:creationId xmlns:a16="http://schemas.microsoft.com/office/drawing/2014/main" id="{4410A2F9-3AE8-4E0D-9E95-83D480742BCF}"/>
              </a:ext>
            </a:extLst>
          </p:cNvPr>
          <p:cNvSpPr txBox="1"/>
          <p:nvPr/>
        </p:nvSpPr>
        <p:spPr>
          <a:xfrm>
            <a:off x="1555921" y="1886505"/>
            <a:ext cx="2746579" cy="2246769"/>
          </a:xfrm>
          <a:prstGeom prst="rect">
            <a:avLst/>
          </a:prstGeom>
          <a:noFill/>
        </p:spPr>
        <p:txBody>
          <a:bodyPr wrap="square" rtlCol="0">
            <a:spAutoFit/>
          </a:bodyPr>
          <a:lstStyle/>
          <a:p>
            <a:pPr algn="r" rtl="1"/>
            <a:r>
              <a:rPr lang="fa-IR" sz="2000" dirty="0"/>
              <a:t>مرحله ۱: چفت درب را تنظیم کنید. بسته به فاصله سوراخ مته نسبت به لبه درب، شما باید طول چفت را با چرخاندن آن تنظیم کنید. سپس چفت را در سوراخ درب قرار دهید و با پیچ گوشتی محکم کنید</a:t>
            </a:r>
            <a:endParaRPr lang="en-US" sz="2000" dirty="0"/>
          </a:p>
        </p:txBody>
      </p:sp>
      <p:sp>
        <p:nvSpPr>
          <p:cNvPr id="6" name="TextBox 5">
            <a:extLst>
              <a:ext uri="{FF2B5EF4-FFF2-40B4-BE49-F238E27FC236}">
                <a16:creationId xmlns:a16="http://schemas.microsoft.com/office/drawing/2014/main" id="{470435C5-D94A-4C70-A826-E20A6F512AC3}"/>
              </a:ext>
            </a:extLst>
          </p:cNvPr>
          <p:cNvSpPr txBox="1"/>
          <p:nvPr/>
        </p:nvSpPr>
        <p:spPr>
          <a:xfrm>
            <a:off x="7671664" y="1910373"/>
            <a:ext cx="3551373" cy="2862322"/>
          </a:xfrm>
          <a:prstGeom prst="rect">
            <a:avLst/>
          </a:prstGeom>
          <a:noFill/>
        </p:spPr>
        <p:txBody>
          <a:bodyPr wrap="square" rtlCol="0">
            <a:spAutoFit/>
          </a:bodyPr>
          <a:lstStyle/>
          <a:p>
            <a:pPr algn="r" rtl="1"/>
            <a:r>
              <a:rPr lang="fa-IR" sz="2000" dirty="0"/>
              <a:t>مرحله ۲: صفحه کلید را به درب وصل کنید. بسته به نوع سوراخ درب، شما باید آداپتور را به صفحه کلید وصل کنید یا نه. سپس کابل را از زیر قفل عبور دهید و صفحه کلید را روی شافت قرار دهید. اطمینان حاصل کنید که شکل </a:t>
            </a:r>
            <a:r>
              <a:rPr lang="en-US" sz="2000" dirty="0"/>
              <a:t>D </a:t>
            </a:r>
            <a:r>
              <a:rPr lang="fa-IR" sz="2000" dirty="0"/>
              <a:t>رو به بالا باشد. پیچ‌های داخلی را در قسمت پشتی قرار دهید و صفحه کلید را با پیچ گوشتی محکم کنید</a:t>
            </a:r>
            <a:endParaRPr lang="en-US" sz="2000" dirty="0"/>
          </a:p>
        </p:txBody>
      </p:sp>
    </p:spTree>
    <p:extLst>
      <p:ext uri="{BB962C8B-B14F-4D97-AF65-F5344CB8AC3E}">
        <p14:creationId xmlns:p14="http://schemas.microsoft.com/office/powerpoint/2010/main" val="187958223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Graphic 35">
            <a:extLst>
              <a:ext uri="{FF2B5EF4-FFF2-40B4-BE49-F238E27FC236}">
                <a16:creationId xmlns:a16="http://schemas.microsoft.com/office/drawing/2014/main" id="{4F3E1F45-6B3F-46A1-82A6-7F2F8537872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48999" y="1567127"/>
            <a:ext cx="2689294" cy="2463620"/>
          </a:xfrm>
          <a:prstGeom prst="rect">
            <a:avLst/>
          </a:prstGeom>
        </p:spPr>
      </p:pic>
      <p:sp>
        <p:nvSpPr>
          <p:cNvPr id="26" name="Rectangle 9">
            <a:extLst>
              <a:ext uri="{FF2B5EF4-FFF2-40B4-BE49-F238E27FC236}">
                <a16:creationId xmlns:a16="http://schemas.microsoft.com/office/drawing/2014/main" id="{3E4BDAC9-1C3A-4981-A0BA-735309EEDE93}"/>
              </a:ext>
            </a:extLst>
          </p:cNvPr>
          <p:cNvSpPr/>
          <p:nvPr/>
        </p:nvSpPr>
        <p:spPr>
          <a:xfrm>
            <a:off x="1946925" y="4621278"/>
            <a:ext cx="279832" cy="26194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Rounded Rectangle 5">
            <a:extLst>
              <a:ext uri="{FF2B5EF4-FFF2-40B4-BE49-F238E27FC236}">
                <a16:creationId xmlns:a16="http://schemas.microsoft.com/office/drawing/2014/main" id="{25D61968-4C7E-4C8F-9B56-D1C0A45F18F7}"/>
              </a:ext>
            </a:extLst>
          </p:cNvPr>
          <p:cNvSpPr/>
          <p:nvPr/>
        </p:nvSpPr>
        <p:spPr>
          <a:xfrm flipH="1">
            <a:off x="5895436" y="4651608"/>
            <a:ext cx="332679" cy="27444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Freeform: Shape 31">
            <a:extLst>
              <a:ext uri="{FF2B5EF4-FFF2-40B4-BE49-F238E27FC236}">
                <a16:creationId xmlns:a16="http://schemas.microsoft.com/office/drawing/2014/main" id="{CD084559-AB21-48FE-B783-B88EC3088814}"/>
              </a:ext>
            </a:extLst>
          </p:cNvPr>
          <p:cNvSpPr/>
          <p:nvPr/>
        </p:nvSpPr>
        <p:spPr>
          <a:xfrm>
            <a:off x="5082182" y="2086618"/>
            <a:ext cx="1626508" cy="1074564"/>
          </a:xfrm>
          <a:custGeom>
            <a:avLst/>
            <a:gdLst/>
            <a:ahLst/>
            <a:cxnLst/>
            <a:rect l="l" t="t" r="r" b="b"/>
            <a:pathLst>
              <a:path w="330249" h="218182">
                <a:moveTo>
                  <a:pt x="117946" y="56554"/>
                </a:moveTo>
                <a:lnTo>
                  <a:pt x="94115" y="134987"/>
                </a:lnTo>
                <a:lnTo>
                  <a:pt x="142028" y="134987"/>
                </a:lnTo>
                <a:close/>
                <a:moveTo>
                  <a:pt x="262681" y="0"/>
                </a:moveTo>
                <a:lnTo>
                  <a:pt x="330249" y="0"/>
                </a:lnTo>
                <a:lnTo>
                  <a:pt x="330249" y="218182"/>
                </a:lnTo>
                <a:lnTo>
                  <a:pt x="262681" y="218182"/>
                </a:lnTo>
                <a:close/>
                <a:moveTo>
                  <a:pt x="82004" y="0"/>
                </a:moveTo>
                <a:lnTo>
                  <a:pt x="155544" y="0"/>
                </a:lnTo>
                <a:lnTo>
                  <a:pt x="237529" y="218182"/>
                </a:lnTo>
                <a:lnTo>
                  <a:pt x="166929" y="218182"/>
                </a:lnTo>
                <a:lnTo>
                  <a:pt x="156013" y="182165"/>
                </a:lnTo>
                <a:lnTo>
                  <a:pt x="79472" y="182165"/>
                </a:lnTo>
                <a:lnTo>
                  <a:pt x="68837" y="218182"/>
                </a:lnTo>
                <a:lnTo>
                  <a:pt x="0" y="218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4218100C-1D66-4692-920B-DE2D70DB97AE}"/>
              </a:ext>
            </a:extLst>
          </p:cNvPr>
          <p:cNvSpPr txBox="1"/>
          <p:nvPr/>
        </p:nvSpPr>
        <p:spPr>
          <a:xfrm>
            <a:off x="8078564" y="1384426"/>
            <a:ext cx="3629223" cy="3477875"/>
          </a:xfrm>
          <a:prstGeom prst="rect">
            <a:avLst/>
          </a:prstGeom>
          <a:noFill/>
        </p:spPr>
        <p:txBody>
          <a:bodyPr wrap="square" rtlCol="0">
            <a:spAutoFit/>
          </a:bodyPr>
          <a:lstStyle/>
          <a:p>
            <a:pPr algn="r" rtl="1"/>
            <a:r>
              <a:rPr lang="fa-IR" sz="2000" dirty="0"/>
              <a:t>مرحله ۳: قفل داخلی را نصب کنید. بسته باتری را از قفل داخلی جدا کنید. کابل را از قفل داخلی به کابل روی صفحه کلید وصل کنید. کابل را به پشت قفل بکشید. اطمینان حاصل کنید که قسمت گرد شکل </a:t>
            </a:r>
            <a:r>
              <a:rPr lang="en-US" sz="2000" dirty="0"/>
              <a:t>D </a:t>
            </a:r>
            <a:r>
              <a:rPr lang="fa-IR" sz="2000" dirty="0"/>
              <a:t>در شافت از قفل داخلی به سمت بالا قرار دارد. باید با شکل </a:t>
            </a:r>
            <a:r>
              <a:rPr lang="en-US" sz="2000" dirty="0"/>
              <a:t>D </a:t>
            </a:r>
            <a:r>
              <a:rPr lang="fa-IR" sz="2000" dirty="0"/>
              <a:t>شافت روی صفحه کلید مطابقت داشته باشد. قفل را به صفحه پشتی بکشید. با قرار دادن پیچ‌ها در هر دو طرف و سفت شدن آن، قفل را بر روی صفحه ایمن کنید</a:t>
            </a:r>
            <a:endParaRPr lang="en-US" sz="2000" dirty="0"/>
          </a:p>
        </p:txBody>
      </p:sp>
      <p:sp>
        <p:nvSpPr>
          <p:cNvPr id="31" name="TextBox 30">
            <a:extLst>
              <a:ext uri="{FF2B5EF4-FFF2-40B4-BE49-F238E27FC236}">
                <a16:creationId xmlns:a16="http://schemas.microsoft.com/office/drawing/2014/main" id="{9480B23B-1C91-4F7F-BD18-888D74C09345}"/>
              </a:ext>
            </a:extLst>
          </p:cNvPr>
          <p:cNvSpPr txBox="1"/>
          <p:nvPr/>
        </p:nvSpPr>
        <p:spPr>
          <a:xfrm>
            <a:off x="528917" y="1384426"/>
            <a:ext cx="3629223" cy="3785652"/>
          </a:xfrm>
          <a:prstGeom prst="rect">
            <a:avLst/>
          </a:prstGeom>
          <a:noFill/>
        </p:spPr>
        <p:txBody>
          <a:bodyPr wrap="square" rtlCol="0">
            <a:spAutoFit/>
          </a:bodyPr>
          <a:lstStyle/>
          <a:p>
            <a:pPr algn="r" rtl="1"/>
            <a:r>
              <a:rPr lang="fa-IR" sz="2000" dirty="0"/>
              <a:t>مرحله ۴: فرایند انتقال درب را انجام دهید. این مرحله به قفل اجازه می‌دهد تا از یک درب دست راستی یا یک درب سمت چپی مطلع شود. برای این کار، باید بسته باتری را به قفل داخلی وصل کنید و دکمه پروگرام را فشار دهید. صفحه کلید باید چراغ قرمز و سبز را روشن کند و بیپ بزند. سپس دستگیره را به سمت بالا بکشید و رها کنید. صفحه کلید باید چراغ سبز را روشن کند و دو بار بیپ بزند. این بدان معناست که فرایند انتقال درب با موفقیت انجام شده است</a:t>
            </a:r>
            <a:endParaRPr lang="en-US" sz="2000" dirty="0"/>
          </a:p>
        </p:txBody>
      </p:sp>
    </p:spTree>
    <p:extLst>
      <p:ext uri="{BB962C8B-B14F-4D97-AF65-F5344CB8AC3E}">
        <p14:creationId xmlns:p14="http://schemas.microsoft.com/office/powerpoint/2010/main" val="70984627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23B393-C9AC-43FA-ADF6-CE3E1670C7C4}"/>
              </a:ext>
            </a:extLst>
          </p:cNvPr>
          <p:cNvSpPr txBox="1"/>
          <p:nvPr/>
        </p:nvSpPr>
        <p:spPr>
          <a:xfrm>
            <a:off x="10300448" y="71718"/>
            <a:ext cx="1730188" cy="769441"/>
          </a:xfrm>
          <a:prstGeom prst="rect">
            <a:avLst/>
          </a:prstGeom>
          <a:noFill/>
        </p:spPr>
        <p:txBody>
          <a:bodyPr wrap="square" rtlCol="0">
            <a:spAutoFit/>
          </a:bodyPr>
          <a:lstStyle/>
          <a:p>
            <a:pPr algn="r" rtl="1"/>
            <a:r>
              <a:rPr lang="fa-IR" sz="4400" b="1" dirty="0">
                <a:solidFill>
                  <a:schemeClr val="bg2"/>
                </a:solidFill>
              </a:rPr>
              <a:t>فهرست</a:t>
            </a:r>
            <a:endParaRPr lang="en-US" sz="4400" b="1" dirty="0">
              <a:solidFill>
                <a:schemeClr val="bg2"/>
              </a:solidFill>
            </a:endParaRPr>
          </a:p>
        </p:txBody>
      </p:sp>
      <p:graphicFrame>
        <p:nvGraphicFramePr>
          <p:cNvPr id="6" name="Diagram 5">
            <a:extLst>
              <a:ext uri="{FF2B5EF4-FFF2-40B4-BE49-F238E27FC236}">
                <a16:creationId xmlns:a16="http://schemas.microsoft.com/office/drawing/2014/main" id="{C599B7C3-E878-4C61-9414-7799FCF788AE}"/>
              </a:ext>
            </a:extLst>
          </p:cNvPr>
          <p:cNvGraphicFramePr/>
          <p:nvPr>
            <p:extLst>
              <p:ext uri="{D42A27DB-BD31-4B8C-83A1-F6EECF244321}">
                <p14:modId xmlns:p14="http://schemas.microsoft.com/office/powerpoint/2010/main" val="1283631940"/>
              </p:ext>
            </p:extLst>
          </p:nvPr>
        </p:nvGraphicFramePr>
        <p:xfrm>
          <a:off x="4064000" y="841159"/>
          <a:ext cx="8128000" cy="5945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31705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F10F7-D06E-4751-AD56-4EFA65F07EB0}"/>
              </a:ext>
            </a:extLst>
          </p:cNvPr>
          <p:cNvSpPr txBox="1"/>
          <p:nvPr/>
        </p:nvSpPr>
        <p:spPr>
          <a:xfrm>
            <a:off x="8803341" y="60860"/>
            <a:ext cx="3272118" cy="584775"/>
          </a:xfrm>
          <a:prstGeom prst="rect">
            <a:avLst/>
          </a:prstGeom>
          <a:noFill/>
        </p:spPr>
        <p:txBody>
          <a:bodyPr wrap="square" rtlCol="0">
            <a:spAutoFit/>
          </a:bodyPr>
          <a:lstStyle/>
          <a:p>
            <a:pPr algn="r" rtl="1"/>
            <a:r>
              <a:rPr lang="fa-IR" sz="3200" b="1" dirty="0"/>
              <a:t>نو آوری در ساخت</a:t>
            </a:r>
            <a:endParaRPr lang="en-US" sz="3200" b="1" dirty="0"/>
          </a:p>
        </p:txBody>
      </p:sp>
      <p:sp>
        <p:nvSpPr>
          <p:cNvPr id="4" name="TextBox 3">
            <a:extLst>
              <a:ext uri="{FF2B5EF4-FFF2-40B4-BE49-F238E27FC236}">
                <a16:creationId xmlns:a16="http://schemas.microsoft.com/office/drawing/2014/main" id="{CFC9249D-819B-4F0A-9F5E-A7CB47173788}"/>
              </a:ext>
            </a:extLst>
          </p:cNvPr>
          <p:cNvSpPr txBox="1"/>
          <p:nvPr/>
        </p:nvSpPr>
        <p:spPr>
          <a:xfrm>
            <a:off x="8032376" y="1120588"/>
            <a:ext cx="3944471" cy="4708981"/>
          </a:xfrm>
          <a:prstGeom prst="rect">
            <a:avLst/>
          </a:prstGeom>
          <a:noFill/>
        </p:spPr>
        <p:txBody>
          <a:bodyPr wrap="square" rtlCol="0">
            <a:spAutoFit/>
          </a:bodyPr>
          <a:lstStyle/>
          <a:p>
            <a:pPr algn="r" rtl="1"/>
            <a:r>
              <a:rPr lang="fa-IR" sz="2000" dirty="0"/>
              <a:t>1- نسل جدید قفل های درب را می توان رونمایی کرد که مبتنی بر هوش مصنوعی بوده و در آن از قابلیت کاهش صدای باز و بسته شدن در استفاده کرد </a:t>
            </a:r>
          </a:p>
          <a:p>
            <a:pPr algn="r" rtl="1"/>
            <a:r>
              <a:rPr lang="fa-IR" sz="2000" dirty="0"/>
              <a:t>2- همچنین از حالتی به نام مزاحم نشوید در قفل هوشمند می توان استفاده نمود که در صورت فعال شدن صدای قفل و زنگ هشدار کم خواهد شد به دلیل وجود حسگر های درون این قفل می توان از وضعیت قفل اطلاع پیدا کرد </a:t>
            </a:r>
          </a:p>
          <a:p>
            <a:pPr algn="r" rtl="1"/>
            <a:r>
              <a:rPr lang="fa-IR" sz="2000" dirty="0"/>
              <a:t>3- کاربر می تواند میزان فشار دادن اثر انگشت را به صورت هوشمند تنظیم کرده و در زمان خطر آن را فشار داده و به طور از پیش تعیین شده با یک شماره تلفن تماس بگیرد.</a:t>
            </a:r>
            <a:endParaRPr lang="en-US" sz="2000" dirty="0"/>
          </a:p>
        </p:txBody>
      </p:sp>
      <p:pic>
        <p:nvPicPr>
          <p:cNvPr id="5" name="Picture 4">
            <a:extLst>
              <a:ext uri="{FF2B5EF4-FFF2-40B4-BE49-F238E27FC236}">
                <a16:creationId xmlns:a16="http://schemas.microsoft.com/office/drawing/2014/main" id="{F13693B8-C7CC-481F-BDB2-5FFCBB7FAA67}"/>
              </a:ext>
            </a:extLst>
          </p:cNvPr>
          <p:cNvPicPr>
            <a:picLocks noChangeAspect="1"/>
          </p:cNvPicPr>
          <p:nvPr/>
        </p:nvPicPr>
        <p:blipFill>
          <a:blip r:embed="rId2"/>
          <a:stretch>
            <a:fillRect/>
          </a:stretch>
        </p:blipFill>
        <p:spPr>
          <a:xfrm>
            <a:off x="0" y="3845858"/>
            <a:ext cx="4556456" cy="2914234"/>
          </a:xfrm>
          <a:prstGeom prst="rect">
            <a:avLst/>
          </a:prstGeom>
        </p:spPr>
      </p:pic>
    </p:spTree>
    <p:extLst>
      <p:ext uri="{BB962C8B-B14F-4D97-AF65-F5344CB8AC3E}">
        <p14:creationId xmlns:p14="http://schemas.microsoft.com/office/powerpoint/2010/main" val="166218618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4018546" y="2649825"/>
            <a:ext cx="4331369" cy="995209"/>
          </a:xfrm>
          <a:prstGeom prst="rect">
            <a:avLst/>
          </a:prstGeom>
          <a:noFill/>
        </p:spPr>
        <p:txBody>
          <a:bodyPr wrap="square" rtlCol="0" anchor="ctr">
            <a:spAutoFit/>
          </a:bodyPr>
          <a:lstStyle/>
          <a:p>
            <a:pPr algn="ctr"/>
            <a:r>
              <a:rPr lang="fa-IR" altLang="ko-KR" sz="5867" dirty="0">
                <a:solidFill>
                  <a:schemeClr val="accent1">
                    <a:lumMod val="75000"/>
                  </a:schemeClr>
                </a:solidFill>
                <a:cs typeface="B Nazanin" panose="00000400000000000000" pitchFamily="2" charset="-78"/>
              </a:rPr>
              <a:t>با تشکر</a:t>
            </a:r>
            <a:endParaRPr lang="ko-KR" altLang="en-US" sz="5867" dirty="0">
              <a:solidFill>
                <a:schemeClr val="accent1">
                  <a:lumMod val="75000"/>
                </a:schemeClr>
              </a:solidFill>
              <a:cs typeface="B Nazanin" panose="00000400000000000000" pitchFamily="2" charset="-78"/>
            </a:endParaRPr>
          </a:p>
        </p:txBody>
      </p:sp>
    </p:spTree>
    <p:extLst>
      <p:ext uri="{BB962C8B-B14F-4D97-AF65-F5344CB8AC3E}">
        <p14:creationId xmlns:p14="http://schemas.microsoft.com/office/powerpoint/2010/main" val="258222421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grpSp>
        <p:nvGrpSpPr>
          <p:cNvPr id="29" name="Graphic 421">
            <a:extLst>
              <a:ext uri="{FF2B5EF4-FFF2-40B4-BE49-F238E27FC236}">
                <a16:creationId xmlns:a16="http://schemas.microsoft.com/office/drawing/2014/main" id="{6BCD7C82-61F3-4BB0-91FA-83FBE23EC842}"/>
              </a:ext>
            </a:extLst>
          </p:cNvPr>
          <p:cNvGrpSpPr/>
          <p:nvPr/>
        </p:nvGrpSpPr>
        <p:grpSpPr>
          <a:xfrm flipH="1">
            <a:off x="7697676" y="601841"/>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sp>
        <p:nvSpPr>
          <p:cNvPr id="3" name="TextBox 2">
            <a:extLst>
              <a:ext uri="{FF2B5EF4-FFF2-40B4-BE49-F238E27FC236}">
                <a16:creationId xmlns:a16="http://schemas.microsoft.com/office/drawing/2014/main" id="{3654AA3A-12B3-4D0D-A797-27FEF8A5B708}"/>
              </a:ext>
            </a:extLst>
          </p:cNvPr>
          <p:cNvSpPr txBox="1"/>
          <p:nvPr/>
        </p:nvSpPr>
        <p:spPr>
          <a:xfrm>
            <a:off x="1208951" y="1437882"/>
            <a:ext cx="5083786" cy="3539430"/>
          </a:xfrm>
          <a:prstGeom prst="rect">
            <a:avLst/>
          </a:prstGeom>
          <a:noFill/>
        </p:spPr>
        <p:txBody>
          <a:bodyPr wrap="square" rtlCol="0">
            <a:spAutoFit/>
          </a:bodyPr>
          <a:lstStyle/>
          <a:p>
            <a:pPr algn="ctr" rtl="1"/>
            <a:r>
              <a:rPr lang="fa-IR" sz="3200" b="1" dirty="0"/>
              <a:t>قفل هوشمند چیست؟</a:t>
            </a:r>
          </a:p>
          <a:p>
            <a:pPr algn="ctr" rtl="1"/>
            <a:endParaRPr lang="fa-IR" sz="3200" b="1" dirty="0"/>
          </a:p>
          <a:p>
            <a:pPr algn="ctr" rtl="1"/>
            <a:r>
              <a:rPr lang="fa-IR" sz="2000" dirty="0"/>
              <a:t>قفل هوشمند یک وسیله الکترو مکانیکی است که به فرد این اجازه را می‌دهد که بدون استفاده از کلید و با استفاده از روش‌هایی همچون مشخصه‌های بیومتریک (اثر انگشت و تشخیص چهره)، رمز عبور و کارتی به خانه یا محل کار خود رفت و آمد کند. همچنین قفل هوشمند به شما این اجازه را می‌دهد که از راه دور به رفت و آمد اشخاص به خانه نظارت کنید و این قفل‌ها معمولا توانایی نگهداری لاگ رفت و آمدها را در خود دارند.</a:t>
            </a:r>
            <a:endParaRPr lang="en-US" sz="2000" dirty="0"/>
          </a:p>
        </p:txBody>
      </p:sp>
    </p:spTree>
    <p:extLst>
      <p:ext uri="{BB962C8B-B14F-4D97-AF65-F5344CB8AC3E}">
        <p14:creationId xmlns:p14="http://schemas.microsoft.com/office/powerpoint/2010/main" val="10921995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1842B362-5267-4E8E-9DC9-5E7BCDBA4944}"/>
              </a:ext>
            </a:extLst>
          </p:cNvPr>
          <p:cNvSpPr/>
          <p:nvPr/>
        </p:nvSpPr>
        <p:spPr>
          <a:xfrm rot="2914269" flipH="1">
            <a:off x="7343972" y="814459"/>
            <a:ext cx="2091480" cy="965298"/>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bg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grpSp>
        <p:nvGrpSpPr>
          <p:cNvPr id="20" name="Group 19">
            <a:extLst>
              <a:ext uri="{FF2B5EF4-FFF2-40B4-BE49-F238E27FC236}">
                <a16:creationId xmlns:a16="http://schemas.microsoft.com/office/drawing/2014/main" id="{0F35F2C2-69E3-47FE-9C7F-D0A371094E5D}"/>
              </a:ext>
            </a:extLst>
          </p:cNvPr>
          <p:cNvGrpSpPr/>
          <p:nvPr/>
        </p:nvGrpSpPr>
        <p:grpSpPr>
          <a:xfrm>
            <a:off x="8071338" y="1797556"/>
            <a:ext cx="3062742" cy="4604897"/>
            <a:chOff x="8071338" y="1797556"/>
            <a:chExt cx="3062742" cy="4604897"/>
          </a:xfrm>
        </p:grpSpPr>
        <p:sp>
          <p:nvSpPr>
            <p:cNvPr id="6" name="Freeform: Shape 5">
              <a:extLst>
                <a:ext uri="{FF2B5EF4-FFF2-40B4-BE49-F238E27FC236}">
                  <a16:creationId xmlns:a16="http://schemas.microsoft.com/office/drawing/2014/main" id="{181F10C5-CBFA-446B-8950-5626666D2980}"/>
                </a:ext>
              </a:extLst>
            </p:cNvPr>
            <p:cNvSpPr/>
            <p:nvPr/>
          </p:nvSpPr>
          <p:spPr>
            <a:xfrm flipH="1">
              <a:off x="8563708" y="2003884"/>
              <a:ext cx="2440002" cy="1449856"/>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bg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5159FDA-FFBF-47D6-BA1F-D7F868E15D2E}"/>
                </a:ext>
              </a:extLst>
            </p:cNvPr>
            <p:cNvSpPr/>
            <p:nvPr/>
          </p:nvSpPr>
          <p:spPr>
            <a:xfrm flipH="1">
              <a:off x="8215716" y="3284575"/>
              <a:ext cx="2918364" cy="1377468"/>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A1A5A1C-5F9B-46B4-B933-3A5636C6A581}"/>
                </a:ext>
              </a:extLst>
            </p:cNvPr>
            <p:cNvSpPr/>
            <p:nvPr/>
          </p:nvSpPr>
          <p:spPr>
            <a:xfrm flipH="1">
              <a:off x="8363825" y="1797556"/>
              <a:ext cx="726668" cy="726668"/>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40FF674-C67C-4EFC-8E86-0877F7FE5B7B}"/>
                </a:ext>
              </a:extLst>
            </p:cNvPr>
            <p:cNvSpPr/>
            <p:nvPr/>
          </p:nvSpPr>
          <p:spPr>
            <a:xfrm flipH="1">
              <a:off x="8071338" y="4014940"/>
              <a:ext cx="1494202" cy="1634284"/>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bg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E475370-FD97-463A-AC6B-5293E5F0C1F6}"/>
                </a:ext>
              </a:extLst>
            </p:cNvPr>
            <p:cNvSpPr/>
            <p:nvPr/>
          </p:nvSpPr>
          <p:spPr>
            <a:xfrm flipH="1">
              <a:off x="8960854" y="5081018"/>
              <a:ext cx="1447508" cy="1167346"/>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BA21EDB-0712-4DF1-9C27-E5547F34ED91}"/>
                </a:ext>
              </a:extLst>
            </p:cNvPr>
            <p:cNvSpPr/>
            <p:nvPr/>
          </p:nvSpPr>
          <p:spPr>
            <a:xfrm flipH="1">
              <a:off x="8762407" y="6075596"/>
              <a:ext cx="1821059" cy="326857"/>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bg1"/>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223665E-B66C-4CD8-B38F-B4AD57E4F764}"/>
                </a:ext>
              </a:extLst>
            </p:cNvPr>
            <p:cNvSpPr/>
            <p:nvPr/>
          </p:nvSpPr>
          <p:spPr>
            <a:xfrm flipH="1">
              <a:off x="9084594" y="5209427"/>
              <a:ext cx="233469" cy="233469"/>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19" name="Group 18">
            <a:extLst>
              <a:ext uri="{FF2B5EF4-FFF2-40B4-BE49-F238E27FC236}">
                <a16:creationId xmlns:a16="http://schemas.microsoft.com/office/drawing/2014/main" id="{C4B08F4A-D263-460C-AA58-C4338F88900C}"/>
              </a:ext>
            </a:extLst>
          </p:cNvPr>
          <p:cNvGrpSpPr/>
          <p:nvPr/>
        </p:nvGrpSpPr>
        <p:grpSpPr>
          <a:xfrm>
            <a:off x="5510027" y="605297"/>
            <a:ext cx="2769296" cy="2769297"/>
            <a:chOff x="984620" y="2262130"/>
            <a:chExt cx="3448947" cy="3448948"/>
          </a:xfrm>
        </p:grpSpPr>
        <p:sp>
          <p:nvSpPr>
            <p:cNvPr id="17" name="Oval 8">
              <a:extLst>
                <a:ext uri="{FF2B5EF4-FFF2-40B4-BE49-F238E27FC236}">
                  <a16:creationId xmlns:a16="http://schemas.microsoft.com/office/drawing/2014/main" id="{E4EDC33B-4E8B-45D5-AC90-BC9385F40F9F}"/>
                </a:ext>
              </a:extLst>
            </p:cNvPr>
            <p:cNvSpPr/>
            <p:nvPr/>
          </p:nvSpPr>
          <p:spPr>
            <a:xfrm>
              <a:off x="984620" y="2262130"/>
              <a:ext cx="3448947" cy="344894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Oval 9">
              <a:extLst>
                <a:ext uri="{FF2B5EF4-FFF2-40B4-BE49-F238E27FC236}">
                  <a16:creationId xmlns:a16="http://schemas.microsoft.com/office/drawing/2014/main" id="{3C551EB6-CC57-49E6-951F-8CA0AE1CDB15}"/>
                </a:ext>
              </a:extLst>
            </p:cNvPr>
            <p:cNvSpPr/>
            <p:nvPr/>
          </p:nvSpPr>
          <p:spPr>
            <a:xfrm>
              <a:off x="984620" y="2262130"/>
              <a:ext cx="3448947" cy="3448948"/>
            </a:xfrm>
            <a:prstGeom prst="ellipse">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rcRect/>
              <a:stretch>
                <a:fillRect l="-23305" r="-42566" b="55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22" name="Group 21">
            <a:extLst>
              <a:ext uri="{FF2B5EF4-FFF2-40B4-BE49-F238E27FC236}">
                <a16:creationId xmlns:a16="http://schemas.microsoft.com/office/drawing/2014/main" id="{235EED64-9A99-4496-A447-E034B60D3719}"/>
              </a:ext>
            </a:extLst>
          </p:cNvPr>
          <p:cNvGrpSpPr/>
          <p:nvPr/>
        </p:nvGrpSpPr>
        <p:grpSpPr>
          <a:xfrm>
            <a:off x="6014233" y="1611624"/>
            <a:ext cx="86235" cy="756643"/>
            <a:chOff x="705340" y="3177056"/>
            <a:chExt cx="86235" cy="756643"/>
          </a:xfrm>
          <a:solidFill>
            <a:schemeClr val="accent4"/>
          </a:solidFill>
        </p:grpSpPr>
        <p:sp>
          <p:nvSpPr>
            <p:cNvPr id="23" name="Rectangle 22">
              <a:extLst>
                <a:ext uri="{FF2B5EF4-FFF2-40B4-BE49-F238E27FC236}">
                  <a16:creationId xmlns:a16="http://schemas.microsoft.com/office/drawing/2014/main"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24" name="Rectangle 23">
              <a:extLst>
                <a:ext uri="{FF2B5EF4-FFF2-40B4-BE49-F238E27FC236}">
                  <a16:creationId xmlns:a16="http://schemas.microsoft.com/office/drawing/2014/main"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sp>
        <p:nvSpPr>
          <p:cNvPr id="2" name="TextBox 1">
            <a:extLst>
              <a:ext uri="{FF2B5EF4-FFF2-40B4-BE49-F238E27FC236}">
                <a16:creationId xmlns:a16="http://schemas.microsoft.com/office/drawing/2014/main" id="{3E18368F-414B-4D53-9FF2-50BBBD3AC6B5}"/>
              </a:ext>
            </a:extLst>
          </p:cNvPr>
          <p:cNvSpPr txBox="1"/>
          <p:nvPr/>
        </p:nvSpPr>
        <p:spPr>
          <a:xfrm>
            <a:off x="726862" y="596332"/>
            <a:ext cx="4051962" cy="5632311"/>
          </a:xfrm>
          <a:prstGeom prst="rect">
            <a:avLst/>
          </a:prstGeom>
          <a:noFill/>
        </p:spPr>
        <p:txBody>
          <a:bodyPr wrap="square" rtlCol="0">
            <a:spAutoFit/>
          </a:bodyPr>
          <a:lstStyle/>
          <a:p>
            <a:pPr algn="ctr"/>
            <a:r>
              <a:rPr lang="fa-IR" sz="3200" b="1" dirty="0"/>
              <a:t>مزایای قفل هوشمند</a:t>
            </a:r>
          </a:p>
          <a:p>
            <a:pPr algn="ctr"/>
            <a:r>
              <a:rPr lang="fa-IR" sz="2000" dirty="0"/>
              <a:t>قفل هوشمند مزایای مختلفی دارد که در ادامه به برخی از آنها اشاره خواهیم کرد.</a:t>
            </a:r>
          </a:p>
          <a:p>
            <a:pPr algn="ctr"/>
            <a:r>
              <a:rPr lang="fa-IR" dirty="0"/>
              <a:t> </a:t>
            </a:r>
          </a:p>
          <a:p>
            <a:pPr algn="ctr"/>
            <a:r>
              <a:rPr lang="fa-IR" sz="2400" b="1" dirty="0"/>
              <a:t>قفل خودکار</a:t>
            </a:r>
          </a:p>
          <a:p>
            <a:pPr algn="ctr"/>
            <a:r>
              <a:rPr lang="fa-IR" sz="2000" dirty="0"/>
              <a:t>می‌توانید قفل هوشمند را طوری برنامه ریزی کنید که در صورت فراموش کردن، درب به صورت خودکار پشت شما قفل شود تا خانه شما در امنیت کامل به سر ببرد.</a:t>
            </a:r>
          </a:p>
          <a:p>
            <a:pPr algn="ctr"/>
            <a:r>
              <a:rPr lang="fa-IR" dirty="0"/>
              <a:t> </a:t>
            </a:r>
          </a:p>
          <a:p>
            <a:pPr algn="ctr"/>
            <a:r>
              <a:rPr lang="fa-IR" sz="2400" b="1" dirty="0"/>
              <a:t>روش‌های مختلف باز و بسته کردن درب</a:t>
            </a:r>
          </a:p>
          <a:p>
            <a:pPr algn="ctr"/>
            <a:r>
              <a:rPr lang="fa-IR" sz="2000" dirty="0"/>
              <a:t>قفل‌های هوشمند انواع مختلفی دارند که می‌توان به قفل اثر انگشتی، کارتی، باز کردن با موبایل و ... اشاره کرد که با توجه به نوع قفلی که خریداری می‌کنید می‌توانید با یکی از این روش‌ها درب خانه را باز یا بسته کنید</a:t>
            </a:r>
            <a:endParaRPr lang="en-US" sz="2000" dirty="0"/>
          </a:p>
        </p:txBody>
      </p:sp>
    </p:spTree>
    <p:extLst>
      <p:ext uri="{BB962C8B-B14F-4D97-AF65-F5344CB8AC3E}">
        <p14:creationId xmlns:p14="http://schemas.microsoft.com/office/powerpoint/2010/main" val="310305316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18">
            <a:extLst>
              <a:ext uri="{FF2B5EF4-FFF2-40B4-BE49-F238E27FC236}">
                <a16:creationId xmlns:a16="http://schemas.microsoft.com/office/drawing/2014/main" id="{86DEA1BC-856A-4ADC-AC83-415316F7E483}"/>
              </a:ext>
            </a:extLst>
          </p:cNvPr>
          <p:cNvSpPr>
            <a:spLocks/>
          </p:cNvSpPr>
          <p:nvPr/>
        </p:nvSpPr>
        <p:spPr bwMode="auto">
          <a:xfrm>
            <a:off x="6496308" y="1978179"/>
            <a:ext cx="1241045" cy="4316301"/>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82" name="Graphic 421">
            <a:extLst>
              <a:ext uri="{FF2B5EF4-FFF2-40B4-BE49-F238E27FC236}">
                <a16:creationId xmlns:a16="http://schemas.microsoft.com/office/drawing/2014/main" id="{5638BDFF-0EB0-42ED-911B-5A723B8F1828}"/>
              </a:ext>
            </a:extLst>
          </p:cNvPr>
          <p:cNvGrpSpPr/>
          <p:nvPr/>
        </p:nvGrpSpPr>
        <p:grpSpPr>
          <a:xfrm>
            <a:off x="4127904" y="1978179"/>
            <a:ext cx="2195918" cy="4316301"/>
            <a:chOff x="4351496" y="0"/>
            <a:chExt cx="3489008" cy="6858000"/>
          </a:xfrm>
          <a:solidFill>
            <a:schemeClr val="accent1"/>
          </a:solidFill>
        </p:grpSpPr>
        <p:sp>
          <p:nvSpPr>
            <p:cNvPr id="83" name="Freeform: Shape 82">
              <a:extLst>
                <a:ext uri="{FF2B5EF4-FFF2-40B4-BE49-F238E27FC236}">
                  <a16:creationId xmlns:a16="http://schemas.microsoft.com/office/drawing/2014/main" id="{BC777B32-8F1C-44CF-BCDA-83348752376F}"/>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B0908BB7-B2D5-4A19-9616-1320A778E530}"/>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AAAC4AE-6759-4774-AA96-19F991461310}"/>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3602C7E-93EB-4C70-850F-1C9D84975FE0}"/>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F3E2171-2056-47CE-8B02-2244252E7D39}"/>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86DD7C2-CFE5-46D2-AD7E-2DE172646901}"/>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EA97A89-E18C-4841-8301-E0A0D918D9F4}"/>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1361FE6-B126-47C6-9D1F-364B42222823}"/>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6504127-513C-42A0-BE94-C47E2D15412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3E05A2D-3947-4308-9439-2F9815F030CC}"/>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9B316EF-B866-4D5D-969E-28440648320E}"/>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979D1D1-893F-4044-816A-BFE64F0811C8}"/>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8784D76A-04E7-431F-959B-8747988904A1}"/>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77F3B31-C3E9-4831-8A49-08E1E1AC4BBC}"/>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1519D6FB-EA3B-4BF1-A9FD-ADF72C6C72A9}"/>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1B1B9A4-E905-4196-931D-6B8703BCB145}"/>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3DC3A8E5-1FC9-48DC-AA2B-353F39BFE56B}"/>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0D86045-1E7D-4B80-B129-CEA1278C7E58}"/>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337F5A7-0CAF-43BF-8FFD-FC92ECAFFBCD}"/>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22831E0-C613-467A-8C00-58A8CEB6D30D}"/>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B10CAC04-B411-4694-A641-8D9C9ABB679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0774B98E-626B-434D-80D5-F96F6FA37CA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CB78CA8B-EE55-4131-A6BC-820F4EDB1945}"/>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5DDB037-96CB-4FC9-99F0-CE517773D47B}"/>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1822C4E-F74F-4917-B66B-23F8EB8DC59D}"/>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5F6C68B-E33C-4D5C-B5B9-83CB54A96D8E}"/>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1646FBB-1185-4A88-94FC-08808E261DDA}"/>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4E07487-E61B-42B9-96C3-F9296A27AAA8}"/>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E304FC1A-34A6-4221-BD05-ED662916A3DB}"/>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C913001-FA5C-4026-85D5-706B681D49DB}"/>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2E65E34C-626B-4AF8-BD7F-24D54B3BC1F2}"/>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34FA181D-DCEE-485C-9ACF-ECF6C11C2626}"/>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4633EDDB-5FF5-4C07-9AE2-F3663C3337AE}"/>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FEAE58A-0FFF-44D2-AB63-A52584E2833E}"/>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0DA151F-F313-4B46-8BCE-A703FD218478}"/>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A43CB5A-4406-4F48-8B09-55374DD10F4B}"/>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9AA147D-A83D-4D78-A7D1-B6FB47F85AF6}"/>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4AA91A6-DA09-461D-8D99-2317F50CA4DC}"/>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7B83861A-C23D-4975-A5E6-79DE6735938C}"/>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DF37F6B-0E2D-47FD-89A2-EE7EBA6B6ABF}"/>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4E72E4C-269D-4FCC-BA50-B34CDF4B6828}"/>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BD71A21-7CBB-448A-9100-E9317D5EDCF0}"/>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9787C906-A0EB-49B3-9333-903FC0BCA9C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B7B2341-E998-4AE5-B47D-A2A950D468DC}"/>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59997D08-DD7D-49AA-8F9E-9E53D0C62F7F}"/>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4B4E804-7B51-4905-B8AB-899D14536AC7}"/>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16DC30-D147-4C10-8437-6D3E0D8C64F2}"/>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AEA75A7-C0AE-4420-8CEE-0BB713EB4D8B}"/>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D1047FE-7370-436B-967C-C2838D4EEAA2}"/>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89FC19D-4B0B-454C-862A-CE5ABC80E232}"/>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11302C2-FBB5-421C-9ABA-AA436AC5781F}"/>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96D59FB-D9F8-415B-B4FF-EED2F6594558}"/>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3437958-C1B4-4A8B-8B1F-AF69A9566589}"/>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7DB96F7F-1B4A-43A1-8475-2E2F1D8BF736}"/>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538DFB90-F733-42CE-914D-9008A9842080}"/>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434D96E7-9895-49FA-967A-94C900B79BDE}"/>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42ABCDD-E893-4ED9-9C71-054F10B6416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96624BCF-6012-4117-9B35-5701E67E2CF7}"/>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E5A92606-0292-4FF5-92B2-455379896025}"/>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4B97258-6A73-416D-A17A-7A028E3E4D48}"/>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458FF03-0376-45A5-A840-B2FC71859ADB}"/>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E3E9438-D516-4ACC-8101-878FAEB963A8}"/>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020B6E46-07BB-4C92-AA4A-8CD348344F8F}"/>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12B6329B-D722-4B3B-962E-E4315E01666F}"/>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9601BF3A-7BF2-4805-935B-62AA27BCFDCA}"/>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419C157-2D2E-43F0-A2A5-B6E32074E594}"/>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8AA978C1-CBCE-454B-907A-376D67EEF507}"/>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4C5C33C-8696-4010-B096-3A474446F2D1}"/>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91AD919-D2D7-4F5A-9D22-ACA68118E503}"/>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48C3874-6D47-4CCC-B18F-781EAF668B4D}"/>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DE17590-1454-4022-B14F-3F7B8AE0A03E}"/>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A973E22-F6BE-4443-8B30-E55F4ED711C3}"/>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10AECFC-6479-45C2-A8C8-2B456C820A16}"/>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D417B629-41BF-4D98-A8CC-5305BDD6F9A9}"/>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1F62CFB-10D6-4504-94A4-4C1297D9592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C53BB677-0035-451F-9CED-DE9D3BCE30DE}"/>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CDF1A40B-D93F-4A3F-9D3B-0EA1A2C3DD8C}"/>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54C092B-8983-404D-A9C4-2A15BA275FA0}"/>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3CCB9580-62C7-4F7D-A0A9-7722A88F533E}"/>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FBBF6AE3-1540-4B8A-9B5B-AD871ADEB92F}"/>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BE97AAF-EB71-4E6E-895B-99635E46CE88}"/>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87AD5C17-0359-4ABB-991D-6CFF0AA8266A}"/>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23581A3-5048-459E-AC65-CF480356C067}"/>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21040FF-780B-4DB0-AA82-ACB56A0CD9EE}"/>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7DBBD00F-6ED3-4EB0-BF5A-B60156BE194B}"/>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B2FE3649-1101-4FF9-A51E-F0AD6F47C74C}"/>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6F3EB1D8-E34E-498D-8277-A98DF063CA76}"/>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27F5B97-B7E3-4B7A-9CE3-973FE173EB81}"/>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2BC884D-3D00-4929-8C59-915ABF8B25A0}"/>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B6EEC5ED-6B8A-40CD-A3BD-810BE6D259AA}"/>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8140C06-88E3-4698-B6DA-5DE1F45DA76A}"/>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CAD779D1-D37F-4D95-BDD6-C106F6398F14}"/>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DCB27066-855A-426B-8243-E586EB2154B1}"/>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9C7BA1BB-A3E4-409C-950D-A65A383BBDA5}"/>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8ED021F0-1F02-4662-A831-611BE9DC6AB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3838DC0-A4AE-471B-9C57-AE84D74A3AD3}"/>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81DD57E7-B981-47AE-808E-FEDA7450C2D1}"/>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41D2C56-068A-4C5B-B966-BC12CFABC8E8}"/>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5AF0E055-EB0A-4E13-B81C-23A4AC5C9469}"/>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B3556718-29CF-45AC-BB07-402940F159E1}"/>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74F091DB-3F40-4271-A775-544768575F7C}"/>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751B7D31-18B3-4EFB-8FEE-7372ECB6E6DA}"/>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9D638F09-A4B0-45B3-9E22-AB35AB649DA3}"/>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4EA246D7-1953-4801-AAC2-CFFE3B0C1B46}"/>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7A14E497-0630-4DA0-8455-BB6C506DDA87}"/>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3788D98-65E9-487F-806A-0F6757C478D2}"/>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956A3AA-C922-4FA1-9F35-47AECD557BD0}"/>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A74D4867-58FC-4FF7-8A12-C6721E80308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427071E-9B53-4729-842F-94BD3FA0B502}"/>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124CA515-C0FC-4793-BE05-51D58EFEF117}"/>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F5A96E0-BFFD-4A43-BEDF-D1EA8A51F6AA}"/>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FB95657-D393-4A63-BDAE-A3E736CE0D3D}"/>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65C7C325-2FD7-4099-95FA-FE0170DDCDAF}"/>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477CD8B8-1CAB-4A30-8ABE-99B329C39B5B}"/>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F5893F6-10C3-49C4-A1D1-E65314533DF0}"/>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1BFBEAF-C584-4492-B914-BC97BD65B13D}"/>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6ACA80B2-B79B-4B7B-95FA-4F640372B5DB}"/>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284CB44E-5244-4295-81A2-611371EEE910}"/>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FF83113-0698-45F9-9F61-B27950C2CBCA}"/>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3AB1504-EDD2-4604-BB97-EA4243FC68D3}"/>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E9B30E5-94C8-4184-B9F6-479759CEF49B}"/>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566897B9-98B8-4F5D-82B5-96F893CD73BC}"/>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52D20BF1-D6C8-4B81-A852-5CD3EE7798AF}"/>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9BE38B4-2827-4492-94C9-D76FE1A8DDF4}"/>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EE57D81B-8A6C-4BB4-88CB-5B98E340E564}"/>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C55AA446-039B-4135-9677-411088BBBD8E}"/>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54A74B7B-ADDB-47D5-9A99-8D15C32DD2CA}"/>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E9FFC582-8AE8-4C19-AF85-5FE4AB8838B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7CB2DD8-FD91-418B-931B-C41A5B81DAAE}"/>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E5177122-15DE-46E7-AAF0-8C025317B2AE}"/>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26AE068-7F95-4C72-8DB2-21807CF0DD9E}"/>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D803C0CD-FFD4-4F31-9B99-8809A1BB9FCA}"/>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6FDC0302-BB79-4A32-9F20-69EEC9CA4EB2}"/>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F01D5E6D-0A68-4C2B-A083-D3480C38CE19}"/>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CACCB105-7DE6-4018-A786-4DAB2D8D55B9}"/>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31596E44-AF40-420A-9DA8-4DE0A7417E92}"/>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F42F5BE-629E-47DA-A3C5-113A94EF07D9}"/>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288033-BAD4-4964-B7E5-51C83101557D}"/>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C4EF14B9-8632-4993-82C0-86A78C704B23}"/>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33FDBD8-2000-40C0-9571-1517EA043B8A}"/>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2655F1DF-B92D-48CA-BEBB-F574CD7BB834}"/>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3B612C53-1634-4291-BE5A-C02B2AE5C401}"/>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EF1A3F60-82E8-49E7-A7FF-DADBB54E9F01}"/>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DACCDE8F-A15E-4B72-8FDF-35C30CB78D8D}"/>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A1A19330-12E1-4424-99A2-18A8B4BFDE1A}"/>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sp>
        <p:nvSpPr>
          <p:cNvPr id="15" name="TextBox 14">
            <a:extLst>
              <a:ext uri="{FF2B5EF4-FFF2-40B4-BE49-F238E27FC236}">
                <a16:creationId xmlns:a16="http://schemas.microsoft.com/office/drawing/2014/main" id="{9918928E-37C9-4F1E-A1CC-BC68AAB54DBB}"/>
              </a:ext>
            </a:extLst>
          </p:cNvPr>
          <p:cNvSpPr txBox="1"/>
          <p:nvPr/>
        </p:nvSpPr>
        <p:spPr>
          <a:xfrm>
            <a:off x="8659662" y="1937673"/>
            <a:ext cx="2853079" cy="3908762"/>
          </a:xfrm>
          <a:prstGeom prst="rect">
            <a:avLst/>
          </a:prstGeom>
          <a:noFill/>
        </p:spPr>
        <p:txBody>
          <a:bodyPr wrap="square" rtlCol="0">
            <a:spAutoFit/>
          </a:bodyPr>
          <a:lstStyle/>
          <a:p>
            <a:pPr algn="ctr"/>
            <a:r>
              <a:rPr lang="fa-IR" sz="2800" b="1" dirty="0"/>
              <a:t>امنیت</a:t>
            </a:r>
          </a:p>
          <a:p>
            <a:pPr algn="ctr"/>
            <a:endParaRPr lang="fa-IR" sz="2000" b="1" dirty="0"/>
          </a:p>
          <a:p>
            <a:pPr algn="ctr"/>
            <a:r>
              <a:rPr lang="fa-IR" sz="2000" dirty="0"/>
              <a:t>مهم‌ترین مزیت قفل‌های هوشمند، امنیت آنها است. به عنوان مثال اگر در زمان خروج از منزل فراموش کردید که درب را قفل کنید در صورتی که مکانیزم قفل خودکار را فعال کرده باشید، درب خانه به صورت اتوماتیک بسته شده و دیگر نیازی به نگرانی بابت فراموش کردن قفل منزل ندارید.</a:t>
            </a:r>
            <a:endParaRPr lang="en-US" sz="2000" dirty="0"/>
          </a:p>
        </p:txBody>
      </p:sp>
      <p:sp>
        <p:nvSpPr>
          <p:cNvPr id="16" name="TextBox 15">
            <a:extLst>
              <a:ext uri="{FF2B5EF4-FFF2-40B4-BE49-F238E27FC236}">
                <a16:creationId xmlns:a16="http://schemas.microsoft.com/office/drawing/2014/main" id="{73E87318-0DE5-4BDB-A1E6-632279BE65C7}"/>
              </a:ext>
            </a:extLst>
          </p:cNvPr>
          <p:cNvSpPr txBox="1"/>
          <p:nvPr/>
        </p:nvSpPr>
        <p:spPr>
          <a:xfrm>
            <a:off x="594441" y="2569527"/>
            <a:ext cx="2899136" cy="3170099"/>
          </a:xfrm>
          <a:prstGeom prst="rect">
            <a:avLst/>
          </a:prstGeom>
          <a:noFill/>
        </p:spPr>
        <p:txBody>
          <a:bodyPr wrap="square" rtlCol="0">
            <a:spAutoFit/>
          </a:bodyPr>
          <a:lstStyle/>
          <a:p>
            <a:pPr algn="ctr"/>
            <a:r>
              <a:rPr lang="fa-IR" sz="2000" dirty="0"/>
              <a:t>اگر در زمان ورود به منزل کسی همراه شما بود و دوست نداشتید آن شخص رمز قفل هوشمند (در صورتی که از قفل هوشمند رمزی برای درب منزل استفاده می‌کنید) را متوجه شود از رمزنگاری توابع خیالی می‌توانید استفاده کنید که به شما اجازه می‌دهد کسی متوجه رمز اصلی نشود.</a:t>
            </a:r>
            <a:endParaRPr lang="en-US" sz="2000" dirty="0"/>
          </a:p>
        </p:txBody>
      </p:sp>
    </p:spTree>
    <p:extLst>
      <p:ext uri="{BB962C8B-B14F-4D97-AF65-F5344CB8AC3E}">
        <p14:creationId xmlns:p14="http://schemas.microsoft.com/office/powerpoint/2010/main" val="69924378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46AEBB3-9E75-48B7-B7C9-0DE4010FE3AC}"/>
              </a:ext>
            </a:extLst>
          </p:cNvPr>
          <p:cNvGrpSpPr/>
          <p:nvPr/>
        </p:nvGrpSpPr>
        <p:grpSpPr>
          <a:xfrm>
            <a:off x="7198661" y="978841"/>
            <a:ext cx="4075512" cy="4900317"/>
            <a:chOff x="1174375" y="2336857"/>
            <a:chExt cx="1410352" cy="1695780"/>
          </a:xfrm>
        </p:grpSpPr>
        <p:sp>
          <p:nvSpPr>
            <p:cNvPr id="4" name="Graphic 2">
              <a:extLst>
                <a:ext uri="{FF2B5EF4-FFF2-40B4-BE49-F238E27FC236}">
                  <a16:creationId xmlns:a16="http://schemas.microsoft.com/office/drawing/2014/main" id="{DB75A3A8-8765-4E61-8909-8E9044D01F3F}"/>
                </a:ext>
              </a:extLst>
            </p:cNvPr>
            <p:cNvSpPr/>
            <p:nvPr/>
          </p:nvSpPr>
          <p:spPr>
            <a:xfrm>
              <a:off x="1174375" y="2336857"/>
              <a:ext cx="1410352" cy="16957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accent1"/>
            </a:solidFill>
            <a:ln w="952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6124444-64AF-4DA6-A330-3FE2402D472E}"/>
                </a:ext>
              </a:extLst>
            </p:cNvPr>
            <p:cNvGrpSpPr/>
            <p:nvPr/>
          </p:nvGrpSpPr>
          <p:grpSpPr>
            <a:xfrm>
              <a:off x="1684786" y="2516290"/>
              <a:ext cx="702035" cy="687994"/>
              <a:chOff x="1684786" y="2516290"/>
              <a:chExt cx="702035" cy="687994"/>
            </a:xfrm>
          </p:grpSpPr>
          <p:sp>
            <p:nvSpPr>
              <p:cNvPr id="6" name="Graphic 4">
                <a:extLst>
                  <a:ext uri="{FF2B5EF4-FFF2-40B4-BE49-F238E27FC236}">
                    <a16:creationId xmlns:a16="http://schemas.microsoft.com/office/drawing/2014/main" id="{F8F33F1F-3165-4A87-A049-F5D6ED47BBCC}"/>
                  </a:ext>
                </a:extLst>
              </p:cNvPr>
              <p:cNvSpPr/>
              <p:nvPr/>
            </p:nvSpPr>
            <p:spPr>
              <a:xfrm>
                <a:off x="1684786" y="2516290"/>
                <a:ext cx="702035" cy="68799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bg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81C5C032-FF37-4EDE-9D42-5F99473BE38E}"/>
                  </a:ext>
                </a:extLst>
              </p:cNvPr>
              <p:cNvSpPr/>
              <p:nvPr/>
            </p:nvSpPr>
            <p:spPr>
              <a:xfrm>
                <a:off x="1861870" y="2758332"/>
                <a:ext cx="330249" cy="218182"/>
              </a:xfrm>
              <a:custGeom>
                <a:avLst/>
                <a:gdLst/>
                <a:ahLst/>
                <a:cxnLst/>
                <a:rect l="l" t="t" r="r" b="b"/>
                <a:pathLst>
                  <a:path w="330249" h="218182">
                    <a:moveTo>
                      <a:pt x="117946" y="56554"/>
                    </a:moveTo>
                    <a:lnTo>
                      <a:pt x="94115" y="134987"/>
                    </a:lnTo>
                    <a:lnTo>
                      <a:pt x="142028" y="134987"/>
                    </a:lnTo>
                    <a:close/>
                    <a:moveTo>
                      <a:pt x="262681" y="0"/>
                    </a:moveTo>
                    <a:lnTo>
                      <a:pt x="330249" y="0"/>
                    </a:lnTo>
                    <a:lnTo>
                      <a:pt x="330249" y="218182"/>
                    </a:lnTo>
                    <a:lnTo>
                      <a:pt x="262681" y="218182"/>
                    </a:lnTo>
                    <a:close/>
                    <a:moveTo>
                      <a:pt x="82004" y="0"/>
                    </a:moveTo>
                    <a:lnTo>
                      <a:pt x="155544" y="0"/>
                    </a:lnTo>
                    <a:lnTo>
                      <a:pt x="237529" y="218182"/>
                    </a:lnTo>
                    <a:lnTo>
                      <a:pt x="166929" y="218182"/>
                    </a:lnTo>
                    <a:lnTo>
                      <a:pt x="156013" y="182165"/>
                    </a:lnTo>
                    <a:lnTo>
                      <a:pt x="79472" y="182165"/>
                    </a:lnTo>
                    <a:lnTo>
                      <a:pt x="68837" y="218182"/>
                    </a:lnTo>
                    <a:lnTo>
                      <a:pt x="0" y="218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Box 1">
            <a:extLst>
              <a:ext uri="{FF2B5EF4-FFF2-40B4-BE49-F238E27FC236}">
                <a16:creationId xmlns:a16="http://schemas.microsoft.com/office/drawing/2014/main" id="{52D7B658-4703-4458-A4E9-033D0F55E263}"/>
              </a:ext>
            </a:extLst>
          </p:cNvPr>
          <p:cNvSpPr txBox="1"/>
          <p:nvPr/>
        </p:nvSpPr>
        <p:spPr>
          <a:xfrm>
            <a:off x="1219200" y="548780"/>
            <a:ext cx="4150659" cy="5201424"/>
          </a:xfrm>
          <a:prstGeom prst="rect">
            <a:avLst/>
          </a:prstGeom>
          <a:noFill/>
        </p:spPr>
        <p:txBody>
          <a:bodyPr wrap="square" rtlCol="0">
            <a:spAutoFit/>
          </a:bodyPr>
          <a:lstStyle/>
          <a:p>
            <a:pPr algn="ctr"/>
            <a:r>
              <a:rPr lang="fa-IR" sz="3200" b="1" dirty="0"/>
              <a:t>انواع قفل هوشمند</a:t>
            </a:r>
          </a:p>
          <a:p>
            <a:pPr algn="ctr"/>
            <a:endParaRPr lang="fa-IR" sz="3200" b="1" dirty="0"/>
          </a:p>
          <a:p>
            <a:pPr algn="ctr"/>
            <a:r>
              <a:rPr lang="fa-IR" sz="2000" dirty="0"/>
              <a:t>قفل‌های هوشمند موجود در بازار انواع مختلفی دارند که در این قسمت با این قفل‌ها آشنا می‌شویم.</a:t>
            </a:r>
          </a:p>
          <a:p>
            <a:pPr algn="ctr"/>
            <a:r>
              <a:rPr lang="fa-IR" sz="2000" dirty="0"/>
              <a:t> </a:t>
            </a:r>
          </a:p>
          <a:p>
            <a:pPr algn="ctr"/>
            <a:r>
              <a:rPr lang="fa-IR" sz="2400" b="1" dirty="0"/>
              <a:t>قفل هوشمند اثر انگشتی</a:t>
            </a:r>
          </a:p>
          <a:p>
            <a:pPr algn="ctr"/>
            <a:endParaRPr lang="fa-IR" sz="2400" b="1" dirty="0"/>
          </a:p>
          <a:p>
            <a:pPr algn="ctr"/>
            <a:r>
              <a:rPr lang="fa-IR" sz="2000" dirty="0"/>
              <a:t>در این قفل یک پنل برای دریافت اثر انگشت وجود دارد که قادر است بیش از 100 اثر انگشت را در حافظه خود نگهداری کند. این ویژگی باعث شده است که کسی به راحتی نتواند به خانه شما وارد شود. قفل هوشمند اثر انگشتی با ویژگی‌هایی که دارد توانسته است به یکی از پرطرفدارترین انواع قفل‌های هوشمند تبدیل شود.</a:t>
            </a:r>
            <a:endParaRPr lang="en-US" sz="2000" dirty="0"/>
          </a:p>
        </p:txBody>
      </p:sp>
    </p:spTree>
    <p:extLst>
      <p:ext uri="{BB962C8B-B14F-4D97-AF65-F5344CB8AC3E}">
        <p14:creationId xmlns:p14="http://schemas.microsoft.com/office/powerpoint/2010/main" val="54568817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평행 사변형 1">
            <a:extLst>
              <a:ext uri="{FF2B5EF4-FFF2-40B4-BE49-F238E27FC236}">
                <a16:creationId xmlns:a16="http://schemas.microsoft.com/office/drawing/2014/main" id="{1A3CC24C-C6CF-4216-8279-E38EE9E2EB16}"/>
              </a:ext>
            </a:extLst>
          </p:cNvPr>
          <p:cNvSpPr/>
          <p:nvPr/>
        </p:nvSpPr>
        <p:spPr>
          <a:xfrm>
            <a:off x="5104466" y="1"/>
            <a:ext cx="7020860" cy="6894513"/>
          </a:xfrm>
          <a:prstGeom prst="parallelogram">
            <a:avLst>
              <a:gd name="adj" fmla="val 39166"/>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5" name="Picture Placeholder 4">
            <a:extLst>
              <a:ext uri="{FF2B5EF4-FFF2-40B4-BE49-F238E27FC236}">
                <a16:creationId xmlns:a16="http://schemas.microsoft.com/office/drawing/2014/main" id="{D481F231-7D57-45E9-B23B-DAB792D984FE}"/>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5906" r="15906"/>
          <a:stretch>
            <a:fillRect/>
          </a:stretch>
        </p:blipFill>
        <p:spPr>
          <a:xfrm>
            <a:off x="5176182" y="716766"/>
            <a:ext cx="6265900" cy="5168940"/>
          </a:xfrm>
        </p:spPr>
      </p:pic>
      <p:sp>
        <p:nvSpPr>
          <p:cNvPr id="6" name="TextBox 5">
            <a:extLst>
              <a:ext uri="{FF2B5EF4-FFF2-40B4-BE49-F238E27FC236}">
                <a16:creationId xmlns:a16="http://schemas.microsoft.com/office/drawing/2014/main" id="{A4D7B7E9-C2B3-4238-9137-4124C2811211}"/>
              </a:ext>
            </a:extLst>
          </p:cNvPr>
          <p:cNvSpPr txBox="1"/>
          <p:nvPr/>
        </p:nvSpPr>
        <p:spPr>
          <a:xfrm>
            <a:off x="681317" y="1351508"/>
            <a:ext cx="4125387" cy="4154984"/>
          </a:xfrm>
          <a:prstGeom prst="rect">
            <a:avLst/>
          </a:prstGeom>
          <a:noFill/>
        </p:spPr>
        <p:txBody>
          <a:bodyPr wrap="square" rtlCol="0">
            <a:spAutoFit/>
          </a:bodyPr>
          <a:lstStyle/>
          <a:p>
            <a:pPr algn="ctr"/>
            <a:r>
              <a:rPr lang="fa-IR" sz="3200" b="1" dirty="0"/>
              <a:t>قفل هوشمند کارتی</a:t>
            </a:r>
          </a:p>
          <a:p>
            <a:pPr algn="ctr"/>
            <a:endParaRPr lang="fa-IR" sz="3200" b="1" dirty="0"/>
          </a:p>
          <a:p>
            <a:pPr algn="ctr"/>
            <a:r>
              <a:rPr lang="fa-IR" sz="2000" dirty="0"/>
              <a:t>همانطور که از نام این قفل پیداست، برای ورود باید از کارت مغناطیسی استفاده کرد. به دلیل اینکه این مدل قفل‌ها بیشتر در هتل‌ها استفاده می‌شوند به قفل هتلی معروف شده‌اند ولی در سال‌های اخیر از این مدل قفل‌ها علاوه بر هتل‌ها در آپارتمان‌ها، ادارات و استخرها نیز استفاده می‌شود. مزیت قفل هوشمند کارتی این است که می‌توانیم به دیگران در هر ساعتی اجازه ورود و خروج بدهیم و حتی این نوع قفل‌ها لاگ رفت و آمد افراد را نیز در اختیار ما قرار می‌دهند</a:t>
            </a:r>
            <a:endParaRPr lang="en-US" sz="2000" dirty="0"/>
          </a:p>
        </p:txBody>
      </p:sp>
    </p:spTree>
    <p:extLst>
      <p:ext uri="{BB962C8B-B14F-4D97-AF65-F5344CB8AC3E}">
        <p14:creationId xmlns:p14="http://schemas.microsoft.com/office/powerpoint/2010/main" val="102006604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D288146-E450-409A-9816-B3F73C21A18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5755" r="15755"/>
          <a:stretch>
            <a:fillRect/>
          </a:stretch>
        </p:blipFill>
        <p:spPr/>
      </p:pic>
      <p:sp>
        <p:nvSpPr>
          <p:cNvPr id="3" name="자유형: 도형 2">
            <a:extLst>
              <a:ext uri="{FF2B5EF4-FFF2-40B4-BE49-F238E27FC236}">
                <a16:creationId xmlns:a16="http://schemas.microsoft.com/office/drawing/2014/main" id="{91D9F03E-BBA5-492D-97F1-088B2F395B8A}"/>
              </a:ext>
            </a:extLst>
          </p:cNvPr>
          <p:cNvSpPr/>
          <p:nvPr/>
        </p:nvSpPr>
        <p:spPr>
          <a:xfrm flipH="1">
            <a:off x="429386" y="446342"/>
            <a:ext cx="6785757" cy="5965316"/>
          </a:xfrm>
          <a:custGeom>
            <a:avLst/>
            <a:gdLst>
              <a:gd name="connsiteX0" fmla="*/ 1270690 w 6785757"/>
              <a:gd name="connsiteY0" fmla="*/ 0 h 5965316"/>
              <a:gd name="connsiteX1" fmla="*/ 1000931 w 6785757"/>
              <a:gd name="connsiteY1" fmla="*/ 0 h 5965316"/>
              <a:gd name="connsiteX2" fmla="*/ 0 w 6785757"/>
              <a:gd name="connsiteY2" fmla="*/ 978905 h 5965316"/>
              <a:gd name="connsiteX3" fmla="*/ 0 w 6785757"/>
              <a:gd name="connsiteY3" fmla="*/ 1242729 h 5965316"/>
              <a:gd name="connsiteX4" fmla="*/ 2373705 w 6785757"/>
              <a:gd name="connsiteY4" fmla="*/ 0 h 5965316"/>
              <a:gd name="connsiteX5" fmla="*/ 2103946 w 6785757"/>
              <a:gd name="connsiteY5" fmla="*/ 0 h 5965316"/>
              <a:gd name="connsiteX6" fmla="*/ 0 w 6785757"/>
              <a:gd name="connsiteY6" fmla="*/ 2057649 h 5965316"/>
              <a:gd name="connsiteX7" fmla="*/ 0 w 6785757"/>
              <a:gd name="connsiteY7" fmla="*/ 2321472 h 5965316"/>
              <a:gd name="connsiteX8" fmla="*/ 3476717 w 6785757"/>
              <a:gd name="connsiteY8" fmla="*/ 0 h 5965316"/>
              <a:gd name="connsiteX9" fmla="*/ 3206958 w 6785757"/>
              <a:gd name="connsiteY9" fmla="*/ 0 h 5965316"/>
              <a:gd name="connsiteX10" fmla="*/ 0 w 6785757"/>
              <a:gd name="connsiteY10" fmla="*/ 3136390 h 5965316"/>
              <a:gd name="connsiteX11" fmla="*/ 0 w 6785757"/>
              <a:gd name="connsiteY11" fmla="*/ 3400213 h 5965316"/>
              <a:gd name="connsiteX12" fmla="*/ 4579731 w 6785757"/>
              <a:gd name="connsiteY12" fmla="*/ 0 h 5965316"/>
              <a:gd name="connsiteX13" fmla="*/ 4309971 w 6785757"/>
              <a:gd name="connsiteY13" fmla="*/ 0 h 5965316"/>
              <a:gd name="connsiteX14" fmla="*/ 0 w 6785757"/>
              <a:gd name="connsiteY14" fmla="*/ 4215131 h 5965316"/>
              <a:gd name="connsiteX15" fmla="*/ 0 w 6785757"/>
              <a:gd name="connsiteY15" fmla="*/ 4478954 h 5965316"/>
              <a:gd name="connsiteX16" fmla="*/ 5682744 w 6785757"/>
              <a:gd name="connsiteY16" fmla="*/ 0 h 5965316"/>
              <a:gd name="connsiteX17" fmla="*/ 5412985 w 6785757"/>
              <a:gd name="connsiteY17" fmla="*/ 0 h 5965316"/>
              <a:gd name="connsiteX18" fmla="*/ 0 w 6785757"/>
              <a:gd name="connsiteY18" fmla="*/ 5293873 h 5965316"/>
              <a:gd name="connsiteX19" fmla="*/ 0 w 6785757"/>
              <a:gd name="connsiteY19" fmla="*/ 5557696 h 5965316"/>
              <a:gd name="connsiteX20" fmla="*/ 6785757 w 6785757"/>
              <a:gd name="connsiteY20" fmla="*/ 0 h 5965316"/>
              <a:gd name="connsiteX21" fmla="*/ 6515998 w 6785757"/>
              <a:gd name="connsiteY21" fmla="*/ 0 h 5965316"/>
              <a:gd name="connsiteX22" fmla="*/ 416462 w 6785757"/>
              <a:gd name="connsiteY22" fmla="*/ 5965316 h 5965316"/>
              <a:gd name="connsiteX23" fmla="*/ 686221 w 6785757"/>
              <a:gd name="connsiteY23" fmla="*/ 5965316 h 596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785757" h="5965316">
                <a:moveTo>
                  <a:pt x="1270690" y="0"/>
                </a:moveTo>
                <a:lnTo>
                  <a:pt x="1000931" y="0"/>
                </a:lnTo>
                <a:lnTo>
                  <a:pt x="0" y="978905"/>
                </a:lnTo>
                <a:lnTo>
                  <a:pt x="0" y="1242729"/>
                </a:lnTo>
                <a:close/>
                <a:moveTo>
                  <a:pt x="2373705" y="0"/>
                </a:moveTo>
                <a:lnTo>
                  <a:pt x="2103946" y="0"/>
                </a:lnTo>
                <a:lnTo>
                  <a:pt x="0" y="2057649"/>
                </a:lnTo>
                <a:lnTo>
                  <a:pt x="0" y="2321472"/>
                </a:lnTo>
                <a:close/>
                <a:moveTo>
                  <a:pt x="3476717" y="0"/>
                </a:moveTo>
                <a:lnTo>
                  <a:pt x="3206958" y="0"/>
                </a:lnTo>
                <a:lnTo>
                  <a:pt x="0" y="3136390"/>
                </a:lnTo>
                <a:lnTo>
                  <a:pt x="0" y="3400213"/>
                </a:lnTo>
                <a:close/>
                <a:moveTo>
                  <a:pt x="4579731" y="0"/>
                </a:moveTo>
                <a:lnTo>
                  <a:pt x="4309971" y="0"/>
                </a:lnTo>
                <a:lnTo>
                  <a:pt x="0" y="4215131"/>
                </a:lnTo>
                <a:lnTo>
                  <a:pt x="0" y="4478954"/>
                </a:lnTo>
                <a:close/>
                <a:moveTo>
                  <a:pt x="5682744" y="0"/>
                </a:moveTo>
                <a:lnTo>
                  <a:pt x="5412985" y="0"/>
                </a:lnTo>
                <a:lnTo>
                  <a:pt x="0" y="5293873"/>
                </a:lnTo>
                <a:lnTo>
                  <a:pt x="0" y="5557696"/>
                </a:lnTo>
                <a:close/>
                <a:moveTo>
                  <a:pt x="6785757" y="0"/>
                </a:moveTo>
                <a:lnTo>
                  <a:pt x="6515998" y="0"/>
                </a:lnTo>
                <a:lnTo>
                  <a:pt x="416462" y="5965316"/>
                </a:lnTo>
                <a:lnTo>
                  <a:pt x="686221" y="596531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TextBox 5">
            <a:extLst>
              <a:ext uri="{FF2B5EF4-FFF2-40B4-BE49-F238E27FC236}">
                <a16:creationId xmlns:a16="http://schemas.microsoft.com/office/drawing/2014/main" id="{69297B42-0F03-41DE-9CF7-CD0A6CEBB42A}"/>
              </a:ext>
            </a:extLst>
          </p:cNvPr>
          <p:cNvSpPr txBox="1"/>
          <p:nvPr/>
        </p:nvSpPr>
        <p:spPr>
          <a:xfrm>
            <a:off x="7772400" y="320456"/>
            <a:ext cx="4177553" cy="6217087"/>
          </a:xfrm>
          <a:prstGeom prst="rect">
            <a:avLst/>
          </a:prstGeom>
          <a:noFill/>
        </p:spPr>
        <p:txBody>
          <a:bodyPr wrap="square" rtlCol="0">
            <a:spAutoFit/>
          </a:bodyPr>
          <a:lstStyle/>
          <a:p>
            <a:pPr algn="ctr"/>
            <a:r>
              <a:rPr lang="fa-IR" sz="3200" b="1" dirty="0"/>
              <a:t>قفل هوشمند رمزی</a:t>
            </a:r>
          </a:p>
          <a:p>
            <a:pPr algn="ctr"/>
            <a:endParaRPr lang="fa-IR" sz="3200" b="1" dirty="0"/>
          </a:p>
          <a:p>
            <a:pPr algn="ctr"/>
            <a:r>
              <a:rPr lang="fa-IR" sz="2000" dirty="0"/>
              <a:t>یکی از اولین انواع قفل‌های هوشمند که به بازار آمد، قفل هوشمند با قابلیت بازگشایی با رمز عبور بود. نحوه کار این قفل به این صورت است که صاحب خانه یک رمز عبور برای قفل هوشمند در نظر می‌گیرد و بعد از آن کسانی که رمز عبور را در اختیار داشته باشند می‌توانند به خانه رفت و آمد کنند.</a:t>
            </a:r>
          </a:p>
          <a:p>
            <a:pPr algn="ctr"/>
            <a:r>
              <a:rPr lang="fa-IR" dirty="0"/>
              <a:t> </a:t>
            </a:r>
          </a:p>
          <a:p>
            <a:pPr algn="ctr"/>
            <a:r>
              <a:rPr lang="fa-IR" sz="2800" b="1" dirty="0"/>
              <a:t>قفل هوشمند تشخیص چهره</a:t>
            </a:r>
          </a:p>
          <a:p>
            <a:pPr algn="ctr"/>
            <a:endParaRPr lang="fa-IR" sz="2800" b="1" dirty="0"/>
          </a:p>
          <a:p>
            <a:pPr algn="ctr"/>
            <a:r>
              <a:rPr lang="fa-IR" sz="2000" dirty="0"/>
              <a:t>قفل هوشمند تشخیص چهره در دفعه اول با دوربینی که دارد، چهره فرد را دریافت و در خود ذخیره می‌کند و از دفعات بعد زمانی که فرد مقابل دوربین قفل قرار بگیرد، قسمت تشخیص چهره قفل، دو چهره را با هم مطابقت داده و در صورت تطابق، درب منزل را باز می‌کند.</a:t>
            </a:r>
            <a:endParaRPr lang="en-US" sz="2000" dirty="0"/>
          </a:p>
        </p:txBody>
      </p:sp>
    </p:spTree>
    <p:extLst>
      <p:ext uri="{BB962C8B-B14F-4D97-AF65-F5344CB8AC3E}">
        <p14:creationId xmlns:p14="http://schemas.microsoft.com/office/powerpoint/2010/main" val="22973232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4A022DD0-B1D4-405E-93C5-35D6C201B6C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0769" r="30769"/>
          <a:stretch/>
        </p:blipFill>
        <p:spPr>
          <a:xfrm>
            <a:off x="238056" y="412403"/>
            <a:ext cx="4125224" cy="6033194"/>
          </a:xfrm>
        </p:spPr>
      </p:pic>
      <p:pic>
        <p:nvPicPr>
          <p:cNvPr id="11" name="Picture Placeholder 10">
            <a:extLst>
              <a:ext uri="{FF2B5EF4-FFF2-40B4-BE49-F238E27FC236}">
                <a16:creationId xmlns:a16="http://schemas.microsoft.com/office/drawing/2014/main" id="{95CE039C-48E1-45B0-9AD8-B61A5FB852A2}"/>
              </a:ext>
            </a:extLst>
          </p:cNvPr>
          <p:cNvPicPr>
            <a:picLocks noGrp="1" noChangeAspect="1"/>
          </p:cNvPicPr>
          <p:nvPr>
            <p:ph type="pic" sz="quarter" idx="65"/>
          </p:nvPr>
        </p:nvPicPr>
        <p:blipFill rotWithShape="1">
          <a:blip r:embed="rId3">
            <a:extLst>
              <a:ext uri="{28A0092B-C50C-407E-A947-70E740481C1C}">
                <a14:useLocalDpi xmlns:a14="http://schemas.microsoft.com/office/drawing/2010/main" val="0"/>
              </a:ext>
            </a:extLst>
          </a:blip>
          <a:srcRect t="19222" b="14212"/>
          <a:stretch/>
        </p:blipFill>
        <p:spPr>
          <a:xfrm>
            <a:off x="6096000" y="2959216"/>
            <a:ext cx="6096000" cy="2700000"/>
          </a:xfrm>
        </p:spPr>
      </p:pic>
      <p:sp>
        <p:nvSpPr>
          <p:cNvPr id="14" name="TextBox 13">
            <a:extLst>
              <a:ext uri="{FF2B5EF4-FFF2-40B4-BE49-F238E27FC236}">
                <a16:creationId xmlns:a16="http://schemas.microsoft.com/office/drawing/2014/main" id="{E254CC14-121A-49EB-B3E6-5864934F9352}"/>
              </a:ext>
            </a:extLst>
          </p:cNvPr>
          <p:cNvSpPr txBox="1"/>
          <p:nvPr/>
        </p:nvSpPr>
        <p:spPr>
          <a:xfrm>
            <a:off x="7086108" y="412403"/>
            <a:ext cx="4867836" cy="2431435"/>
          </a:xfrm>
          <a:prstGeom prst="rect">
            <a:avLst/>
          </a:prstGeom>
          <a:noFill/>
        </p:spPr>
        <p:txBody>
          <a:bodyPr wrap="square" rtlCol="0">
            <a:spAutoFit/>
          </a:bodyPr>
          <a:lstStyle/>
          <a:p>
            <a:pPr algn="ctr"/>
            <a:r>
              <a:rPr lang="fa-IR" sz="3200" b="1" dirty="0"/>
              <a:t>قفل هوشمند ترکیبی</a:t>
            </a:r>
          </a:p>
          <a:p>
            <a:pPr algn="ctr"/>
            <a:r>
              <a:rPr lang="fa-IR" sz="2000" dirty="0"/>
              <a:t>قفل هوشمند ترکیبی یک نمونه بی نقص از انواع قفل هوشمند است. در واقع این قفل از ترکیب دو یا چند قابلیت انواع قفل هوشمند، برخوردار است. معمولا این قفل‌ها ترکیبی از قفل‌های هوشمند اثر انگشتی، تشخیص چهره، کارتی و رمز عبور هستند که نسبت به انواع دیگر قفل‌های هوشمند قیمت بالاتری دارند</a:t>
            </a:r>
            <a:endParaRPr lang="en-US" sz="2000" dirty="0"/>
          </a:p>
        </p:txBody>
      </p:sp>
    </p:spTree>
    <p:extLst>
      <p:ext uri="{BB962C8B-B14F-4D97-AF65-F5344CB8AC3E}">
        <p14:creationId xmlns:p14="http://schemas.microsoft.com/office/powerpoint/2010/main" val="3902733065"/>
      </p:ext>
    </p:extLst>
  </p:cSld>
  <p:clrMapOvr>
    <a:masterClrMapping/>
  </p:clrMapOvr>
  <p:transition spd="slow">
    <p:push dir="u"/>
  </p:transition>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4486</TotalTime>
  <Words>2141</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21</vt:i4>
      </vt:variant>
    </vt:vector>
  </HeadingPairs>
  <TitlesOfParts>
    <vt:vector size="26" baseType="lpstr">
      <vt:lpstr>Arial</vt:lpstr>
      <vt:lpstr>Cambria Math</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mahsa</cp:lastModifiedBy>
  <cp:revision>129</cp:revision>
  <dcterms:created xsi:type="dcterms:W3CDTF">2018-04-24T17:14:44Z</dcterms:created>
  <dcterms:modified xsi:type="dcterms:W3CDTF">2023-12-27T17:42:03Z</dcterms:modified>
</cp:coreProperties>
</file>