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9" r:id="rId1"/>
  </p:sldMasterIdLst>
  <p:notesMasterIdLst>
    <p:notesMasterId r:id="rId14"/>
  </p:notesMasterIdLst>
  <p:sldIdLst>
    <p:sldId id="256" r:id="rId2"/>
    <p:sldId id="258" r:id="rId3"/>
    <p:sldId id="259" r:id="rId4"/>
    <p:sldId id="267" r:id="rId5"/>
    <p:sldId id="276" r:id="rId6"/>
    <p:sldId id="277" r:id="rId7"/>
    <p:sldId id="280" r:id="rId8"/>
    <p:sldId id="262" r:id="rId9"/>
    <p:sldId id="264" r:id="rId10"/>
    <p:sldId id="272" r:id="rId11"/>
    <p:sldId id="279" r:id="rId12"/>
    <p:sldId id="278" r:id="rId13"/>
  </p:sldIdLst>
  <p:sldSz cx="9144000" cy="5143500" type="screen16x9"/>
  <p:notesSz cx="6858000" cy="9144000"/>
  <p:embeddedFontLst>
    <p:embeddedFont>
      <p:font typeface="Anton" panose="020B0604020202020204" charset="0"/>
      <p:regular r:id="rId15"/>
    </p:embeddedFont>
    <p:embeddedFont>
      <p:font typeface="Fira Sans Condensed Light" panose="020B0604020202020204" charset="0"/>
      <p:regular r:id="rId16"/>
      <p:italic r:id="rId17"/>
    </p:embeddedFont>
    <p:embeddedFont>
      <p:font typeface="Rajdhani" panose="020B0604020202020204" charset="0"/>
      <p:bold r:id="rId18"/>
    </p:embeddedFont>
    <p:embeddedFont>
      <p:font typeface="Vazir" panose="020B0604020202020204" charset="-78"/>
      <p:regular r:id="rId19"/>
      <p:bold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B7CE849-794C-45D5-BB0B-582ACD65B085}">
  <a:tblStyle styleId="{5B7CE849-794C-45D5-BB0B-582ACD65B085}"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0" d="100"/>
          <a:sy n="110" d="100"/>
        </p:scale>
        <p:origin x="65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708a6ee8a1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708a6ee8a1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4"/>
        <p:cNvGrpSpPr/>
        <p:nvPr/>
      </p:nvGrpSpPr>
      <p:grpSpPr>
        <a:xfrm>
          <a:off x="0" y="0"/>
          <a:ext cx="0" cy="0"/>
          <a:chOff x="0" y="0"/>
          <a:chExt cx="0" cy="0"/>
        </a:xfrm>
      </p:grpSpPr>
      <p:sp>
        <p:nvSpPr>
          <p:cNvPr id="1765" name="Google Shape;1765;g65abef0139_0_13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6" name="Google Shape;1766;g65abef0139_0_13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708a6ee8a1_0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708a6ee8a1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708a6ee8a1_0_3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708a6ee8a1_0_3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8"/>
        <p:cNvGrpSpPr/>
        <p:nvPr/>
      </p:nvGrpSpPr>
      <p:grpSpPr>
        <a:xfrm>
          <a:off x="0" y="0"/>
          <a:ext cx="0" cy="0"/>
          <a:chOff x="0" y="0"/>
          <a:chExt cx="0" cy="0"/>
        </a:xfrm>
      </p:grpSpPr>
      <p:sp>
        <p:nvSpPr>
          <p:cNvPr id="679" name="Google Shape;679;g65abef0139_0_6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0" name="Google Shape;680;g65abef0139_0_6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0"/>
        <p:cNvGrpSpPr/>
        <p:nvPr/>
      </p:nvGrpSpPr>
      <p:grpSpPr>
        <a:xfrm>
          <a:off x="0" y="0"/>
          <a:ext cx="0" cy="0"/>
          <a:chOff x="0" y="0"/>
          <a:chExt cx="0" cy="0"/>
        </a:xfrm>
      </p:grpSpPr>
      <p:sp>
        <p:nvSpPr>
          <p:cNvPr id="1741" name="Google Shape;1741;g65abef0139_0_13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2" name="Google Shape;1742;g65abef0139_0_13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5"/>
        <p:cNvGrpSpPr/>
        <p:nvPr/>
      </p:nvGrpSpPr>
      <p:grpSpPr>
        <a:xfrm>
          <a:off x="0" y="0"/>
          <a:ext cx="0" cy="0"/>
          <a:chOff x="0" y="0"/>
          <a:chExt cx="0" cy="0"/>
        </a:xfrm>
      </p:grpSpPr>
      <p:sp>
        <p:nvSpPr>
          <p:cNvPr id="1756" name="Google Shape;1756;g65abef0139_0_152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7" name="Google Shape;1757;g65abef0139_0_152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708a6ee8a1_0_4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708a6ee8a1_0_4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2"/>
        <p:cNvGrpSpPr/>
        <p:nvPr/>
      </p:nvGrpSpPr>
      <p:grpSpPr>
        <a:xfrm>
          <a:off x="0" y="0"/>
          <a:ext cx="0" cy="0"/>
          <a:chOff x="0" y="0"/>
          <a:chExt cx="0" cy="0"/>
        </a:xfrm>
      </p:grpSpPr>
      <p:sp>
        <p:nvSpPr>
          <p:cNvPr id="403" name="Google Shape;403;g65abef0139_0_145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4" name="Google Shape;404;g65abef0139_0_145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8"/>
        <p:cNvGrpSpPr/>
        <p:nvPr/>
      </p:nvGrpSpPr>
      <p:grpSpPr>
        <a:xfrm>
          <a:off x="0" y="0"/>
          <a:ext cx="0" cy="0"/>
          <a:chOff x="0" y="0"/>
          <a:chExt cx="0" cy="0"/>
        </a:xfrm>
      </p:grpSpPr>
      <p:sp>
        <p:nvSpPr>
          <p:cNvPr id="769" name="Google Shape;769;g6b4974444a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0" name="Google Shape;770;g6b4974444a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blipFill>
          <a:blip r:embed="rId2">
            <a:alphaModFix/>
          </a:blip>
          <a:stretch>
            <a:fillRect/>
          </a:stretch>
        </a:blip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20000" y="1139150"/>
            <a:ext cx="4404000" cy="2590500"/>
          </a:xfrm>
          <a:prstGeom prst="rect">
            <a:avLst/>
          </a:prstGeom>
        </p:spPr>
        <p:txBody>
          <a:bodyPr spcFirstLastPara="1" wrap="square" lIns="91425" tIns="91425" rIns="91425" bIns="91425" anchor="b" anchorCtr="0">
            <a:noAutofit/>
          </a:bodyPr>
          <a:lstStyle>
            <a:lvl1pPr lvl="0">
              <a:spcBef>
                <a:spcPts val="0"/>
              </a:spcBef>
              <a:spcAft>
                <a:spcPts val="0"/>
              </a:spcAft>
              <a:buSzPts val="5200"/>
              <a:buNone/>
              <a:defRPr sz="7200">
                <a:solidFill>
                  <a:srgbClr val="F3F3F3"/>
                </a:solidFill>
                <a:latin typeface="Anton"/>
                <a:ea typeface="Anton"/>
                <a:cs typeface="Anton"/>
                <a:sym typeface="Anton"/>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720000" y="3585075"/>
            <a:ext cx="3384900" cy="4344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800"/>
              <a:buNone/>
              <a:defRPr sz="1400">
                <a:solidFill>
                  <a:srgbClr val="F3F3F3"/>
                </a:solidFill>
                <a:latin typeface="Advent Pro Light"/>
                <a:ea typeface="Advent Pro Light"/>
                <a:cs typeface="Advent Pro Light"/>
                <a:sym typeface="Advent Pro Light"/>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mc:AlternateContent xmlns:mc="http://schemas.openxmlformats.org/markup-compatibility/2006">
    <mc:Choice xmlns=""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hanks">
  <p:cSld name="BLANK_1_1_1_1_1_1_1">
    <p:bg>
      <p:bgPr>
        <a:blipFill>
          <a:blip r:embed="rId2">
            <a:alphaModFix/>
          </a:blip>
          <a:stretch>
            <a:fillRect/>
          </a:stretch>
        </a:blipFill>
        <a:effectLst/>
      </p:bgPr>
    </p:bg>
    <p:spTree>
      <p:nvGrpSpPr>
        <p:cNvPr id="1" name="Shape 88"/>
        <p:cNvGrpSpPr/>
        <p:nvPr/>
      </p:nvGrpSpPr>
      <p:grpSpPr>
        <a:xfrm>
          <a:off x="0" y="0"/>
          <a:ext cx="0" cy="0"/>
          <a:chOff x="0" y="0"/>
          <a:chExt cx="0" cy="0"/>
        </a:xfrm>
      </p:grpSpPr>
      <p:sp>
        <p:nvSpPr>
          <p:cNvPr id="89" name="Google Shape;89;p19"/>
          <p:cNvSpPr txBox="1">
            <a:spLocks noGrp="1"/>
          </p:cNvSpPr>
          <p:nvPr>
            <p:ph type="ctrTitle"/>
          </p:nvPr>
        </p:nvSpPr>
        <p:spPr>
          <a:xfrm>
            <a:off x="2562175" y="725400"/>
            <a:ext cx="4020000" cy="14628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3F3F3"/>
              </a:buClr>
              <a:buSzPts val="5200"/>
              <a:buNone/>
              <a:defRPr sz="7200"/>
            </a:lvl1pPr>
            <a:lvl2pPr lvl="1" algn="ctr" rtl="0">
              <a:spcBef>
                <a:spcPts val="0"/>
              </a:spcBef>
              <a:spcAft>
                <a:spcPts val="0"/>
              </a:spcAft>
              <a:buClr>
                <a:srgbClr val="F3F3F3"/>
              </a:buClr>
              <a:buSzPts val="5200"/>
              <a:buNone/>
              <a:defRPr sz="5200">
                <a:solidFill>
                  <a:srgbClr val="F3F3F3"/>
                </a:solidFill>
              </a:defRPr>
            </a:lvl2pPr>
            <a:lvl3pPr lvl="2" algn="ctr" rtl="0">
              <a:spcBef>
                <a:spcPts val="0"/>
              </a:spcBef>
              <a:spcAft>
                <a:spcPts val="0"/>
              </a:spcAft>
              <a:buClr>
                <a:srgbClr val="F3F3F3"/>
              </a:buClr>
              <a:buSzPts val="5200"/>
              <a:buNone/>
              <a:defRPr sz="5200">
                <a:solidFill>
                  <a:srgbClr val="F3F3F3"/>
                </a:solidFill>
              </a:defRPr>
            </a:lvl3pPr>
            <a:lvl4pPr lvl="3" algn="ctr" rtl="0">
              <a:spcBef>
                <a:spcPts val="0"/>
              </a:spcBef>
              <a:spcAft>
                <a:spcPts val="0"/>
              </a:spcAft>
              <a:buClr>
                <a:srgbClr val="F3F3F3"/>
              </a:buClr>
              <a:buSzPts val="5200"/>
              <a:buNone/>
              <a:defRPr sz="5200">
                <a:solidFill>
                  <a:srgbClr val="F3F3F3"/>
                </a:solidFill>
              </a:defRPr>
            </a:lvl4pPr>
            <a:lvl5pPr lvl="4" algn="ctr" rtl="0">
              <a:spcBef>
                <a:spcPts val="0"/>
              </a:spcBef>
              <a:spcAft>
                <a:spcPts val="0"/>
              </a:spcAft>
              <a:buClr>
                <a:srgbClr val="F3F3F3"/>
              </a:buClr>
              <a:buSzPts val="5200"/>
              <a:buNone/>
              <a:defRPr sz="5200">
                <a:solidFill>
                  <a:srgbClr val="F3F3F3"/>
                </a:solidFill>
              </a:defRPr>
            </a:lvl5pPr>
            <a:lvl6pPr lvl="5" algn="ctr" rtl="0">
              <a:spcBef>
                <a:spcPts val="0"/>
              </a:spcBef>
              <a:spcAft>
                <a:spcPts val="0"/>
              </a:spcAft>
              <a:buClr>
                <a:srgbClr val="F3F3F3"/>
              </a:buClr>
              <a:buSzPts val="5200"/>
              <a:buNone/>
              <a:defRPr sz="5200">
                <a:solidFill>
                  <a:srgbClr val="F3F3F3"/>
                </a:solidFill>
              </a:defRPr>
            </a:lvl6pPr>
            <a:lvl7pPr lvl="6" algn="ctr" rtl="0">
              <a:spcBef>
                <a:spcPts val="0"/>
              </a:spcBef>
              <a:spcAft>
                <a:spcPts val="0"/>
              </a:spcAft>
              <a:buClr>
                <a:srgbClr val="F3F3F3"/>
              </a:buClr>
              <a:buSzPts val="5200"/>
              <a:buNone/>
              <a:defRPr sz="5200">
                <a:solidFill>
                  <a:srgbClr val="F3F3F3"/>
                </a:solidFill>
              </a:defRPr>
            </a:lvl7pPr>
            <a:lvl8pPr lvl="7" algn="ctr" rtl="0">
              <a:spcBef>
                <a:spcPts val="0"/>
              </a:spcBef>
              <a:spcAft>
                <a:spcPts val="0"/>
              </a:spcAft>
              <a:buClr>
                <a:srgbClr val="F3F3F3"/>
              </a:buClr>
              <a:buSzPts val="5200"/>
              <a:buNone/>
              <a:defRPr sz="5200">
                <a:solidFill>
                  <a:srgbClr val="F3F3F3"/>
                </a:solidFill>
              </a:defRPr>
            </a:lvl8pPr>
            <a:lvl9pPr lvl="8" algn="ctr" rtl="0">
              <a:spcBef>
                <a:spcPts val="0"/>
              </a:spcBef>
              <a:spcAft>
                <a:spcPts val="0"/>
              </a:spcAft>
              <a:buClr>
                <a:srgbClr val="F3F3F3"/>
              </a:buClr>
              <a:buSzPts val="5200"/>
              <a:buNone/>
              <a:defRPr sz="5200">
                <a:solidFill>
                  <a:srgbClr val="F3F3F3"/>
                </a:solidFill>
              </a:defRPr>
            </a:lvl9pPr>
          </a:lstStyle>
          <a:p>
            <a:endParaRPr/>
          </a:p>
        </p:txBody>
      </p:sp>
      <p:sp>
        <p:nvSpPr>
          <p:cNvPr id="90" name="Google Shape;90;p19"/>
          <p:cNvSpPr txBox="1">
            <a:spLocks noGrp="1"/>
          </p:cNvSpPr>
          <p:nvPr>
            <p:ph type="subTitle" idx="1"/>
          </p:nvPr>
        </p:nvSpPr>
        <p:spPr>
          <a:xfrm>
            <a:off x="2561975" y="2225200"/>
            <a:ext cx="40200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3F3F3"/>
              </a:buClr>
              <a:buSzPts val="2800"/>
              <a:buNone/>
              <a:defRPr sz="1400">
                <a:solidFill>
                  <a:srgbClr val="F3F3F3"/>
                </a:solidFill>
              </a:defRPr>
            </a:lvl1pPr>
            <a:lvl2pPr lvl="1" algn="ctr" rtl="0">
              <a:lnSpc>
                <a:spcPct val="100000"/>
              </a:lnSpc>
              <a:spcBef>
                <a:spcPts val="0"/>
              </a:spcBef>
              <a:spcAft>
                <a:spcPts val="0"/>
              </a:spcAft>
              <a:buClr>
                <a:srgbClr val="F3F3F3"/>
              </a:buClr>
              <a:buSzPts val="2800"/>
              <a:buNone/>
              <a:defRPr sz="2800">
                <a:solidFill>
                  <a:srgbClr val="F3F3F3"/>
                </a:solidFill>
              </a:defRPr>
            </a:lvl2pPr>
            <a:lvl3pPr lvl="2" algn="ctr" rtl="0">
              <a:lnSpc>
                <a:spcPct val="100000"/>
              </a:lnSpc>
              <a:spcBef>
                <a:spcPts val="0"/>
              </a:spcBef>
              <a:spcAft>
                <a:spcPts val="0"/>
              </a:spcAft>
              <a:buClr>
                <a:srgbClr val="F3F3F3"/>
              </a:buClr>
              <a:buSzPts val="2800"/>
              <a:buNone/>
              <a:defRPr sz="2800">
                <a:solidFill>
                  <a:srgbClr val="F3F3F3"/>
                </a:solidFill>
              </a:defRPr>
            </a:lvl3pPr>
            <a:lvl4pPr lvl="3" algn="ctr" rtl="0">
              <a:lnSpc>
                <a:spcPct val="100000"/>
              </a:lnSpc>
              <a:spcBef>
                <a:spcPts val="0"/>
              </a:spcBef>
              <a:spcAft>
                <a:spcPts val="0"/>
              </a:spcAft>
              <a:buClr>
                <a:srgbClr val="F3F3F3"/>
              </a:buClr>
              <a:buSzPts val="2800"/>
              <a:buNone/>
              <a:defRPr sz="2800">
                <a:solidFill>
                  <a:srgbClr val="F3F3F3"/>
                </a:solidFill>
              </a:defRPr>
            </a:lvl4pPr>
            <a:lvl5pPr lvl="4" algn="ctr" rtl="0">
              <a:lnSpc>
                <a:spcPct val="100000"/>
              </a:lnSpc>
              <a:spcBef>
                <a:spcPts val="0"/>
              </a:spcBef>
              <a:spcAft>
                <a:spcPts val="0"/>
              </a:spcAft>
              <a:buClr>
                <a:srgbClr val="F3F3F3"/>
              </a:buClr>
              <a:buSzPts val="2800"/>
              <a:buNone/>
              <a:defRPr sz="2800">
                <a:solidFill>
                  <a:srgbClr val="F3F3F3"/>
                </a:solidFill>
              </a:defRPr>
            </a:lvl5pPr>
            <a:lvl6pPr lvl="5" algn="ctr" rtl="0">
              <a:lnSpc>
                <a:spcPct val="100000"/>
              </a:lnSpc>
              <a:spcBef>
                <a:spcPts val="0"/>
              </a:spcBef>
              <a:spcAft>
                <a:spcPts val="0"/>
              </a:spcAft>
              <a:buClr>
                <a:srgbClr val="F3F3F3"/>
              </a:buClr>
              <a:buSzPts val="2800"/>
              <a:buNone/>
              <a:defRPr sz="2800">
                <a:solidFill>
                  <a:srgbClr val="F3F3F3"/>
                </a:solidFill>
              </a:defRPr>
            </a:lvl6pPr>
            <a:lvl7pPr lvl="6" algn="ctr" rtl="0">
              <a:lnSpc>
                <a:spcPct val="100000"/>
              </a:lnSpc>
              <a:spcBef>
                <a:spcPts val="0"/>
              </a:spcBef>
              <a:spcAft>
                <a:spcPts val="0"/>
              </a:spcAft>
              <a:buClr>
                <a:srgbClr val="F3F3F3"/>
              </a:buClr>
              <a:buSzPts val="2800"/>
              <a:buNone/>
              <a:defRPr sz="2800">
                <a:solidFill>
                  <a:srgbClr val="F3F3F3"/>
                </a:solidFill>
              </a:defRPr>
            </a:lvl7pPr>
            <a:lvl8pPr lvl="7" algn="ctr" rtl="0">
              <a:lnSpc>
                <a:spcPct val="100000"/>
              </a:lnSpc>
              <a:spcBef>
                <a:spcPts val="0"/>
              </a:spcBef>
              <a:spcAft>
                <a:spcPts val="0"/>
              </a:spcAft>
              <a:buClr>
                <a:srgbClr val="F3F3F3"/>
              </a:buClr>
              <a:buSzPts val="2800"/>
              <a:buNone/>
              <a:defRPr sz="2800">
                <a:solidFill>
                  <a:srgbClr val="F3F3F3"/>
                </a:solidFill>
              </a:defRPr>
            </a:lvl8pPr>
            <a:lvl9pPr lvl="8" algn="ctr" rtl="0">
              <a:lnSpc>
                <a:spcPct val="100000"/>
              </a:lnSpc>
              <a:spcBef>
                <a:spcPts val="0"/>
              </a:spcBef>
              <a:spcAft>
                <a:spcPts val="0"/>
              </a:spcAft>
              <a:buClr>
                <a:srgbClr val="F3F3F3"/>
              </a:buClr>
              <a:buSzPts val="2800"/>
              <a:buNone/>
              <a:defRPr sz="2800">
                <a:solidFill>
                  <a:srgbClr val="F3F3F3"/>
                </a:solidFill>
              </a:defRPr>
            </a:lvl9pPr>
          </a:lstStyle>
          <a:p>
            <a:endParaRPr/>
          </a:p>
        </p:txBody>
      </p:sp>
    </p:spTree>
  </p:cSld>
  <p:clrMapOvr>
    <a:masterClrMapping/>
  </p:clrMapOvr>
  <mc:AlternateContent xmlns:mc="http://schemas.openxmlformats.org/markup-compatibility/2006">
    <mc:Choice xmlns=""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1">
  <p:cSld name="BLANK_1_1_1_1_1_1_1_1">
    <p:bg>
      <p:bgPr>
        <a:blipFill>
          <a:blip r:embed="rId2">
            <a:alphaModFix/>
          </a:blip>
          <a:stretch>
            <a:fillRect/>
          </a:stretch>
        </a:blipFill>
        <a:effectLst/>
      </p:bgPr>
    </p:bg>
    <p:spTree>
      <p:nvGrpSpPr>
        <p:cNvPr id="1" name="Shape 92"/>
        <p:cNvGrpSpPr/>
        <p:nvPr/>
      </p:nvGrpSpPr>
      <p:grpSpPr>
        <a:xfrm>
          <a:off x="0" y="0"/>
          <a:ext cx="0" cy="0"/>
          <a:chOff x="0" y="0"/>
          <a:chExt cx="0" cy="0"/>
        </a:xfrm>
      </p:grpSpPr>
    </p:spTree>
  </p:cSld>
  <p:clrMapOvr>
    <a:masterClrMapping/>
  </p:clrMapOvr>
  <mc:AlternateContent xmlns:mc="http://schemas.openxmlformats.org/markup-compatibility/2006">
    <mc:Choice xmlns=""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2">
  <p:cSld name="BLANK_1_1_1_1_1_1_1_1_1">
    <p:bg>
      <p:bgPr>
        <a:blipFill>
          <a:blip r:embed="rId2">
            <a:alphaModFix/>
          </a:blip>
          <a:stretch>
            <a:fillRect/>
          </a:stretch>
        </a:blipFill>
        <a:effectLst/>
      </p:bgPr>
    </p:bg>
    <p:spTree>
      <p:nvGrpSpPr>
        <p:cNvPr id="1" name="Shape 93"/>
        <p:cNvGrpSpPr/>
        <p:nvPr/>
      </p:nvGrpSpPr>
      <p:grpSpPr>
        <a:xfrm>
          <a:off x="0" y="0"/>
          <a:ext cx="0" cy="0"/>
          <a:chOff x="0" y="0"/>
          <a:chExt cx="0" cy="0"/>
        </a:xfrm>
      </p:grpSpPr>
    </p:spTree>
  </p:cSld>
  <p:clrMapOvr>
    <a:masterClrMapping/>
  </p:clrMapOvr>
  <mc:AlternateContent xmlns:mc="http://schemas.openxmlformats.org/markup-compatibility/2006">
    <mc:Choice xmlns=""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blipFill>
          <a:blip r:embed="rId2">
            <a:alphaModFix/>
          </a:blip>
          <a:stretch>
            <a:fillRect/>
          </a:stretch>
        </a:blipFill>
        <a:effectLst/>
      </p:bgPr>
    </p:bg>
    <p:spTree>
      <p:nvGrpSpPr>
        <p:cNvPr id="1" name="Shape 22"/>
        <p:cNvGrpSpPr/>
        <p:nvPr/>
      </p:nvGrpSpPr>
      <p:grpSpPr>
        <a:xfrm>
          <a:off x="0" y="0"/>
          <a:ext cx="0" cy="0"/>
          <a:chOff x="0" y="0"/>
          <a:chExt cx="0" cy="0"/>
        </a:xfrm>
      </p:grpSpPr>
      <p:sp>
        <p:nvSpPr>
          <p:cNvPr id="23" name="Google Shape;23;p6"/>
          <p:cNvSpPr txBox="1">
            <a:spLocks noGrp="1"/>
          </p:cNvSpPr>
          <p:nvPr>
            <p:ph type="title"/>
          </p:nvPr>
        </p:nvSpPr>
        <p:spPr>
          <a:xfrm>
            <a:off x="720100" y="5098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F3F3F3"/>
              </a:buClr>
              <a:buSzPts val="3000"/>
              <a:buNone/>
              <a:defRPr sz="3000">
                <a:solidFill>
                  <a:srgbClr val="F3F3F3"/>
                </a:solidFill>
              </a:defRPr>
            </a:lvl1pPr>
            <a:lvl2pPr lvl="1" algn="ctr" rtl="0">
              <a:spcBef>
                <a:spcPts val="0"/>
              </a:spcBef>
              <a:spcAft>
                <a:spcPts val="0"/>
              </a:spcAft>
              <a:buClr>
                <a:srgbClr val="F3F3F3"/>
              </a:buClr>
              <a:buSzPts val="3000"/>
              <a:buNone/>
              <a:defRPr sz="3000">
                <a:solidFill>
                  <a:srgbClr val="F3F3F3"/>
                </a:solidFill>
              </a:defRPr>
            </a:lvl2pPr>
            <a:lvl3pPr lvl="2" algn="ctr" rtl="0">
              <a:spcBef>
                <a:spcPts val="0"/>
              </a:spcBef>
              <a:spcAft>
                <a:spcPts val="0"/>
              </a:spcAft>
              <a:buClr>
                <a:srgbClr val="F3F3F3"/>
              </a:buClr>
              <a:buSzPts val="3000"/>
              <a:buNone/>
              <a:defRPr sz="3000">
                <a:solidFill>
                  <a:srgbClr val="F3F3F3"/>
                </a:solidFill>
              </a:defRPr>
            </a:lvl3pPr>
            <a:lvl4pPr lvl="3" algn="ctr" rtl="0">
              <a:spcBef>
                <a:spcPts val="0"/>
              </a:spcBef>
              <a:spcAft>
                <a:spcPts val="0"/>
              </a:spcAft>
              <a:buClr>
                <a:srgbClr val="F3F3F3"/>
              </a:buClr>
              <a:buSzPts val="3000"/>
              <a:buNone/>
              <a:defRPr sz="3000">
                <a:solidFill>
                  <a:srgbClr val="F3F3F3"/>
                </a:solidFill>
              </a:defRPr>
            </a:lvl4pPr>
            <a:lvl5pPr lvl="4" algn="ctr" rtl="0">
              <a:spcBef>
                <a:spcPts val="0"/>
              </a:spcBef>
              <a:spcAft>
                <a:spcPts val="0"/>
              </a:spcAft>
              <a:buClr>
                <a:srgbClr val="F3F3F3"/>
              </a:buClr>
              <a:buSzPts val="3000"/>
              <a:buNone/>
              <a:defRPr sz="3000">
                <a:solidFill>
                  <a:srgbClr val="F3F3F3"/>
                </a:solidFill>
              </a:defRPr>
            </a:lvl5pPr>
            <a:lvl6pPr lvl="5" algn="ctr" rtl="0">
              <a:spcBef>
                <a:spcPts val="0"/>
              </a:spcBef>
              <a:spcAft>
                <a:spcPts val="0"/>
              </a:spcAft>
              <a:buClr>
                <a:srgbClr val="F3F3F3"/>
              </a:buClr>
              <a:buSzPts val="3000"/>
              <a:buNone/>
              <a:defRPr sz="3000">
                <a:solidFill>
                  <a:srgbClr val="F3F3F3"/>
                </a:solidFill>
              </a:defRPr>
            </a:lvl6pPr>
            <a:lvl7pPr lvl="6" algn="ctr" rtl="0">
              <a:spcBef>
                <a:spcPts val="0"/>
              </a:spcBef>
              <a:spcAft>
                <a:spcPts val="0"/>
              </a:spcAft>
              <a:buClr>
                <a:srgbClr val="F3F3F3"/>
              </a:buClr>
              <a:buSzPts val="3000"/>
              <a:buNone/>
              <a:defRPr sz="3000">
                <a:solidFill>
                  <a:srgbClr val="F3F3F3"/>
                </a:solidFill>
              </a:defRPr>
            </a:lvl7pPr>
            <a:lvl8pPr lvl="7" algn="ctr" rtl="0">
              <a:spcBef>
                <a:spcPts val="0"/>
              </a:spcBef>
              <a:spcAft>
                <a:spcPts val="0"/>
              </a:spcAft>
              <a:buClr>
                <a:srgbClr val="F3F3F3"/>
              </a:buClr>
              <a:buSzPts val="3000"/>
              <a:buNone/>
              <a:defRPr sz="3000">
                <a:solidFill>
                  <a:srgbClr val="F3F3F3"/>
                </a:solidFill>
              </a:defRPr>
            </a:lvl8pPr>
            <a:lvl9pPr lvl="8" algn="ctr" rtl="0">
              <a:spcBef>
                <a:spcPts val="0"/>
              </a:spcBef>
              <a:spcAft>
                <a:spcPts val="0"/>
              </a:spcAft>
              <a:buClr>
                <a:srgbClr val="F3F3F3"/>
              </a:buClr>
              <a:buSzPts val="3000"/>
              <a:buNone/>
              <a:defRPr sz="3000">
                <a:solidFill>
                  <a:srgbClr val="F3F3F3"/>
                </a:solidFill>
              </a:defRPr>
            </a:lvl9pPr>
          </a:lstStyle>
          <a:p>
            <a:endParaRPr/>
          </a:p>
        </p:txBody>
      </p:sp>
    </p:spTree>
  </p:cSld>
  <p:clrMapOvr>
    <a:masterClrMapping/>
  </p:clrMapOvr>
  <mc:AlternateContent xmlns:mc="http://schemas.openxmlformats.org/markup-compatibility/2006">
    <mc:Choice xmlns=""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olo título 1">
  <p:cSld name="TITLE_ONLY_1">
    <p:bg>
      <p:bgPr>
        <a:blipFill>
          <a:blip r:embed="rId2">
            <a:alphaModFix/>
          </a:blip>
          <a:stretch>
            <a:fillRect/>
          </a:stretch>
        </a:blipFill>
        <a:effectLst/>
      </p:bgPr>
    </p:bg>
    <p:spTree>
      <p:nvGrpSpPr>
        <p:cNvPr id="1" name="Shape 24"/>
        <p:cNvGrpSpPr/>
        <p:nvPr/>
      </p:nvGrpSpPr>
      <p:grpSpPr>
        <a:xfrm>
          <a:off x="0" y="0"/>
          <a:ext cx="0" cy="0"/>
          <a:chOff x="0" y="0"/>
          <a:chExt cx="0" cy="0"/>
        </a:xfrm>
      </p:grpSpPr>
      <p:sp>
        <p:nvSpPr>
          <p:cNvPr id="25" name="Google Shape;25;p7"/>
          <p:cNvSpPr txBox="1">
            <a:spLocks noGrp="1"/>
          </p:cNvSpPr>
          <p:nvPr>
            <p:ph type="title"/>
          </p:nvPr>
        </p:nvSpPr>
        <p:spPr>
          <a:xfrm>
            <a:off x="720100" y="5098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F3F3F3"/>
              </a:buClr>
              <a:buSzPts val="3000"/>
              <a:buNone/>
              <a:defRPr sz="3000">
                <a:solidFill>
                  <a:srgbClr val="F3F3F3"/>
                </a:solidFill>
              </a:defRPr>
            </a:lvl1pPr>
            <a:lvl2pPr lvl="1" algn="ctr" rtl="0">
              <a:spcBef>
                <a:spcPts val="0"/>
              </a:spcBef>
              <a:spcAft>
                <a:spcPts val="0"/>
              </a:spcAft>
              <a:buClr>
                <a:srgbClr val="F3F3F3"/>
              </a:buClr>
              <a:buSzPts val="3000"/>
              <a:buNone/>
              <a:defRPr sz="3000">
                <a:solidFill>
                  <a:srgbClr val="F3F3F3"/>
                </a:solidFill>
              </a:defRPr>
            </a:lvl2pPr>
            <a:lvl3pPr lvl="2" algn="ctr" rtl="0">
              <a:spcBef>
                <a:spcPts val="0"/>
              </a:spcBef>
              <a:spcAft>
                <a:spcPts val="0"/>
              </a:spcAft>
              <a:buClr>
                <a:srgbClr val="F3F3F3"/>
              </a:buClr>
              <a:buSzPts val="3000"/>
              <a:buNone/>
              <a:defRPr sz="3000">
                <a:solidFill>
                  <a:srgbClr val="F3F3F3"/>
                </a:solidFill>
              </a:defRPr>
            </a:lvl3pPr>
            <a:lvl4pPr lvl="3" algn="ctr" rtl="0">
              <a:spcBef>
                <a:spcPts val="0"/>
              </a:spcBef>
              <a:spcAft>
                <a:spcPts val="0"/>
              </a:spcAft>
              <a:buClr>
                <a:srgbClr val="F3F3F3"/>
              </a:buClr>
              <a:buSzPts val="3000"/>
              <a:buNone/>
              <a:defRPr sz="3000">
                <a:solidFill>
                  <a:srgbClr val="F3F3F3"/>
                </a:solidFill>
              </a:defRPr>
            </a:lvl4pPr>
            <a:lvl5pPr lvl="4" algn="ctr" rtl="0">
              <a:spcBef>
                <a:spcPts val="0"/>
              </a:spcBef>
              <a:spcAft>
                <a:spcPts val="0"/>
              </a:spcAft>
              <a:buClr>
                <a:srgbClr val="F3F3F3"/>
              </a:buClr>
              <a:buSzPts val="3000"/>
              <a:buNone/>
              <a:defRPr sz="3000">
                <a:solidFill>
                  <a:srgbClr val="F3F3F3"/>
                </a:solidFill>
              </a:defRPr>
            </a:lvl5pPr>
            <a:lvl6pPr lvl="5" algn="ctr" rtl="0">
              <a:spcBef>
                <a:spcPts val="0"/>
              </a:spcBef>
              <a:spcAft>
                <a:spcPts val="0"/>
              </a:spcAft>
              <a:buClr>
                <a:srgbClr val="F3F3F3"/>
              </a:buClr>
              <a:buSzPts val="3000"/>
              <a:buNone/>
              <a:defRPr sz="3000">
                <a:solidFill>
                  <a:srgbClr val="F3F3F3"/>
                </a:solidFill>
              </a:defRPr>
            </a:lvl6pPr>
            <a:lvl7pPr lvl="6" algn="ctr" rtl="0">
              <a:spcBef>
                <a:spcPts val="0"/>
              </a:spcBef>
              <a:spcAft>
                <a:spcPts val="0"/>
              </a:spcAft>
              <a:buClr>
                <a:srgbClr val="F3F3F3"/>
              </a:buClr>
              <a:buSzPts val="3000"/>
              <a:buNone/>
              <a:defRPr sz="3000">
                <a:solidFill>
                  <a:srgbClr val="F3F3F3"/>
                </a:solidFill>
              </a:defRPr>
            </a:lvl7pPr>
            <a:lvl8pPr lvl="7" algn="ctr" rtl="0">
              <a:spcBef>
                <a:spcPts val="0"/>
              </a:spcBef>
              <a:spcAft>
                <a:spcPts val="0"/>
              </a:spcAft>
              <a:buClr>
                <a:srgbClr val="F3F3F3"/>
              </a:buClr>
              <a:buSzPts val="3000"/>
              <a:buNone/>
              <a:defRPr sz="3000">
                <a:solidFill>
                  <a:srgbClr val="F3F3F3"/>
                </a:solidFill>
              </a:defRPr>
            </a:lvl8pPr>
            <a:lvl9pPr lvl="8" algn="ctr" rtl="0">
              <a:spcBef>
                <a:spcPts val="0"/>
              </a:spcBef>
              <a:spcAft>
                <a:spcPts val="0"/>
              </a:spcAft>
              <a:buClr>
                <a:srgbClr val="F3F3F3"/>
              </a:buClr>
              <a:buSzPts val="3000"/>
              <a:buNone/>
              <a:defRPr sz="3000">
                <a:solidFill>
                  <a:srgbClr val="F3F3F3"/>
                </a:solidFill>
              </a:defRPr>
            </a:lvl9pPr>
          </a:lstStyle>
          <a:p>
            <a:endParaRPr/>
          </a:p>
        </p:txBody>
      </p:sp>
    </p:spTree>
  </p:cSld>
  <p:clrMapOvr>
    <a:masterClrMapping/>
  </p:clrMapOvr>
  <mc:AlternateContent xmlns:mc="http://schemas.openxmlformats.org/markup-compatibility/2006">
    <mc:Choice xmlns=""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blipFill>
          <a:blip r:embed="rId2">
            <a:alphaModFix/>
          </a:blip>
          <a:stretch>
            <a:fillRect/>
          </a:stretch>
        </a:blipFill>
        <a:effectLst/>
      </p:bgPr>
    </p:bg>
    <p:spTree>
      <p:nvGrpSpPr>
        <p:cNvPr id="1" name="Shape 26"/>
        <p:cNvGrpSpPr/>
        <p:nvPr/>
      </p:nvGrpSpPr>
      <p:grpSpPr>
        <a:xfrm>
          <a:off x="0" y="0"/>
          <a:ext cx="0" cy="0"/>
          <a:chOff x="0" y="0"/>
          <a:chExt cx="0" cy="0"/>
        </a:xfrm>
      </p:grpSpPr>
      <p:sp>
        <p:nvSpPr>
          <p:cNvPr id="27" name="Google Shape;27;p8"/>
          <p:cNvSpPr txBox="1">
            <a:spLocks noGrp="1"/>
          </p:cNvSpPr>
          <p:nvPr>
            <p:ph type="subTitle" idx="1"/>
          </p:nvPr>
        </p:nvSpPr>
        <p:spPr>
          <a:xfrm>
            <a:off x="2487163" y="1434600"/>
            <a:ext cx="3367800" cy="22743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2800"/>
              <a:buNone/>
              <a:defRPr sz="1400">
                <a:solidFill>
                  <a:srgbClr val="F3F3F3"/>
                </a:solidFill>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28" name="Google Shape;28;p8"/>
          <p:cNvSpPr txBox="1">
            <a:spLocks noGrp="1"/>
          </p:cNvSpPr>
          <p:nvPr>
            <p:ph type="title"/>
          </p:nvPr>
        </p:nvSpPr>
        <p:spPr>
          <a:xfrm>
            <a:off x="6530228" y="1434600"/>
            <a:ext cx="1967100" cy="2274300"/>
          </a:xfrm>
          <a:prstGeom prst="rect">
            <a:avLst/>
          </a:prstGeom>
        </p:spPr>
        <p:txBody>
          <a:bodyPr spcFirstLastPara="1" wrap="square" lIns="91425" tIns="91425" rIns="91425" bIns="91425" anchor="ctr" anchorCtr="0">
            <a:noAutofit/>
          </a:bodyPr>
          <a:lstStyle>
            <a:lvl1pPr lvl="0" rtl="0">
              <a:spcBef>
                <a:spcPts val="0"/>
              </a:spcBef>
              <a:spcAft>
                <a:spcPts val="0"/>
              </a:spcAft>
              <a:buSzPts val="1400"/>
              <a:buNone/>
              <a:defRPr sz="4800">
                <a:solidFill>
                  <a:srgbClr val="F3F3F3"/>
                </a:solidFill>
              </a:defRPr>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a:endParaRPr/>
          </a:p>
        </p:txBody>
      </p:sp>
    </p:spTree>
  </p:cSld>
  <p:clrMapOvr>
    <a:masterClrMapping/>
  </p:clrMapOvr>
  <mc:AlternateContent xmlns:mc="http://schemas.openxmlformats.org/markup-compatibility/2006">
    <mc:Choice xmlns=""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blipFill>
          <a:blip r:embed="rId2">
            <a:alphaModFix/>
          </a:blip>
          <a:stretch>
            <a:fillRect/>
          </a:stretch>
        </a:blipFill>
        <a:effectLst/>
      </p:bgPr>
    </p:bg>
    <p:spTree>
      <p:nvGrpSpPr>
        <p:cNvPr id="1" name="Shape 31"/>
        <p:cNvGrpSpPr/>
        <p:nvPr/>
      </p:nvGrpSpPr>
      <p:grpSpPr>
        <a:xfrm>
          <a:off x="0" y="0"/>
          <a:ext cx="0" cy="0"/>
          <a:chOff x="0" y="0"/>
          <a:chExt cx="0" cy="0"/>
        </a:xfrm>
      </p:grpSpPr>
      <p:sp>
        <p:nvSpPr>
          <p:cNvPr id="32" name="Google Shape;32;p10"/>
          <p:cNvSpPr txBox="1">
            <a:spLocks noGrp="1"/>
          </p:cNvSpPr>
          <p:nvPr>
            <p:ph type="title"/>
          </p:nvPr>
        </p:nvSpPr>
        <p:spPr>
          <a:xfrm>
            <a:off x="522825" y="971850"/>
            <a:ext cx="3787800" cy="3199800"/>
          </a:xfrm>
          <a:prstGeom prst="rect">
            <a:avLst/>
          </a:prstGeom>
        </p:spPr>
        <p:txBody>
          <a:bodyPr spcFirstLastPara="1" wrap="square" lIns="91425" tIns="91425" rIns="91425" bIns="91425" anchor="ctr" anchorCtr="0">
            <a:noAutofit/>
          </a:bodyPr>
          <a:lstStyle>
            <a:lvl1pPr lvl="0" algn="r">
              <a:spcBef>
                <a:spcPts val="0"/>
              </a:spcBef>
              <a:spcAft>
                <a:spcPts val="0"/>
              </a:spcAft>
              <a:buSzPts val="4200"/>
              <a:buNone/>
              <a:defRPr sz="6000">
                <a:solidFill>
                  <a:srgbClr val="F3F3F3"/>
                </a:solidFill>
              </a:defRPr>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3" name="Google Shape;33;p10"/>
          <p:cNvSpPr txBox="1">
            <a:spLocks noGrp="1"/>
          </p:cNvSpPr>
          <p:nvPr>
            <p:ph type="subTitle" idx="1"/>
          </p:nvPr>
        </p:nvSpPr>
        <p:spPr>
          <a:xfrm>
            <a:off x="4799950" y="1954200"/>
            <a:ext cx="1940100" cy="1235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100"/>
              <a:buNone/>
              <a:defRPr sz="1400">
                <a:solidFill>
                  <a:srgbClr val="F3F3F3"/>
                </a:solidFill>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4" name="Google Shape;34;p10"/>
          <p:cNvSpPr txBox="1">
            <a:spLocks noGrp="1"/>
          </p:cNvSpPr>
          <p:nvPr>
            <p:ph type="title" idx="2" hasCustomPrompt="1"/>
          </p:nvPr>
        </p:nvSpPr>
        <p:spPr>
          <a:xfrm>
            <a:off x="4849170" y="1001125"/>
            <a:ext cx="2026800" cy="1814700"/>
          </a:xfrm>
          <a:prstGeom prst="rect">
            <a:avLst/>
          </a:prstGeom>
        </p:spPr>
        <p:txBody>
          <a:bodyPr spcFirstLastPara="1" wrap="square" lIns="91425" tIns="91425" rIns="91425" bIns="91425" anchor="t" anchorCtr="0">
            <a:noAutofit/>
          </a:bodyPr>
          <a:lstStyle>
            <a:lvl1pPr lvl="0" rtl="0">
              <a:spcBef>
                <a:spcPts val="0"/>
              </a:spcBef>
              <a:spcAft>
                <a:spcPts val="0"/>
              </a:spcAft>
              <a:buSzPts val="12000"/>
              <a:buNone/>
              <a:defRPr sz="14000">
                <a:solidFill>
                  <a:srgbClr val="F3F3F3"/>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Tree>
  </p:cSld>
  <p:clrMapOvr>
    <a:masterClrMapping/>
  </p:clrMapOvr>
  <mc:AlternateContent xmlns:mc="http://schemas.openxmlformats.org/markup-compatibility/2006">
    <mc:Choice xmlns=""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40"/>
        <p:cNvGrpSpPr/>
        <p:nvPr/>
      </p:nvGrpSpPr>
      <p:grpSpPr>
        <a:xfrm>
          <a:off x="0" y="0"/>
          <a:ext cx="0" cy="0"/>
          <a:chOff x="0" y="0"/>
          <a:chExt cx="0" cy="0"/>
        </a:xfrm>
      </p:grpSpPr>
    </p:spTree>
  </p:cSld>
  <p:clrMapOvr>
    <a:masterClrMapping/>
  </p:clrMapOvr>
  <mc:AlternateContent xmlns:mc="http://schemas.openxmlformats.org/markup-compatibility/2006">
    <mc:Choice xmlns=""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Agenda">
  <p:cSld name="BLANK_1">
    <p:bg>
      <p:bgPr>
        <a:blipFill>
          <a:blip r:embed="rId2">
            <a:alphaModFix/>
          </a:blip>
          <a:stretch>
            <a:fillRect/>
          </a:stretch>
        </a:blipFill>
        <a:effectLst/>
      </p:bgPr>
    </p:bg>
    <p:spTree>
      <p:nvGrpSpPr>
        <p:cNvPr id="1" name="Shape 41"/>
        <p:cNvGrpSpPr/>
        <p:nvPr/>
      </p:nvGrpSpPr>
      <p:grpSpPr>
        <a:xfrm>
          <a:off x="0" y="0"/>
          <a:ext cx="0" cy="0"/>
          <a:chOff x="0" y="0"/>
          <a:chExt cx="0" cy="0"/>
        </a:xfrm>
      </p:grpSpPr>
      <p:sp>
        <p:nvSpPr>
          <p:cNvPr id="42" name="Google Shape;42;p14"/>
          <p:cNvSpPr txBox="1">
            <a:spLocks noGrp="1"/>
          </p:cNvSpPr>
          <p:nvPr>
            <p:ph type="title"/>
          </p:nvPr>
        </p:nvSpPr>
        <p:spPr>
          <a:xfrm>
            <a:off x="1511713" y="1452625"/>
            <a:ext cx="2339100" cy="421500"/>
          </a:xfrm>
          <a:prstGeom prst="rect">
            <a:avLst/>
          </a:prstGeom>
          <a:noFill/>
          <a:ln>
            <a:noFill/>
          </a:ln>
        </p:spPr>
        <p:txBody>
          <a:bodyPr spcFirstLastPara="1" wrap="square" lIns="0" tIns="0" rIns="0" bIns="0" anchor="ctr" anchorCtr="0">
            <a:noAutofit/>
          </a:bodyPr>
          <a:lstStyle>
            <a:lvl1pPr lvl="0" rtl="0">
              <a:spcBef>
                <a:spcPts val="0"/>
              </a:spcBef>
              <a:spcAft>
                <a:spcPts val="0"/>
              </a:spcAft>
              <a:buSzPts val="1400"/>
              <a:buNone/>
              <a:defRPr sz="2400" i="0">
                <a:solidFill>
                  <a:srgbClr val="F3F3F3"/>
                </a:solidFill>
              </a:defRPr>
            </a:lvl1pPr>
            <a:lvl2pPr lvl="1" algn="r" rtl="0">
              <a:spcBef>
                <a:spcPts val="0"/>
              </a:spcBef>
              <a:spcAft>
                <a:spcPts val="0"/>
              </a:spcAft>
              <a:buSzPts val="1400"/>
              <a:buNone/>
              <a:defRPr sz="1400"/>
            </a:lvl2pPr>
            <a:lvl3pPr lvl="2" algn="r" rtl="0">
              <a:spcBef>
                <a:spcPts val="0"/>
              </a:spcBef>
              <a:spcAft>
                <a:spcPts val="0"/>
              </a:spcAft>
              <a:buSzPts val="1400"/>
              <a:buNone/>
              <a:defRPr sz="1400"/>
            </a:lvl3pPr>
            <a:lvl4pPr lvl="3" algn="r" rtl="0">
              <a:spcBef>
                <a:spcPts val="0"/>
              </a:spcBef>
              <a:spcAft>
                <a:spcPts val="0"/>
              </a:spcAft>
              <a:buSzPts val="1400"/>
              <a:buNone/>
              <a:defRPr sz="1400"/>
            </a:lvl4pPr>
            <a:lvl5pPr lvl="4" algn="r" rtl="0">
              <a:spcBef>
                <a:spcPts val="0"/>
              </a:spcBef>
              <a:spcAft>
                <a:spcPts val="0"/>
              </a:spcAft>
              <a:buSzPts val="1400"/>
              <a:buNone/>
              <a:defRPr sz="1400"/>
            </a:lvl5pPr>
            <a:lvl6pPr lvl="5" algn="r" rtl="0">
              <a:spcBef>
                <a:spcPts val="0"/>
              </a:spcBef>
              <a:spcAft>
                <a:spcPts val="0"/>
              </a:spcAft>
              <a:buSzPts val="1400"/>
              <a:buNone/>
              <a:defRPr sz="1400"/>
            </a:lvl6pPr>
            <a:lvl7pPr lvl="6" algn="r" rtl="0">
              <a:spcBef>
                <a:spcPts val="0"/>
              </a:spcBef>
              <a:spcAft>
                <a:spcPts val="0"/>
              </a:spcAft>
              <a:buSzPts val="1400"/>
              <a:buNone/>
              <a:defRPr sz="1400"/>
            </a:lvl7pPr>
            <a:lvl8pPr lvl="7" algn="r" rtl="0">
              <a:spcBef>
                <a:spcPts val="0"/>
              </a:spcBef>
              <a:spcAft>
                <a:spcPts val="0"/>
              </a:spcAft>
              <a:buSzPts val="1400"/>
              <a:buNone/>
              <a:defRPr sz="1400"/>
            </a:lvl8pPr>
            <a:lvl9pPr lvl="8" algn="r" rtl="0">
              <a:spcBef>
                <a:spcPts val="0"/>
              </a:spcBef>
              <a:spcAft>
                <a:spcPts val="0"/>
              </a:spcAft>
              <a:buSzPts val="1400"/>
              <a:buNone/>
              <a:defRPr sz="1400"/>
            </a:lvl9pPr>
          </a:lstStyle>
          <a:p>
            <a:endParaRPr/>
          </a:p>
        </p:txBody>
      </p:sp>
      <p:sp>
        <p:nvSpPr>
          <p:cNvPr id="43" name="Google Shape;43;p14"/>
          <p:cNvSpPr txBox="1">
            <a:spLocks noGrp="1"/>
          </p:cNvSpPr>
          <p:nvPr>
            <p:ph type="subTitle" idx="1"/>
          </p:nvPr>
        </p:nvSpPr>
        <p:spPr>
          <a:xfrm>
            <a:off x="1511712" y="1779575"/>
            <a:ext cx="2339100" cy="644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400">
                <a:solidFill>
                  <a:srgbClr val="F3F3F3"/>
                </a:solidFill>
              </a:defRPr>
            </a:lvl1pPr>
            <a:lvl2pPr lvl="1" rtl="0">
              <a:lnSpc>
                <a:spcPct val="100000"/>
              </a:lnSpc>
              <a:spcBef>
                <a:spcPts val="1600"/>
              </a:spcBef>
              <a:spcAft>
                <a:spcPts val="0"/>
              </a:spcAft>
              <a:buNone/>
              <a:defRPr sz="1400">
                <a:solidFill>
                  <a:srgbClr val="F3F3F3"/>
                </a:solidFill>
              </a:defRPr>
            </a:lvl2pPr>
            <a:lvl3pPr lvl="2" rtl="0">
              <a:lnSpc>
                <a:spcPct val="100000"/>
              </a:lnSpc>
              <a:spcBef>
                <a:spcPts val="1600"/>
              </a:spcBef>
              <a:spcAft>
                <a:spcPts val="0"/>
              </a:spcAft>
              <a:buNone/>
              <a:defRPr sz="1400">
                <a:solidFill>
                  <a:srgbClr val="F3F3F3"/>
                </a:solidFill>
              </a:defRPr>
            </a:lvl3pPr>
            <a:lvl4pPr lvl="3" rtl="0">
              <a:lnSpc>
                <a:spcPct val="100000"/>
              </a:lnSpc>
              <a:spcBef>
                <a:spcPts val="1600"/>
              </a:spcBef>
              <a:spcAft>
                <a:spcPts val="0"/>
              </a:spcAft>
              <a:buNone/>
              <a:defRPr sz="1400">
                <a:solidFill>
                  <a:srgbClr val="F3F3F3"/>
                </a:solidFill>
              </a:defRPr>
            </a:lvl4pPr>
            <a:lvl5pPr lvl="4" rtl="0">
              <a:lnSpc>
                <a:spcPct val="100000"/>
              </a:lnSpc>
              <a:spcBef>
                <a:spcPts val="1600"/>
              </a:spcBef>
              <a:spcAft>
                <a:spcPts val="0"/>
              </a:spcAft>
              <a:buNone/>
              <a:defRPr sz="1400">
                <a:solidFill>
                  <a:srgbClr val="F3F3F3"/>
                </a:solidFill>
              </a:defRPr>
            </a:lvl5pPr>
            <a:lvl6pPr lvl="5" rtl="0">
              <a:lnSpc>
                <a:spcPct val="100000"/>
              </a:lnSpc>
              <a:spcBef>
                <a:spcPts val="1600"/>
              </a:spcBef>
              <a:spcAft>
                <a:spcPts val="0"/>
              </a:spcAft>
              <a:buNone/>
              <a:defRPr sz="1400">
                <a:solidFill>
                  <a:srgbClr val="F3F3F3"/>
                </a:solidFill>
              </a:defRPr>
            </a:lvl6pPr>
            <a:lvl7pPr lvl="6" rtl="0">
              <a:lnSpc>
                <a:spcPct val="100000"/>
              </a:lnSpc>
              <a:spcBef>
                <a:spcPts val="1600"/>
              </a:spcBef>
              <a:spcAft>
                <a:spcPts val="0"/>
              </a:spcAft>
              <a:buNone/>
              <a:defRPr sz="1400">
                <a:solidFill>
                  <a:srgbClr val="F3F3F3"/>
                </a:solidFill>
              </a:defRPr>
            </a:lvl7pPr>
            <a:lvl8pPr lvl="7" rtl="0">
              <a:lnSpc>
                <a:spcPct val="100000"/>
              </a:lnSpc>
              <a:spcBef>
                <a:spcPts val="1600"/>
              </a:spcBef>
              <a:spcAft>
                <a:spcPts val="0"/>
              </a:spcAft>
              <a:buNone/>
              <a:defRPr sz="1400">
                <a:solidFill>
                  <a:srgbClr val="F3F3F3"/>
                </a:solidFill>
              </a:defRPr>
            </a:lvl8pPr>
            <a:lvl9pPr lvl="8" rtl="0">
              <a:lnSpc>
                <a:spcPct val="100000"/>
              </a:lnSpc>
              <a:spcBef>
                <a:spcPts val="1600"/>
              </a:spcBef>
              <a:spcAft>
                <a:spcPts val="1600"/>
              </a:spcAft>
              <a:buNone/>
              <a:defRPr sz="1400">
                <a:solidFill>
                  <a:srgbClr val="F3F3F3"/>
                </a:solidFill>
              </a:defRPr>
            </a:lvl9pPr>
          </a:lstStyle>
          <a:p>
            <a:endParaRPr/>
          </a:p>
        </p:txBody>
      </p:sp>
      <p:sp>
        <p:nvSpPr>
          <p:cNvPr id="44" name="Google Shape;44;p14"/>
          <p:cNvSpPr txBox="1">
            <a:spLocks noGrp="1"/>
          </p:cNvSpPr>
          <p:nvPr>
            <p:ph type="title" idx="2"/>
          </p:nvPr>
        </p:nvSpPr>
        <p:spPr>
          <a:xfrm>
            <a:off x="4845487" y="1455263"/>
            <a:ext cx="2339100" cy="421500"/>
          </a:xfrm>
          <a:prstGeom prst="rect">
            <a:avLst/>
          </a:prstGeom>
          <a:noFill/>
          <a:ln>
            <a:noFill/>
          </a:ln>
        </p:spPr>
        <p:txBody>
          <a:bodyPr spcFirstLastPara="1" wrap="square" lIns="0" tIns="0" rIns="0" bIns="0" anchor="ctr" anchorCtr="0">
            <a:noAutofit/>
          </a:bodyPr>
          <a:lstStyle>
            <a:lvl1pPr marR="72000" lvl="0" rtl="0">
              <a:spcBef>
                <a:spcPts val="0"/>
              </a:spcBef>
              <a:spcAft>
                <a:spcPts val="0"/>
              </a:spcAft>
              <a:buSzPts val="1400"/>
              <a:buNone/>
              <a:defRPr sz="2400" i="0">
                <a:solidFill>
                  <a:srgbClr val="F3F3F3"/>
                </a:solidFill>
              </a:defRPr>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a:endParaRPr/>
          </a:p>
        </p:txBody>
      </p:sp>
      <p:sp>
        <p:nvSpPr>
          <p:cNvPr id="45" name="Google Shape;45;p14"/>
          <p:cNvSpPr txBox="1">
            <a:spLocks noGrp="1"/>
          </p:cNvSpPr>
          <p:nvPr>
            <p:ph type="subTitle" idx="3"/>
          </p:nvPr>
        </p:nvSpPr>
        <p:spPr>
          <a:xfrm>
            <a:off x="4845487" y="1782238"/>
            <a:ext cx="2339100" cy="644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400">
                <a:solidFill>
                  <a:srgbClr val="F3F3F3"/>
                </a:solidFill>
              </a:defRPr>
            </a:lvl1pPr>
            <a:lvl2pPr lvl="1" rtl="0">
              <a:lnSpc>
                <a:spcPct val="100000"/>
              </a:lnSpc>
              <a:spcBef>
                <a:spcPts val="1600"/>
              </a:spcBef>
              <a:spcAft>
                <a:spcPts val="0"/>
              </a:spcAft>
              <a:buNone/>
              <a:defRPr sz="1400">
                <a:solidFill>
                  <a:srgbClr val="F3F3F3"/>
                </a:solidFill>
              </a:defRPr>
            </a:lvl2pPr>
            <a:lvl3pPr lvl="2" rtl="0">
              <a:lnSpc>
                <a:spcPct val="100000"/>
              </a:lnSpc>
              <a:spcBef>
                <a:spcPts val="1600"/>
              </a:spcBef>
              <a:spcAft>
                <a:spcPts val="0"/>
              </a:spcAft>
              <a:buNone/>
              <a:defRPr sz="1400">
                <a:solidFill>
                  <a:srgbClr val="F3F3F3"/>
                </a:solidFill>
              </a:defRPr>
            </a:lvl3pPr>
            <a:lvl4pPr lvl="3" rtl="0">
              <a:lnSpc>
                <a:spcPct val="100000"/>
              </a:lnSpc>
              <a:spcBef>
                <a:spcPts val="1600"/>
              </a:spcBef>
              <a:spcAft>
                <a:spcPts val="0"/>
              </a:spcAft>
              <a:buNone/>
              <a:defRPr sz="1400">
                <a:solidFill>
                  <a:srgbClr val="F3F3F3"/>
                </a:solidFill>
              </a:defRPr>
            </a:lvl4pPr>
            <a:lvl5pPr lvl="4" rtl="0">
              <a:lnSpc>
                <a:spcPct val="100000"/>
              </a:lnSpc>
              <a:spcBef>
                <a:spcPts val="1600"/>
              </a:spcBef>
              <a:spcAft>
                <a:spcPts val="0"/>
              </a:spcAft>
              <a:buNone/>
              <a:defRPr sz="1400">
                <a:solidFill>
                  <a:srgbClr val="F3F3F3"/>
                </a:solidFill>
              </a:defRPr>
            </a:lvl5pPr>
            <a:lvl6pPr lvl="5" rtl="0">
              <a:lnSpc>
                <a:spcPct val="100000"/>
              </a:lnSpc>
              <a:spcBef>
                <a:spcPts val="1600"/>
              </a:spcBef>
              <a:spcAft>
                <a:spcPts val="0"/>
              </a:spcAft>
              <a:buNone/>
              <a:defRPr sz="1400">
                <a:solidFill>
                  <a:srgbClr val="F3F3F3"/>
                </a:solidFill>
              </a:defRPr>
            </a:lvl6pPr>
            <a:lvl7pPr lvl="6" rtl="0">
              <a:lnSpc>
                <a:spcPct val="100000"/>
              </a:lnSpc>
              <a:spcBef>
                <a:spcPts val="1600"/>
              </a:spcBef>
              <a:spcAft>
                <a:spcPts val="0"/>
              </a:spcAft>
              <a:buNone/>
              <a:defRPr sz="1400">
                <a:solidFill>
                  <a:srgbClr val="F3F3F3"/>
                </a:solidFill>
              </a:defRPr>
            </a:lvl7pPr>
            <a:lvl8pPr lvl="7" rtl="0">
              <a:lnSpc>
                <a:spcPct val="100000"/>
              </a:lnSpc>
              <a:spcBef>
                <a:spcPts val="1600"/>
              </a:spcBef>
              <a:spcAft>
                <a:spcPts val="0"/>
              </a:spcAft>
              <a:buNone/>
              <a:defRPr sz="1400">
                <a:solidFill>
                  <a:srgbClr val="F3F3F3"/>
                </a:solidFill>
              </a:defRPr>
            </a:lvl8pPr>
            <a:lvl9pPr lvl="8" rtl="0">
              <a:lnSpc>
                <a:spcPct val="100000"/>
              </a:lnSpc>
              <a:spcBef>
                <a:spcPts val="1600"/>
              </a:spcBef>
              <a:spcAft>
                <a:spcPts val="1600"/>
              </a:spcAft>
              <a:buNone/>
              <a:defRPr sz="1400">
                <a:solidFill>
                  <a:srgbClr val="F3F3F3"/>
                </a:solidFill>
              </a:defRPr>
            </a:lvl9pPr>
          </a:lstStyle>
          <a:p>
            <a:endParaRPr/>
          </a:p>
        </p:txBody>
      </p:sp>
      <p:sp>
        <p:nvSpPr>
          <p:cNvPr id="46" name="Google Shape;46;p14"/>
          <p:cNvSpPr txBox="1">
            <a:spLocks noGrp="1"/>
          </p:cNvSpPr>
          <p:nvPr>
            <p:ph type="title" idx="4"/>
          </p:nvPr>
        </p:nvSpPr>
        <p:spPr>
          <a:xfrm>
            <a:off x="2768313" y="2877450"/>
            <a:ext cx="2339100" cy="421500"/>
          </a:xfrm>
          <a:prstGeom prst="rect">
            <a:avLst/>
          </a:prstGeom>
          <a:noFill/>
          <a:ln>
            <a:noFill/>
          </a:ln>
        </p:spPr>
        <p:txBody>
          <a:bodyPr spcFirstLastPara="1" wrap="square" lIns="0" tIns="0" rIns="0" bIns="0" anchor="ctr" anchorCtr="0">
            <a:noAutofit/>
          </a:bodyPr>
          <a:lstStyle>
            <a:lvl1pPr lvl="0" rtl="0">
              <a:spcBef>
                <a:spcPts val="0"/>
              </a:spcBef>
              <a:spcAft>
                <a:spcPts val="0"/>
              </a:spcAft>
              <a:buSzPts val="1400"/>
              <a:buNone/>
              <a:defRPr sz="2400" i="0">
                <a:solidFill>
                  <a:srgbClr val="F3F3F3"/>
                </a:solidFill>
              </a:defRPr>
            </a:lvl1pPr>
            <a:lvl2pPr lvl="1" algn="r" rtl="0">
              <a:spcBef>
                <a:spcPts val="0"/>
              </a:spcBef>
              <a:spcAft>
                <a:spcPts val="0"/>
              </a:spcAft>
              <a:buSzPts val="1400"/>
              <a:buNone/>
              <a:defRPr sz="1400"/>
            </a:lvl2pPr>
            <a:lvl3pPr lvl="2" algn="r" rtl="0">
              <a:spcBef>
                <a:spcPts val="0"/>
              </a:spcBef>
              <a:spcAft>
                <a:spcPts val="0"/>
              </a:spcAft>
              <a:buSzPts val="1400"/>
              <a:buNone/>
              <a:defRPr sz="1400"/>
            </a:lvl3pPr>
            <a:lvl4pPr lvl="3" algn="r" rtl="0">
              <a:spcBef>
                <a:spcPts val="0"/>
              </a:spcBef>
              <a:spcAft>
                <a:spcPts val="0"/>
              </a:spcAft>
              <a:buSzPts val="1400"/>
              <a:buNone/>
              <a:defRPr sz="1400"/>
            </a:lvl4pPr>
            <a:lvl5pPr lvl="4" algn="r" rtl="0">
              <a:spcBef>
                <a:spcPts val="0"/>
              </a:spcBef>
              <a:spcAft>
                <a:spcPts val="0"/>
              </a:spcAft>
              <a:buSzPts val="1400"/>
              <a:buNone/>
              <a:defRPr sz="1400"/>
            </a:lvl5pPr>
            <a:lvl6pPr lvl="5" algn="r" rtl="0">
              <a:spcBef>
                <a:spcPts val="0"/>
              </a:spcBef>
              <a:spcAft>
                <a:spcPts val="0"/>
              </a:spcAft>
              <a:buSzPts val="1400"/>
              <a:buNone/>
              <a:defRPr sz="1400"/>
            </a:lvl6pPr>
            <a:lvl7pPr lvl="6" algn="r" rtl="0">
              <a:spcBef>
                <a:spcPts val="0"/>
              </a:spcBef>
              <a:spcAft>
                <a:spcPts val="0"/>
              </a:spcAft>
              <a:buSzPts val="1400"/>
              <a:buNone/>
              <a:defRPr sz="1400"/>
            </a:lvl7pPr>
            <a:lvl8pPr lvl="7" algn="r" rtl="0">
              <a:spcBef>
                <a:spcPts val="0"/>
              </a:spcBef>
              <a:spcAft>
                <a:spcPts val="0"/>
              </a:spcAft>
              <a:buSzPts val="1400"/>
              <a:buNone/>
              <a:defRPr sz="1400"/>
            </a:lvl8pPr>
            <a:lvl9pPr lvl="8" algn="r" rtl="0">
              <a:spcBef>
                <a:spcPts val="0"/>
              </a:spcBef>
              <a:spcAft>
                <a:spcPts val="0"/>
              </a:spcAft>
              <a:buSzPts val="1400"/>
              <a:buNone/>
              <a:defRPr sz="1400"/>
            </a:lvl9pPr>
          </a:lstStyle>
          <a:p>
            <a:endParaRPr/>
          </a:p>
        </p:txBody>
      </p:sp>
      <p:sp>
        <p:nvSpPr>
          <p:cNvPr id="47" name="Google Shape;47;p14"/>
          <p:cNvSpPr txBox="1">
            <a:spLocks noGrp="1"/>
          </p:cNvSpPr>
          <p:nvPr>
            <p:ph type="subTitle" idx="5"/>
          </p:nvPr>
        </p:nvSpPr>
        <p:spPr>
          <a:xfrm>
            <a:off x="2768312" y="3204400"/>
            <a:ext cx="2339100" cy="6447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400">
                <a:solidFill>
                  <a:srgbClr val="F3F3F3"/>
                </a:solidFill>
              </a:defRPr>
            </a:lvl1pPr>
            <a:lvl2pPr lvl="1" rtl="0">
              <a:spcBef>
                <a:spcPts val="1600"/>
              </a:spcBef>
              <a:spcAft>
                <a:spcPts val="0"/>
              </a:spcAft>
              <a:buNone/>
              <a:defRPr sz="1400">
                <a:solidFill>
                  <a:srgbClr val="F3F3F3"/>
                </a:solidFill>
              </a:defRPr>
            </a:lvl2pPr>
            <a:lvl3pPr lvl="2" rtl="0">
              <a:spcBef>
                <a:spcPts val="1600"/>
              </a:spcBef>
              <a:spcAft>
                <a:spcPts val="0"/>
              </a:spcAft>
              <a:buNone/>
              <a:defRPr sz="1400">
                <a:solidFill>
                  <a:srgbClr val="F3F3F3"/>
                </a:solidFill>
              </a:defRPr>
            </a:lvl3pPr>
            <a:lvl4pPr lvl="3" rtl="0">
              <a:spcBef>
                <a:spcPts val="1600"/>
              </a:spcBef>
              <a:spcAft>
                <a:spcPts val="0"/>
              </a:spcAft>
              <a:buNone/>
              <a:defRPr sz="1400">
                <a:solidFill>
                  <a:srgbClr val="F3F3F3"/>
                </a:solidFill>
              </a:defRPr>
            </a:lvl4pPr>
            <a:lvl5pPr lvl="4" rtl="0">
              <a:spcBef>
                <a:spcPts val="1600"/>
              </a:spcBef>
              <a:spcAft>
                <a:spcPts val="0"/>
              </a:spcAft>
              <a:buNone/>
              <a:defRPr sz="1400">
                <a:solidFill>
                  <a:srgbClr val="F3F3F3"/>
                </a:solidFill>
              </a:defRPr>
            </a:lvl5pPr>
            <a:lvl6pPr lvl="5" rtl="0">
              <a:spcBef>
                <a:spcPts val="1600"/>
              </a:spcBef>
              <a:spcAft>
                <a:spcPts val="0"/>
              </a:spcAft>
              <a:buNone/>
              <a:defRPr sz="1400">
                <a:solidFill>
                  <a:srgbClr val="F3F3F3"/>
                </a:solidFill>
              </a:defRPr>
            </a:lvl6pPr>
            <a:lvl7pPr lvl="6" rtl="0">
              <a:spcBef>
                <a:spcPts val="1600"/>
              </a:spcBef>
              <a:spcAft>
                <a:spcPts val="0"/>
              </a:spcAft>
              <a:buNone/>
              <a:defRPr sz="1400">
                <a:solidFill>
                  <a:srgbClr val="F3F3F3"/>
                </a:solidFill>
              </a:defRPr>
            </a:lvl7pPr>
            <a:lvl8pPr lvl="7" rtl="0">
              <a:spcBef>
                <a:spcPts val="1600"/>
              </a:spcBef>
              <a:spcAft>
                <a:spcPts val="0"/>
              </a:spcAft>
              <a:buNone/>
              <a:defRPr sz="1400">
                <a:solidFill>
                  <a:srgbClr val="F3F3F3"/>
                </a:solidFill>
              </a:defRPr>
            </a:lvl8pPr>
            <a:lvl9pPr lvl="8" rtl="0">
              <a:spcBef>
                <a:spcPts val="1600"/>
              </a:spcBef>
              <a:spcAft>
                <a:spcPts val="1600"/>
              </a:spcAft>
              <a:buNone/>
              <a:defRPr sz="1400">
                <a:solidFill>
                  <a:srgbClr val="F3F3F3"/>
                </a:solidFill>
              </a:defRPr>
            </a:lvl9pPr>
          </a:lstStyle>
          <a:p>
            <a:endParaRPr/>
          </a:p>
        </p:txBody>
      </p:sp>
      <p:sp>
        <p:nvSpPr>
          <p:cNvPr id="48" name="Google Shape;48;p14"/>
          <p:cNvSpPr txBox="1">
            <a:spLocks noGrp="1"/>
          </p:cNvSpPr>
          <p:nvPr>
            <p:ph type="title" idx="6"/>
          </p:nvPr>
        </p:nvSpPr>
        <p:spPr>
          <a:xfrm>
            <a:off x="6100575" y="2878082"/>
            <a:ext cx="2339100" cy="421500"/>
          </a:xfrm>
          <a:prstGeom prst="rect">
            <a:avLst/>
          </a:prstGeom>
          <a:noFill/>
          <a:ln>
            <a:noFill/>
          </a:ln>
        </p:spPr>
        <p:txBody>
          <a:bodyPr spcFirstLastPara="1" wrap="square" lIns="0" tIns="0" rIns="0" bIns="0" anchor="ctr" anchorCtr="0">
            <a:noAutofit/>
          </a:bodyPr>
          <a:lstStyle>
            <a:lvl1pPr marR="72000" lvl="0" rtl="0">
              <a:spcBef>
                <a:spcPts val="0"/>
              </a:spcBef>
              <a:spcAft>
                <a:spcPts val="0"/>
              </a:spcAft>
              <a:buSzPts val="1400"/>
              <a:buNone/>
              <a:defRPr sz="2400" i="0">
                <a:solidFill>
                  <a:srgbClr val="F3F3F3"/>
                </a:solidFill>
              </a:defRPr>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a:endParaRPr/>
          </a:p>
        </p:txBody>
      </p:sp>
      <p:sp>
        <p:nvSpPr>
          <p:cNvPr id="49" name="Google Shape;49;p14"/>
          <p:cNvSpPr txBox="1">
            <a:spLocks noGrp="1"/>
          </p:cNvSpPr>
          <p:nvPr>
            <p:ph type="subTitle" idx="7"/>
          </p:nvPr>
        </p:nvSpPr>
        <p:spPr>
          <a:xfrm>
            <a:off x="6100575" y="3205057"/>
            <a:ext cx="2339100" cy="6447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400">
                <a:solidFill>
                  <a:srgbClr val="F3F3F3"/>
                </a:solidFill>
              </a:defRPr>
            </a:lvl1pPr>
            <a:lvl2pPr lvl="1" rtl="0">
              <a:spcBef>
                <a:spcPts val="1600"/>
              </a:spcBef>
              <a:spcAft>
                <a:spcPts val="0"/>
              </a:spcAft>
              <a:buNone/>
              <a:defRPr sz="1400">
                <a:solidFill>
                  <a:srgbClr val="F3F3F3"/>
                </a:solidFill>
              </a:defRPr>
            </a:lvl2pPr>
            <a:lvl3pPr lvl="2" rtl="0">
              <a:spcBef>
                <a:spcPts val="1600"/>
              </a:spcBef>
              <a:spcAft>
                <a:spcPts val="0"/>
              </a:spcAft>
              <a:buNone/>
              <a:defRPr sz="1400">
                <a:solidFill>
                  <a:srgbClr val="F3F3F3"/>
                </a:solidFill>
              </a:defRPr>
            </a:lvl3pPr>
            <a:lvl4pPr lvl="3" rtl="0">
              <a:spcBef>
                <a:spcPts val="1600"/>
              </a:spcBef>
              <a:spcAft>
                <a:spcPts val="0"/>
              </a:spcAft>
              <a:buNone/>
              <a:defRPr sz="1400">
                <a:solidFill>
                  <a:srgbClr val="F3F3F3"/>
                </a:solidFill>
              </a:defRPr>
            </a:lvl4pPr>
            <a:lvl5pPr lvl="4" rtl="0">
              <a:spcBef>
                <a:spcPts val="1600"/>
              </a:spcBef>
              <a:spcAft>
                <a:spcPts val="0"/>
              </a:spcAft>
              <a:buNone/>
              <a:defRPr sz="1400">
                <a:solidFill>
                  <a:srgbClr val="F3F3F3"/>
                </a:solidFill>
              </a:defRPr>
            </a:lvl5pPr>
            <a:lvl6pPr lvl="5" rtl="0">
              <a:spcBef>
                <a:spcPts val="1600"/>
              </a:spcBef>
              <a:spcAft>
                <a:spcPts val="0"/>
              </a:spcAft>
              <a:buNone/>
              <a:defRPr sz="1400">
                <a:solidFill>
                  <a:srgbClr val="F3F3F3"/>
                </a:solidFill>
              </a:defRPr>
            </a:lvl6pPr>
            <a:lvl7pPr lvl="6" rtl="0">
              <a:spcBef>
                <a:spcPts val="1600"/>
              </a:spcBef>
              <a:spcAft>
                <a:spcPts val="0"/>
              </a:spcAft>
              <a:buNone/>
              <a:defRPr sz="1400">
                <a:solidFill>
                  <a:srgbClr val="F3F3F3"/>
                </a:solidFill>
              </a:defRPr>
            </a:lvl7pPr>
            <a:lvl8pPr lvl="7" rtl="0">
              <a:spcBef>
                <a:spcPts val="1600"/>
              </a:spcBef>
              <a:spcAft>
                <a:spcPts val="0"/>
              </a:spcAft>
              <a:buNone/>
              <a:defRPr sz="1400">
                <a:solidFill>
                  <a:srgbClr val="F3F3F3"/>
                </a:solidFill>
              </a:defRPr>
            </a:lvl8pPr>
            <a:lvl9pPr lvl="8" rtl="0">
              <a:spcBef>
                <a:spcPts val="1600"/>
              </a:spcBef>
              <a:spcAft>
                <a:spcPts val="1600"/>
              </a:spcAft>
              <a:buNone/>
              <a:defRPr sz="1400">
                <a:solidFill>
                  <a:srgbClr val="F3F3F3"/>
                </a:solidFill>
              </a:defRPr>
            </a:lvl9pPr>
          </a:lstStyle>
          <a:p>
            <a:endParaRPr/>
          </a:p>
        </p:txBody>
      </p:sp>
      <p:sp>
        <p:nvSpPr>
          <p:cNvPr id="50" name="Google Shape;50;p14"/>
          <p:cNvSpPr txBox="1">
            <a:spLocks noGrp="1"/>
          </p:cNvSpPr>
          <p:nvPr>
            <p:ph type="title" idx="8" hasCustomPrompt="1"/>
          </p:nvPr>
        </p:nvSpPr>
        <p:spPr>
          <a:xfrm>
            <a:off x="1959337" y="3164300"/>
            <a:ext cx="600000" cy="4215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800"/>
              <a:buNone/>
              <a:defRPr sz="2400">
                <a:solidFill>
                  <a:srgbClr val="F3F3F3"/>
                </a:solidFill>
              </a:defRPr>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51" name="Google Shape;51;p14"/>
          <p:cNvSpPr txBox="1">
            <a:spLocks noGrp="1"/>
          </p:cNvSpPr>
          <p:nvPr>
            <p:ph type="title" idx="9" hasCustomPrompt="1"/>
          </p:nvPr>
        </p:nvSpPr>
        <p:spPr>
          <a:xfrm>
            <a:off x="704337" y="1730350"/>
            <a:ext cx="600000" cy="4215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800"/>
              <a:buNone/>
              <a:defRPr sz="2400">
                <a:solidFill>
                  <a:srgbClr val="F3F3F3"/>
                </a:solidFill>
              </a:defRPr>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52" name="Google Shape;52;p14"/>
          <p:cNvSpPr txBox="1">
            <a:spLocks noGrp="1"/>
          </p:cNvSpPr>
          <p:nvPr>
            <p:ph type="title" idx="13" hasCustomPrompt="1"/>
          </p:nvPr>
        </p:nvSpPr>
        <p:spPr>
          <a:xfrm>
            <a:off x="5304000" y="3183632"/>
            <a:ext cx="600000" cy="4215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800"/>
              <a:buNone/>
              <a:defRPr sz="2400">
                <a:solidFill>
                  <a:srgbClr val="F3F3F3"/>
                </a:solidFill>
              </a:defRPr>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53" name="Google Shape;53;p14"/>
          <p:cNvSpPr txBox="1">
            <a:spLocks noGrp="1"/>
          </p:cNvSpPr>
          <p:nvPr>
            <p:ph type="title" idx="14" hasCustomPrompt="1"/>
          </p:nvPr>
        </p:nvSpPr>
        <p:spPr>
          <a:xfrm>
            <a:off x="4048912" y="1719213"/>
            <a:ext cx="600000" cy="4215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800"/>
              <a:buNone/>
              <a:defRPr sz="2400">
                <a:solidFill>
                  <a:srgbClr val="F3F3F3"/>
                </a:solidFill>
              </a:defRPr>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Tree>
  </p:cSld>
  <p:clrMapOvr>
    <a:masterClrMapping/>
  </p:clrMapOvr>
  <mc:AlternateContent xmlns:mc="http://schemas.openxmlformats.org/markup-compatibility/2006">
    <mc:Choice xmlns=""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Numbers and text">
  <p:cSld name="BLANK_1_1_1_1_1">
    <p:bg>
      <p:bgPr>
        <a:blipFill>
          <a:blip r:embed="rId2">
            <a:alphaModFix/>
          </a:blip>
          <a:stretch>
            <a:fillRect/>
          </a:stretch>
        </a:blipFill>
        <a:effectLst/>
      </p:bgPr>
    </p:bg>
    <p:spTree>
      <p:nvGrpSpPr>
        <p:cNvPr id="1" name="Shape 68"/>
        <p:cNvGrpSpPr/>
        <p:nvPr/>
      </p:nvGrpSpPr>
      <p:grpSpPr>
        <a:xfrm>
          <a:off x="0" y="0"/>
          <a:ext cx="0" cy="0"/>
          <a:chOff x="0" y="0"/>
          <a:chExt cx="0" cy="0"/>
        </a:xfrm>
      </p:grpSpPr>
      <p:sp>
        <p:nvSpPr>
          <p:cNvPr id="69" name="Google Shape;69;p17"/>
          <p:cNvSpPr txBox="1">
            <a:spLocks noGrp="1"/>
          </p:cNvSpPr>
          <p:nvPr>
            <p:ph type="subTitle" idx="1"/>
          </p:nvPr>
        </p:nvSpPr>
        <p:spPr>
          <a:xfrm>
            <a:off x="6006000" y="2320225"/>
            <a:ext cx="2006100" cy="396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200"/>
            </a:lvl1pPr>
            <a:lvl2pPr lvl="1" rtl="0">
              <a:lnSpc>
                <a:spcPct val="100000"/>
              </a:lnSpc>
              <a:spcBef>
                <a:spcPts val="1600"/>
              </a:spcBef>
              <a:spcAft>
                <a:spcPts val="0"/>
              </a:spcAft>
              <a:buNone/>
              <a:defRPr sz="1200"/>
            </a:lvl2pPr>
            <a:lvl3pPr lvl="2" rtl="0">
              <a:lnSpc>
                <a:spcPct val="100000"/>
              </a:lnSpc>
              <a:spcBef>
                <a:spcPts val="1600"/>
              </a:spcBef>
              <a:spcAft>
                <a:spcPts val="0"/>
              </a:spcAft>
              <a:buNone/>
              <a:defRPr sz="1200"/>
            </a:lvl3pPr>
            <a:lvl4pPr lvl="3" rtl="0">
              <a:lnSpc>
                <a:spcPct val="100000"/>
              </a:lnSpc>
              <a:spcBef>
                <a:spcPts val="1600"/>
              </a:spcBef>
              <a:spcAft>
                <a:spcPts val="0"/>
              </a:spcAft>
              <a:buNone/>
              <a:defRPr sz="1200"/>
            </a:lvl4pPr>
            <a:lvl5pPr lvl="4" rtl="0">
              <a:lnSpc>
                <a:spcPct val="100000"/>
              </a:lnSpc>
              <a:spcBef>
                <a:spcPts val="1600"/>
              </a:spcBef>
              <a:spcAft>
                <a:spcPts val="0"/>
              </a:spcAft>
              <a:buNone/>
              <a:defRPr sz="1200"/>
            </a:lvl5pPr>
            <a:lvl6pPr lvl="5" rtl="0">
              <a:lnSpc>
                <a:spcPct val="100000"/>
              </a:lnSpc>
              <a:spcBef>
                <a:spcPts val="1600"/>
              </a:spcBef>
              <a:spcAft>
                <a:spcPts val="0"/>
              </a:spcAft>
              <a:buNone/>
              <a:defRPr sz="1200"/>
            </a:lvl6pPr>
            <a:lvl7pPr lvl="6" rtl="0">
              <a:lnSpc>
                <a:spcPct val="100000"/>
              </a:lnSpc>
              <a:spcBef>
                <a:spcPts val="1600"/>
              </a:spcBef>
              <a:spcAft>
                <a:spcPts val="0"/>
              </a:spcAft>
              <a:buNone/>
              <a:defRPr sz="1200"/>
            </a:lvl7pPr>
            <a:lvl8pPr lvl="7" rtl="0">
              <a:lnSpc>
                <a:spcPct val="100000"/>
              </a:lnSpc>
              <a:spcBef>
                <a:spcPts val="1600"/>
              </a:spcBef>
              <a:spcAft>
                <a:spcPts val="0"/>
              </a:spcAft>
              <a:buNone/>
              <a:defRPr sz="1200"/>
            </a:lvl8pPr>
            <a:lvl9pPr lvl="8" rtl="0">
              <a:lnSpc>
                <a:spcPct val="100000"/>
              </a:lnSpc>
              <a:spcBef>
                <a:spcPts val="1600"/>
              </a:spcBef>
              <a:spcAft>
                <a:spcPts val="1600"/>
              </a:spcAft>
              <a:buNone/>
              <a:defRPr sz="1200"/>
            </a:lvl9pPr>
          </a:lstStyle>
          <a:p>
            <a:endParaRPr/>
          </a:p>
        </p:txBody>
      </p:sp>
      <p:sp>
        <p:nvSpPr>
          <p:cNvPr id="70" name="Google Shape;70;p17"/>
          <p:cNvSpPr txBox="1">
            <a:spLocks noGrp="1"/>
          </p:cNvSpPr>
          <p:nvPr>
            <p:ph type="subTitle" idx="2"/>
          </p:nvPr>
        </p:nvSpPr>
        <p:spPr>
          <a:xfrm>
            <a:off x="6006000" y="3478616"/>
            <a:ext cx="2006100" cy="396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200"/>
            </a:lvl1pPr>
            <a:lvl2pPr lvl="1" rtl="0">
              <a:lnSpc>
                <a:spcPct val="100000"/>
              </a:lnSpc>
              <a:spcBef>
                <a:spcPts val="1600"/>
              </a:spcBef>
              <a:spcAft>
                <a:spcPts val="0"/>
              </a:spcAft>
              <a:buNone/>
              <a:defRPr sz="1200"/>
            </a:lvl2pPr>
            <a:lvl3pPr lvl="2" rtl="0">
              <a:lnSpc>
                <a:spcPct val="100000"/>
              </a:lnSpc>
              <a:spcBef>
                <a:spcPts val="1600"/>
              </a:spcBef>
              <a:spcAft>
                <a:spcPts val="0"/>
              </a:spcAft>
              <a:buNone/>
              <a:defRPr sz="1200"/>
            </a:lvl3pPr>
            <a:lvl4pPr lvl="3" rtl="0">
              <a:lnSpc>
                <a:spcPct val="100000"/>
              </a:lnSpc>
              <a:spcBef>
                <a:spcPts val="1600"/>
              </a:spcBef>
              <a:spcAft>
                <a:spcPts val="0"/>
              </a:spcAft>
              <a:buNone/>
              <a:defRPr sz="1200"/>
            </a:lvl4pPr>
            <a:lvl5pPr lvl="4" rtl="0">
              <a:lnSpc>
                <a:spcPct val="100000"/>
              </a:lnSpc>
              <a:spcBef>
                <a:spcPts val="1600"/>
              </a:spcBef>
              <a:spcAft>
                <a:spcPts val="0"/>
              </a:spcAft>
              <a:buNone/>
              <a:defRPr sz="1200"/>
            </a:lvl5pPr>
            <a:lvl6pPr lvl="5" rtl="0">
              <a:lnSpc>
                <a:spcPct val="100000"/>
              </a:lnSpc>
              <a:spcBef>
                <a:spcPts val="1600"/>
              </a:spcBef>
              <a:spcAft>
                <a:spcPts val="0"/>
              </a:spcAft>
              <a:buNone/>
              <a:defRPr sz="1200"/>
            </a:lvl6pPr>
            <a:lvl7pPr lvl="6" rtl="0">
              <a:lnSpc>
                <a:spcPct val="100000"/>
              </a:lnSpc>
              <a:spcBef>
                <a:spcPts val="1600"/>
              </a:spcBef>
              <a:spcAft>
                <a:spcPts val="0"/>
              </a:spcAft>
              <a:buNone/>
              <a:defRPr sz="1200"/>
            </a:lvl7pPr>
            <a:lvl8pPr lvl="7" rtl="0">
              <a:lnSpc>
                <a:spcPct val="100000"/>
              </a:lnSpc>
              <a:spcBef>
                <a:spcPts val="1600"/>
              </a:spcBef>
              <a:spcAft>
                <a:spcPts val="0"/>
              </a:spcAft>
              <a:buNone/>
              <a:defRPr sz="1200"/>
            </a:lvl8pPr>
            <a:lvl9pPr lvl="8" rtl="0">
              <a:lnSpc>
                <a:spcPct val="100000"/>
              </a:lnSpc>
              <a:spcBef>
                <a:spcPts val="1600"/>
              </a:spcBef>
              <a:spcAft>
                <a:spcPts val="1600"/>
              </a:spcAft>
              <a:buNone/>
              <a:defRPr sz="1200"/>
            </a:lvl9pPr>
          </a:lstStyle>
          <a:p>
            <a:endParaRPr/>
          </a:p>
        </p:txBody>
      </p:sp>
      <p:sp>
        <p:nvSpPr>
          <p:cNvPr id="71" name="Google Shape;71;p17"/>
          <p:cNvSpPr txBox="1">
            <a:spLocks noGrp="1"/>
          </p:cNvSpPr>
          <p:nvPr>
            <p:ph type="title" hasCustomPrompt="1"/>
          </p:nvPr>
        </p:nvSpPr>
        <p:spPr>
          <a:xfrm>
            <a:off x="6006000" y="1954025"/>
            <a:ext cx="1235400" cy="479400"/>
          </a:xfrm>
          <a:prstGeom prst="rect">
            <a:avLst/>
          </a:prstGeom>
        </p:spPr>
        <p:txBody>
          <a:bodyPr spcFirstLastPara="1" wrap="square" lIns="91425" tIns="91425" rIns="91425" bIns="91425" anchor="b" anchorCtr="0">
            <a:noAutofit/>
          </a:bodyPr>
          <a:lstStyle>
            <a:lvl1pPr lvl="0" rtl="0">
              <a:spcBef>
                <a:spcPts val="0"/>
              </a:spcBef>
              <a:spcAft>
                <a:spcPts val="0"/>
              </a:spcAft>
              <a:buSzPts val="3600"/>
              <a:buNone/>
              <a:defRPr sz="24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t>xx%</a:t>
            </a:r>
          </a:p>
        </p:txBody>
      </p:sp>
      <p:sp>
        <p:nvSpPr>
          <p:cNvPr id="72" name="Google Shape;72;p17"/>
          <p:cNvSpPr txBox="1">
            <a:spLocks noGrp="1"/>
          </p:cNvSpPr>
          <p:nvPr>
            <p:ph type="title" idx="3" hasCustomPrompt="1"/>
          </p:nvPr>
        </p:nvSpPr>
        <p:spPr>
          <a:xfrm>
            <a:off x="6006000" y="3100474"/>
            <a:ext cx="1235400" cy="479400"/>
          </a:xfrm>
          <a:prstGeom prst="rect">
            <a:avLst/>
          </a:prstGeom>
        </p:spPr>
        <p:txBody>
          <a:bodyPr spcFirstLastPara="1" wrap="square" lIns="91425" tIns="91425" rIns="91425" bIns="91425" anchor="b" anchorCtr="0">
            <a:noAutofit/>
          </a:bodyPr>
          <a:lstStyle>
            <a:lvl1pPr lvl="0" rtl="0">
              <a:spcBef>
                <a:spcPts val="0"/>
              </a:spcBef>
              <a:spcAft>
                <a:spcPts val="0"/>
              </a:spcAft>
              <a:buSzPts val="3600"/>
              <a:buNone/>
              <a:defRPr sz="24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t>xx%</a:t>
            </a:r>
          </a:p>
        </p:txBody>
      </p:sp>
      <p:sp>
        <p:nvSpPr>
          <p:cNvPr id="73" name="Google Shape;73;p17"/>
          <p:cNvSpPr txBox="1">
            <a:spLocks noGrp="1"/>
          </p:cNvSpPr>
          <p:nvPr>
            <p:ph type="title" idx="4"/>
          </p:nvPr>
        </p:nvSpPr>
        <p:spPr>
          <a:xfrm>
            <a:off x="720100" y="5098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F3F3F3"/>
              </a:buClr>
              <a:buSzPts val="3000"/>
              <a:buNone/>
              <a:defRPr sz="3000">
                <a:solidFill>
                  <a:srgbClr val="F3F3F3"/>
                </a:solidFill>
              </a:defRPr>
            </a:lvl1pPr>
            <a:lvl2pPr lvl="1" algn="ctr" rtl="0">
              <a:spcBef>
                <a:spcPts val="0"/>
              </a:spcBef>
              <a:spcAft>
                <a:spcPts val="0"/>
              </a:spcAft>
              <a:buClr>
                <a:srgbClr val="F3F3F3"/>
              </a:buClr>
              <a:buSzPts val="3000"/>
              <a:buNone/>
              <a:defRPr sz="3000">
                <a:solidFill>
                  <a:srgbClr val="F3F3F3"/>
                </a:solidFill>
              </a:defRPr>
            </a:lvl2pPr>
            <a:lvl3pPr lvl="2" algn="ctr" rtl="0">
              <a:spcBef>
                <a:spcPts val="0"/>
              </a:spcBef>
              <a:spcAft>
                <a:spcPts val="0"/>
              </a:spcAft>
              <a:buClr>
                <a:srgbClr val="F3F3F3"/>
              </a:buClr>
              <a:buSzPts val="3000"/>
              <a:buNone/>
              <a:defRPr sz="3000">
                <a:solidFill>
                  <a:srgbClr val="F3F3F3"/>
                </a:solidFill>
              </a:defRPr>
            </a:lvl3pPr>
            <a:lvl4pPr lvl="3" algn="ctr" rtl="0">
              <a:spcBef>
                <a:spcPts val="0"/>
              </a:spcBef>
              <a:spcAft>
                <a:spcPts val="0"/>
              </a:spcAft>
              <a:buClr>
                <a:srgbClr val="F3F3F3"/>
              </a:buClr>
              <a:buSzPts val="3000"/>
              <a:buNone/>
              <a:defRPr sz="3000">
                <a:solidFill>
                  <a:srgbClr val="F3F3F3"/>
                </a:solidFill>
              </a:defRPr>
            </a:lvl4pPr>
            <a:lvl5pPr lvl="4" algn="ctr" rtl="0">
              <a:spcBef>
                <a:spcPts val="0"/>
              </a:spcBef>
              <a:spcAft>
                <a:spcPts val="0"/>
              </a:spcAft>
              <a:buClr>
                <a:srgbClr val="F3F3F3"/>
              </a:buClr>
              <a:buSzPts val="3000"/>
              <a:buNone/>
              <a:defRPr sz="3000">
                <a:solidFill>
                  <a:srgbClr val="F3F3F3"/>
                </a:solidFill>
              </a:defRPr>
            </a:lvl5pPr>
            <a:lvl6pPr lvl="5" algn="ctr" rtl="0">
              <a:spcBef>
                <a:spcPts val="0"/>
              </a:spcBef>
              <a:spcAft>
                <a:spcPts val="0"/>
              </a:spcAft>
              <a:buClr>
                <a:srgbClr val="F3F3F3"/>
              </a:buClr>
              <a:buSzPts val="3000"/>
              <a:buNone/>
              <a:defRPr sz="3000">
                <a:solidFill>
                  <a:srgbClr val="F3F3F3"/>
                </a:solidFill>
              </a:defRPr>
            </a:lvl6pPr>
            <a:lvl7pPr lvl="6" algn="ctr" rtl="0">
              <a:spcBef>
                <a:spcPts val="0"/>
              </a:spcBef>
              <a:spcAft>
                <a:spcPts val="0"/>
              </a:spcAft>
              <a:buClr>
                <a:srgbClr val="F3F3F3"/>
              </a:buClr>
              <a:buSzPts val="3000"/>
              <a:buNone/>
              <a:defRPr sz="3000">
                <a:solidFill>
                  <a:srgbClr val="F3F3F3"/>
                </a:solidFill>
              </a:defRPr>
            </a:lvl7pPr>
            <a:lvl8pPr lvl="7" algn="ctr" rtl="0">
              <a:spcBef>
                <a:spcPts val="0"/>
              </a:spcBef>
              <a:spcAft>
                <a:spcPts val="0"/>
              </a:spcAft>
              <a:buClr>
                <a:srgbClr val="F3F3F3"/>
              </a:buClr>
              <a:buSzPts val="3000"/>
              <a:buNone/>
              <a:defRPr sz="3000">
                <a:solidFill>
                  <a:srgbClr val="F3F3F3"/>
                </a:solidFill>
              </a:defRPr>
            </a:lvl8pPr>
            <a:lvl9pPr lvl="8" algn="ctr" rtl="0">
              <a:spcBef>
                <a:spcPts val="0"/>
              </a:spcBef>
              <a:spcAft>
                <a:spcPts val="0"/>
              </a:spcAft>
              <a:buClr>
                <a:srgbClr val="F3F3F3"/>
              </a:buClr>
              <a:buSzPts val="3000"/>
              <a:buNone/>
              <a:defRPr sz="3000">
                <a:solidFill>
                  <a:srgbClr val="F3F3F3"/>
                </a:solidFill>
              </a:defRPr>
            </a:lvl9pPr>
          </a:lstStyle>
          <a:p>
            <a:endParaRPr/>
          </a:p>
        </p:txBody>
      </p:sp>
    </p:spTree>
  </p:cSld>
  <p:clrMapOvr>
    <a:masterClrMapping/>
  </p:clrMapOvr>
  <mc:AlternateContent xmlns:mc="http://schemas.openxmlformats.org/markup-compatibility/2006">
    <mc:Choice xmlns=""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six columns">
  <p:cSld name="BLANK_1_1_1_1_1_1">
    <p:bg>
      <p:bgPr>
        <a:blipFill>
          <a:blip r:embed="rId2">
            <a:alphaModFix/>
          </a:blip>
          <a:stretch>
            <a:fillRect/>
          </a:stretch>
        </a:blipFill>
        <a:effectLst/>
      </p:bgPr>
    </p:bg>
    <p:spTree>
      <p:nvGrpSpPr>
        <p:cNvPr id="1" name="Shape 74"/>
        <p:cNvGrpSpPr/>
        <p:nvPr/>
      </p:nvGrpSpPr>
      <p:grpSpPr>
        <a:xfrm>
          <a:off x="0" y="0"/>
          <a:ext cx="0" cy="0"/>
          <a:chOff x="0" y="0"/>
          <a:chExt cx="0" cy="0"/>
        </a:xfrm>
      </p:grpSpPr>
      <p:sp>
        <p:nvSpPr>
          <p:cNvPr id="75" name="Google Shape;75;p18"/>
          <p:cNvSpPr txBox="1">
            <a:spLocks noGrp="1"/>
          </p:cNvSpPr>
          <p:nvPr>
            <p:ph type="title"/>
          </p:nvPr>
        </p:nvSpPr>
        <p:spPr>
          <a:xfrm>
            <a:off x="916225" y="2443810"/>
            <a:ext cx="1841400" cy="401700"/>
          </a:xfrm>
          <a:prstGeom prst="rect">
            <a:avLst/>
          </a:prstGeom>
          <a:noFill/>
          <a:ln>
            <a:noFill/>
          </a:ln>
        </p:spPr>
        <p:txBody>
          <a:bodyPr spcFirstLastPara="1" wrap="square" lIns="0" tIns="0" rIns="0" bIns="0" anchor="b" anchorCtr="0">
            <a:noAutofit/>
          </a:bodyPr>
          <a:lstStyle>
            <a:lvl1pPr lvl="0" algn="ctr" rtl="0">
              <a:spcBef>
                <a:spcPts val="0"/>
              </a:spcBef>
              <a:spcAft>
                <a:spcPts val="0"/>
              </a:spcAft>
              <a:buSzPts val="1400"/>
              <a:buNone/>
              <a:defRPr sz="1400" i="0">
                <a:solidFill>
                  <a:srgbClr val="F3F3F3"/>
                </a:solidFill>
              </a:defRPr>
            </a:lvl1pPr>
            <a:lvl2pPr lvl="1" algn="ctr" rtl="0">
              <a:spcBef>
                <a:spcPts val="0"/>
              </a:spcBef>
              <a:spcAft>
                <a:spcPts val="0"/>
              </a:spcAft>
              <a:buSzPts val="1400"/>
              <a:buNone/>
              <a:defRPr sz="1400"/>
            </a:lvl2pPr>
            <a:lvl3pPr lvl="2" algn="ctr" rtl="0">
              <a:spcBef>
                <a:spcPts val="0"/>
              </a:spcBef>
              <a:spcAft>
                <a:spcPts val="0"/>
              </a:spcAft>
              <a:buSzPts val="1400"/>
              <a:buNone/>
              <a:defRPr sz="1400"/>
            </a:lvl3pPr>
            <a:lvl4pPr lvl="3" algn="ctr" rtl="0">
              <a:spcBef>
                <a:spcPts val="0"/>
              </a:spcBef>
              <a:spcAft>
                <a:spcPts val="0"/>
              </a:spcAft>
              <a:buSzPts val="1400"/>
              <a:buNone/>
              <a:defRPr sz="1400"/>
            </a:lvl4pPr>
            <a:lvl5pPr lvl="4" algn="ctr" rtl="0">
              <a:spcBef>
                <a:spcPts val="0"/>
              </a:spcBef>
              <a:spcAft>
                <a:spcPts val="0"/>
              </a:spcAft>
              <a:buSzPts val="1400"/>
              <a:buNone/>
              <a:defRPr sz="1400"/>
            </a:lvl5pPr>
            <a:lvl6pPr lvl="5" algn="ctr" rtl="0">
              <a:spcBef>
                <a:spcPts val="0"/>
              </a:spcBef>
              <a:spcAft>
                <a:spcPts val="0"/>
              </a:spcAft>
              <a:buSzPts val="1400"/>
              <a:buNone/>
              <a:defRPr sz="1400"/>
            </a:lvl6pPr>
            <a:lvl7pPr lvl="6" algn="ctr" rtl="0">
              <a:spcBef>
                <a:spcPts val="0"/>
              </a:spcBef>
              <a:spcAft>
                <a:spcPts val="0"/>
              </a:spcAft>
              <a:buSzPts val="1400"/>
              <a:buNone/>
              <a:defRPr sz="1400"/>
            </a:lvl7pPr>
            <a:lvl8pPr lvl="7" algn="ctr" rtl="0">
              <a:spcBef>
                <a:spcPts val="0"/>
              </a:spcBef>
              <a:spcAft>
                <a:spcPts val="0"/>
              </a:spcAft>
              <a:buSzPts val="1400"/>
              <a:buNone/>
              <a:defRPr sz="1400"/>
            </a:lvl8pPr>
            <a:lvl9pPr lvl="8" algn="ctr" rtl="0">
              <a:spcBef>
                <a:spcPts val="0"/>
              </a:spcBef>
              <a:spcAft>
                <a:spcPts val="0"/>
              </a:spcAft>
              <a:buSzPts val="1400"/>
              <a:buNone/>
              <a:defRPr sz="1400"/>
            </a:lvl9pPr>
          </a:lstStyle>
          <a:p>
            <a:endParaRPr/>
          </a:p>
        </p:txBody>
      </p:sp>
      <p:sp>
        <p:nvSpPr>
          <p:cNvPr id="76" name="Google Shape;76;p18"/>
          <p:cNvSpPr txBox="1">
            <a:spLocks noGrp="1"/>
          </p:cNvSpPr>
          <p:nvPr>
            <p:ph type="subTitle" idx="1"/>
          </p:nvPr>
        </p:nvSpPr>
        <p:spPr>
          <a:xfrm>
            <a:off x="786275" y="1909450"/>
            <a:ext cx="2101200" cy="5727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None/>
              <a:defRPr sz="1400">
                <a:solidFill>
                  <a:srgbClr val="F3F3F3"/>
                </a:solidFill>
              </a:defRPr>
            </a:lvl1pPr>
            <a:lvl2pPr lvl="1" algn="ctr" rtl="0">
              <a:lnSpc>
                <a:spcPct val="100000"/>
              </a:lnSpc>
              <a:spcBef>
                <a:spcPts val="1600"/>
              </a:spcBef>
              <a:spcAft>
                <a:spcPts val="0"/>
              </a:spcAft>
              <a:buNone/>
              <a:defRPr sz="1400">
                <a:solidFill>
                  <a:srgbClr val="F3F3F3"/>
                </a:solidFill>
              </a:defRPr>
            </a:lvl2pPr>
            <a:lvl3pPr lvl="2" algn="ctr" rtl="0">
              <a:lnSpc>
                <a:spcPct val="100000"/>
              </a:lnSpc>
              <a:spcBef>
                <a:spcPts val="1600"/>
              </a:spcBef>
              <a:spcAft>
                <a:spcPts val="0"/>
              </a:spcAft>
              <a:buNone/>
              <a:defRPr sz="1400">
                <a:solidFill>
                  <a:srgbClr val="F3F3F3"/>
                </a:solidFill>
              </a:defRPr>
            </a:lvl3pPr>
            <a:lvl4pPr lvl="3" algn="ctr" rtl="0">
              <a:lnSpc>
                <a:spcPct val="100000"/>
              </a:lnSpc>
              <a:spcBef>
                <a:spcPts val="1600"/>
              </a:spcBef>
              <a:spcAft>
                <a:spcPts val="0"/>
              </a:spcAft>
              <a:buNone/>
              <a:defRPr sz="1400">
                <a:solidFill>
                  <a:srgbClr val="F3F3F3"/>
                </a:solidFill>
              </a:defRPr>
            </a:lvl4pPr>
            <a:lvl5pPr lvl="4" algn="ctr" rtl="0">
              <a:lnSpc>
                <a:spcPct val="100000"/>
              </a:lnSpc>
              <a:spcBef>
                <a:spcPts val="1600"/>
              </a:spcBef>
              <a:spcAft>
                <a:spcPts val="0"/>
              </a:spcAft>
              <a:buNone/>
              <a:defRPr sz="1400">
                <a:solidFill>
                  <a:srgbClr val="F3F3F3"/>
                </a:solidFill>
              </a:defRPr>
            </a:lvl5pPr>
            <a:lvl6pPr lvl="5" algn="ctr" rtl="0">
              <a:lnSpc>
                <a:spcPct val="100000"/>
              </a:lnSpc>
              <a:spcBef>
                <a:spcPts val="1600"/>
              </a:spcBef>
              <a:spcAft>
                <a:spcPts val="0"/>
              </a:spcAft>
              <a:buNone/>
              <a:defRPr sz="1400">
                <a:solidFill>
                  <a:srgbClr val="F3F3F3"/>
                </a:solidFill>
              </a:defRPr>
            </a:lvl6pPr>
            <a:lvl7pPr lvl="6" algn="ctr" rtl="0">
              <a:lnSpc>
                <a:spcPct val="100000"/>
              </a:lnSpc>
              <a:spcBef>
                <a:spcPts val="1600"/>
              </a:spcBef>
              <a:spcAft>
                <a:spcPts val="0"/>
              </a:spcAft>
              <a:buNone/>
              <a:defRPr sz="1400">
                <a:solidFill>
                  <a:srgbClr val="F3F3F3"/>
                </a:solidFill>
              </a:defRPr>
            </a:lvl7pPr>
            <a:lvl8pPr lvl="7" algn="ctr" rtl="0">
              <a:lnSpc>
                <a:spcPct val="100000"/>
              </a:lnSpc>
              <a:spcBef>
                <a:spcPts val="1600"/>
              </a:spcBef>
              <a:spcAft>
                <a:spcPts val="0"/>
              </a:spcAft>
              <a:buNone/>
              <a:defRPr sz="1400">
                <a:solidFill>
                  <a:srgbClr val="F3F3F3"/>
                </a:solidFill>
              </a:defRPr>
            </a:lvl8pPr>
            <a:lvl9pPr lvl="8" algn="ctr" rtl="0">
              <a:lnSpc>
                <a:spcPct val="100000"/>
              </a:lnSpc>
              <a:spcBef>
                <a:spcPts val="1600"/>
              </a:spcBef>
              <a:spcAft>
                <a:spcPts val="1600"/>
              </a:spcAft>
              <a:buNone/>
              <a:defRPr sz="1400">
                <a:solidFill>
                  <a:srgbClr val="F3F3F3"/>
                </a:solidFill>
              </a:defRPr>
            </a:lvl9pPr>
          </a:lstStyle>
          <a:p>
            <a:endParaRPr/>
          </a:p>
        </p:txBody>
      </p:sp>
      <p:sp>
        <p:nvSpPr>
          <p:cNvPr id="77" name="Google Shape;77;p18"/>
          <p:cNvSpPr txBox="1">
            <a:spLocks noGrp="1"/>
          </p:cNvSpPr>
          <p:nvPr>
            <p:ph type="title" idx="2"/>
          </p:nvPr>
        </p:nvSpPr>
        <p:spPr>
          <a:xfrm>
            <a:off x="6298374" y="2443810"/>
            <a:ext cx="1841400" cy="401700"/>
          </a:xfrm>
          <a:prstGeom prst="rect">
            <a:avLst/>
          </a:prstGeom>
          <a:noFill/>
          <a:ln>
            <a:noFill/>
          </a:ln>
        </p:spPr>
        <p:txBody>
          <a:bodyPr spcFirstLastPara="1" wrap="square" lIns="0" tIns="0" rIns="0" bIns="0" anchor="b" anchorCtr="0">
            <a:noAutofit/>
          </a:bodyPr>
          <a:lstStyle>
            <a:lvl1pPr lvl="0" algn="ctr" rtl="0">
              <a:spcBef>
                <a:spcPts val="0"/>
              </a:spcBef>
              <a:spcAft>
                <a:spcPts val="0"/>
              </a:spcAft>
              <a:buSzPts val="1400"/>
              <a:buNone/>
              <a:defRPr sz="1400" i="0">
                <a:solidFill>
                  <a:srgbClr val="F3F3F3"/>
                </a:solidFill>
              </a:defRPr>
            </a:lvl1pPr>
            <a:lvl2pPr lvl="1" algn="ctr" rtl="0">
              <a:spcBef>
                <a:spcPts val="0"/>
              </a:spcBef>
              <a:spcAft>
                <a:spcPts val="0"/>
              </a:spcAft>
              <a:buSzPts val="1400"/>
              <a:buNone/>
              <a:defRPr sz="1400"/>
            </a:lvl2pPr>
            <a:lvl3pPr lvl="2" algn="ctr" rtl="0">
              <a:spcBef>
                <a:spcPts val="0"/>
              </a:spcBef>
              <a:spcAft>
                <a:spcPts val="0"/>
              </a:spcAft>
              <a:buSzPts val="1400"/>
              <a:buNone/>
              <a:defRPr sz="1400"/>
            </a:lvl3pPr>
            <a:lvl4pPr lvl="3" algn="ctr" rtl="0">
              <a:spcBef>
                <a:spcPts val="0"/>
              </a:spcBef>
              <a:spcAft>
                <a:spcPts val="0"/>
              </a:spcAft>
              <a:buSzPts val="1400"/>
              <a:buNone/>
              <a:defRPr sz="1400"/>
            </a:lvl4pPr>
            <a:lvl5pPr lvl="4" algn="ctr" rtl="0">
              <a:spcBef>
                <a:spcPts val="0"/>
              </a:spcBef>
              <a:spcAft>
                <a:spcPts val="0"/>
              </a:spcAft>
              <a:buSzPts val="1400"/>
              <a:buNone/>
              <a:defRPr sz="1400"/>
            </a:lvl5pPr>
            <a:lvl6pPr lvl="5" algn="ctr" rtl="0">
              <a:spcBef>
                <a:spcPts val="0"/>
              </a:spcBef>
              <a:spcAft>
                <a:spcPts val="0"/>
              </a:spcAft>
              <a:buSzPts val="1400"/>
              <a:buNone/>
              <a:defRPr sz="1400"/>
            </a:lvl6pPr>
            <a:lvl7pPr lvl="6" algn="ctr" rtl="0">
              <a:spcBef>
                <a:spcPts val="0"/>
              </a:spcBef>
              <a:spcAft>
                <a:spcPts val="0"/>
              </a:spcAft>
              <a:buSzPts val="1400"/>
              <a:buNone/>
              <a:defRPr sz="1400"/>
            </a:lvl7pPr>
            <a:lvl8pPr lvl="7" algn="ctr" rtl="0">
              <a:spcBef>
                <a:spcPts val="0"/>
              </a:spcBef>
              <a:spcAft>
                <a:spcPts val="0"/>
              </a:spcAft>
              <a:buSzPts val="1400"/>
              <a:buNone/>
              <a:defRPr sz="1400"/>
            </a:lvl8pPr>
            <a:lvl9pPr lvl="8" algn="ctr" rtl="0">
              <a:spcBef>
                <a:spcPts val="0"/>
              </a:spcBef>
              <a:spcAft>
                <a:spcPts val="0"/>
              </a:spcAft>
              <a:buSzPts val="1400"/>
              <a:buNone/>
              <a:defRPr sz="1400"/>
            </a:lvl9pPr>
          </a:lstStyle>
          <a:p>
            <a:endParaRPr/>
          </a:p>
        </p:txBody>
      </p:sp>
      <p:sp>
        <p:nvSpPr>
          <p:cNvPr id="78" name="Google Shape;78;p18"/>
          <p:cNvSpPr txBox="1">
            <a:spLocks noGrp="1"/>
          </p:cNvSpPr>
          <p:nvPr>
            <p:ph type="subTitle" idx="3"/>
          </p:nvPr>
        </p:nvSpPr>
        <p:spPr>
          <a:xfrm>
            <a:off x="6080425" y="1909450"/>
            <a:ext cx="2277300" cy="5727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None/>
              <a:defRPr sz="1400">
                <a:solidFill>
                  <a:srgbClr val="F3F3F3"/>
                </a:solidFill>
              </a:defRPr>
            </a:lvl1pPr>
            <a:lvl2pPr lvl="1" algn="ctr" rtl="0">
              <a:lnSpc>
                <a:spcPct val="100000"/>
              </a:lnSpc>
              <a:spcBef>
                <a:spcPts val="1600"/>
              </a:spcBef>
              <a:spcAft>
                <a:spcPts val="0"/>
              </a:spcAft>
              <a:buNone/>
              <a:defRPr sz="1400">
                <a:solidFill>
                  <a:srgbClr val="F3F3F3"/>
                </a:solidFill>
              </a:defRPr>
            </a:lvl2pPr>
            <a:lvl3pPr lvl="2" algn="ctr" rtl="0">
              <a:lnSpc>
                <a:spcPct val="100000"/>
              </a:lnSpc>
              <a:spcBef>
                <a:spcPts val="1600"/>
              </a:spcBef>
              <a:spcAft>
                <a:spcPts val="0"/>
              </a:spcAft>
              <a:buNone/>
              <a:defRPr sz="1400">
                <a:solidFill>
                  <a:srgbClr val="F3F3F3"/>
                </a:solidFill>
              </a:defRPr>
            </a:lvl3pPr>
            <a:lvl4pPr lvl="3" algn="ctr" rtl="0">
              <a:lnSpc>
                <a:spcPct val="100000"/>
              </a:lnSpc>
              <a:spcBef>
                <a:spcPts val="1600"/>
              </a:spcBef>
              <a:spcAft>
                <a:spcPts val="0"/>
              </a:spcAft>
              <a:buNone/>
              <a:defRPr sz="1400">
                <a:solidFill>
                  <a:srgbClr val="F3F3F3"/>
                </a:solidFill>
              </a:defRPr>
            </a:lvl4pPr>
            <a:lvl5pPr lvl="4" algn="ctr" rtl="0">
              <a:lnSpc>
                <a:spcPct val="100000"/>
              </a:lnSpc>
              <a:spcBef>
                <a:spcPts val="1600"/>
              </a:spcBef>
              <a:spcAft>
                <a:spcPts val="0"/>
              </a:spcAft>
              <a:buNone/>
              <a:defRPr sz="1400">
                <a:solidFill>
                  <a:srgbClr val="F3F3F3"/>
                </a:solidFill>
              </a:defRPr>
            </a:lvl5pPr>
            <a:lvl6pPr lvl="5" algn="ctr" rtl="0">
              <a:lnSpc>
                <a:spcPct val="100000"/>
              </a:lnSpc>
              <a:spcBef>
                <a:spcPts val="1600"/>
              </a:spcBef>
              <a:spcAft>
                <a:spcPts val="0"/>
              </a:spcAft>
              <a:buNone/>
              <a:defRPr sz="1400">
                <a:solidFill>
                  <a:srgbClr val="F3F3F3"/>
                </a:solidFill>
              </a:defRPr>
            </a:lvl6pPr>
            <a:lvl7pPr lvl="6" algn="ctr" rtl="0">
              <a:lnSpc>
                <a:spcPct val="100000"/>
              </a:lnSpc>
              <a:spcBef>
                <a:spcPts val="1600"/>
              </a:spcBef>
              <a:spcAft>
                <a:spcPts val="0"/>
              </a:spcAft>
              <a:buNone/>
              <a:defRPr sz="1400">
                <a:solidFill>
                  <a:srgbClr val="F3F3F3"/>
                </a:solidFill>
              </a:defRPr>
            </a:lvl7pPr>
            <a:lvl8pPr lvl="7" algn="ctr" rtl="0">
              <a:lnSpc>
                <a:spcPct val="100000"/>
              </a:lnSpc>
              <a:spcBef>
                <a:spcPts val="1600"/>
              </a:spcBef>
              <a:spcAft>
                <a:spcPts val="0"/>
              </a:spcAft>
              <a:buNone/>
              <a:defRPr sz="1400">
                <a:solidFill>
                  <a:srgbClr val="F3F3F3"/>
                </a:solidFill>
              </a:defRPr>
            </a:lvl8pPr>
            <a:lvl9pPr lvl="8" algn="ctr" rtl="0">
              <a:lnSpc>
                <a:spcPct val="100000"/>
              </a:lnSpc>
              <a:spcBef>
                <a:spcPts val="1600"/>
              </a:spcBef>
              <a:spcAft>
                <a:spcPts val="1600"/>
              </a:spcAft>
              <a:buNone/>
              <a:defRPr sz="1400">
                <a:solidFill>
                  <a:srgbClr val="F3F3F3"/>
                </a:solidFill>
              </a:defRPr>
            </a:lvl9pPr>
          </a:lstStyle>
          <a:p>
            <a:endParaRPr/>
          </a:p>
        </p:txBody>
      </p:sp>
      <p:sp>
        <p:nvSpPr>
          <p:cNvPr id="79" name="Google Shape;79;p18"/>
          <p:cNvSpPr txBox="1">
            <a:spLocks noGrp="1"/>
          </p:cNvSpPr>
          <p:nvPr>
            <p:ph type="title" idx="4"/>
          </p:nvPr>
        </p:nvSpPr>
        <p:spPr>
          <a:xfrm>
            <a:off x="3607299" y="3872760"/>
            <a:ext cx="1841400" cy="401700"/>
          </a:xfrm>
          <a:prstGeom prst="rect">
            <a:avLst/>
          </a:prstGeom>
          <a:noFill/>
          <a:ln>
            <a:noFill/>
          </a:ln>
        </p:spPr>
        <p:txBody>
          <a:bodyPr spcFirstLastPara="1" wrap="square" lIns="0" tIns="0" rIns="0" bIns="0" anchor="b" anchorCtr="0">
            <a:noAutofit/>
          </a:bodyPr>
          <a:lstStyle>
            <a:lvl1pPr lvl="0" algn="ctr" rtl="0">
              <a:spcBef>
                <a:spcPts val="0"/>
              </a:spcBef>
              <a:spcAft>
                <a:spcPts val="0"/>
              </a:spcAft>
              <a:buSzPts val="1400"/>
              <a:buNone/>
              <a:defRPr sz="1400" i="0">
                <a:solidFill>
                  <a:srgbClr val="F3F3F3"/>
                </a:solidFill>
              </a:defRPr>
            </a:lvl1pPr>
            <a:lvl2pPr lvl="1" algn="ctr" rtl="0">
              <a:spcBef>
                <a:spcPts val="0"/>
              </a:spcBef>
              <a:spcAft>
                <a:spcPts val="0"/>
              </a:spcAft>
              <a:buSzPts val="1400"/>
              <a:buNone/>
              <a:defRPr sz="1400"/>
            </a:lvl2pPr>
            <a:lvl3pPr lvl="2" algn="ctr" rtl="0">
              <a:spcBef>
                <a:spcPts val="0"/>
              </a:spcBef>
              <a:spcAft>
                <a:spcPts val="0"/>
              </a:spcAft>
              <a:buSzPts val="1400"/>
              <a:buNone/>
              <a:defRPr sz="1400"/>
            </a:lvl3pPr>
            <a:lvl4pPr lvl="3" algn="ctr" rtl="0">
              <a:spcBef>
                <a:spcPts val="0"/>
              </a:spcBef>
              <a:spcAft>
                <a:spcPts val="0"/>
              </a:spcAft>
              <a:buSzPts val="1400"/>
              <a:buNone/>
              <a:defRPr sz="1400"/>
            </a:lvl4pPr>
            <a:lvl5pPr lvl="4" algn="ctr" rtl="0">
              <a:spcBef>
                <a:spcPts val="0"/>
              </a:spcBef>
              <a:spcAft>
                <a:spcPts val="0"/>
              </a:spcAft>
              <a:buSzPts val="1400"/>
              <a:buNone/>
              <a:defRPr sz="1400"/>
            </a:lvl5pPr>
            <a:lvl6pPr lvl="5" algn="ctr" rtl="0">
              <a:spcBef>
                <a:spcPts val="0"/>
              </a:spcBef>
              <a:spcAft>
                <a:spcPts val="0"/>
              </a:spcAft>
              <a:buSzPts val="1400"/>
              <a:buNone/>
              <a:defRPr sz="1400"/>
            </a:lvl6pPr>
            <a:lvl7pPr lvl="6" algn="ctr" rtl="0">
              <a:spcBef>
                <a:spcPts val="0"/>
              </a:spcBef>
              <a:spcAft>
                <a:spcPts val="0"/>
              </a:spcAft>
              <a:buSzPts val="1400"/>
              <a:buNone/>
              <a:defRPr sz="1400"/>
            </a:lvl7pPr>
            <a:lvl8pPr lvl="7" algn="ctr" rtl="0">
              <a:spcBef>
                <a:spcPts val="0"/>
              </a:spcBef>
              <a:spcAft>
                <a:spcPts val="0"/>
              </a:spcAft>
              <a:buSzPts val="1400"/>
              <a:buNone/>
              <a:defRPr sz="1400"/>
            </a:lvl8pPr>
            <a:lvl9pPr lvl="8" algn="ctr" rtl="0">
              <a:spcBef>
                <a:spcPts val="0"/>
              </a:spcBef>
              <a:spcAft>
                <a:spcPts val="0"/>
              </a:spcAft>
              <a:buSzPts val="1400"/>
              <a:buNone/>
              <a:defRPr sz="1400"/>
            </a:lvl9pPr>
          </a:lstStyle>
          <a:p>
            <a:endParaRPr/>
          </a:p>
        </p:txBody>
      </p:sp>
      <p:sp>
        <p:nvSpPr>
          <p:cNvPr id="80" name="Google Shape;80;p18"/>
          <p:cNvSpPr txBox="1">
            <a:spLocks noGrp="1"/>
          </p:cNvSpPr>
          <p:nvPr>
            <p:ph type="subTitle" idx="5"/>
          </p:nvPr>
        </p:nvSpPr>
        <p:spPr>
          <a:xfrm>
            <a:off x="3389350" y="3332250"/>
            <a:ext cx="2277300" cy="5727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None/>
              <a:defRPr sz="1400">
                <a:solidFill>
                  <a:srgbClr val="F3F3F3"/>
                </a:solidFill>
              </a:defRPr>
            </a:lvl1pPr>
            <a:lvl2pPr lvl="1" algn="ctr" rtl="0">
              <a:lnSpc>
                <a:spcPct val="100000"/>
              </a:lnSpc>
              <a:spcBef>
                <a:spcPts val="1600"/>
              </a:spcBef>
              <a:spcAft>
                <a:spcPts val="0"/>
              </a:spcAft>
              <a:buNone/>
              <a:defRPr sz="1400">
                <a:solidFill>
                  <a:srgbClr val="F3F3F3"/>
                </a:solidFill>
              </a:defRPr>
            </a:lvl2pPr>
            <a:lvl3pPr lvl="2" algn="ctr" rtl="0">
              <a:lnSpc>
                <a:spcPct val="100000"/>
              </a:lnSpc>
              <a:spcBef>
                <a:spcPts val="1600"/>
              </a:spcBef>
              <a:spcAft>
                <a:spcPts val="0"/>
              </a:spcAft>
              <a:buNone/>
              <a:defRPr sz="1400">
                <a:solidFill>
                  <a:srgbClr val="F3F3F3"/>
                </a:solidFill>
              </a:defRPr>
            </a:lvl3pPr>
            <a:lvl4pPr lvl="3" algn="ctr" rtl="0">
              <a:lnSpc>
                <a:spcPct val="100000"/>
              </a:lnSpc>
              <a:spcBef>
                <a:spcPts val="1600"/>
              </a:spcBef>
              <a:spcAft>
                <a:spcPts val="0"/>
              </a:spcAft>
              <a:buNone/>
              <a:defRPr sz="1400">
                <a:solidFill>
                  <a:srgbClr val="F3F3F3"/>
                </a:solidFill>
              </a:defRPr>
            </a:lvl4pPr>
            <a:lvl5pPr lvl="4" algn="ctr" rtl="0">
              <a:lnSpc>
                <a:spcPct val="100000"/>
              </a:lnSpc>
              <a:spcBef>
                <a:spcPts val="1600"/>
              </a:spcBef>
              <a:spcAft>
                <a:spcPts val="0"/>
              </a:spcAft>
              <a:buNone/>
              <a:defRPr sz="1400">
                <a:solidFill>
                  <a:srgbClr val="F3F3F3"/>
                </a:solidFill>
              </a:defRPr>
            </a:lvl5pPr>
            <a:lvl6pPr lvl="5" algn="ctr" rtl="0">
              <a:lnSpc>
                <a:spcPct val="100000"/>
              </a:lnSpc>
              <a:spcBef>
                <a:spcPts val="1600"/>
              </a:spcBef>
              <a:spcAft>
                <a:spcPts val="0"/>
              </a:spcAft>
              <a:buNone/>
              <a:defRPr sz="1400">
                <a:solidFill>
                  <a:srgbClr val="F3F3F3"/>
                </a:solidFill>
              </a:defRPr>
            </a:lvl6pPr>
            <a:lvl7pPr lvl="6" algn="ctr" rtl="0">
              <a:lnSpc>
                <a:spcPct val="100000"/>
              </a:lnSpc>
              <a:spcBef>
                <a:spcPts val="1600"/>
              </a:spcBef>
              <a:spcAft>
                <a:spcPts val="0"/>
              </a:spcAft>
              <a:buNone/>
              <a:defRPr sz="1400">
                <a:solidFill>
                  <a:srgbClr val="F3F3F3"/>
                </a:solidFill>
              </a:defRPr>
            </a:lvl7pPr>
            <a:lvl8pPr lvl="7" algn="ctr" rtl="0">
              <a:lnSpc>
                <a:spcPct val="100000"/>
              </a:lnSpc>
              <a:spcBef>
                <a:spcPts val="1600"/>
              </a:spcBef>
              <a:spcAft>
                <a:spcPts val="0"/>
              </a:spcAft>
              <a:buNone/>
              <a:defRPr sz="1400">
                <a:solidFill>
                  <a:srgbClr val="F3F3F3"/>
                </a:solidFill>
              </a:defRPr>
            </a:lvl8pPr>
            <a:lvl9pPr lvl="8" algn="ctr" rtl="0">
              <a:lnSpc>
                <a:spcPct val="100000"/>
              </a:lnSpc>
              <a:spcBef>
                <a:spcPts val="1600"/>
              </a:spcBef>
              <a:spcAft>
                <a:spcPts val="1600"/>
              </a:spcAft>
              <a:buNone/>
              <a:defRPr sz="1400">
                <a:solidFill>
                  <a:srgbClr val="F3F3F3"/>
                </a:solidFill>
              </a:defRPr>
            </a:lvl9pPr>
          </a:lstStyle>
          <a:p>
            <a:endParaRPr/>
          </a:p>
        </p:txBody>
      </p:sp>
      <p:sp>
        <p:nvSpPr>
          <p:cNvPr id="81" name="Google Shape;81;p18"/>
          <p:cNvSpPr txBox="1">
            <a:spLocks noGrp="1"/>
          </p:cNvSpPr>
          <p:nvPr>
            <p:ph type="title" idx="6"/>
          </p:nvPr>
        </p:nvSpPr>
        <p:spPr>
          <a:xfrm>
            <a:off x="3607299" y="2443810"/>
            <a:ext cx="1841400" cy="401700"/>
          </a:xfrm>
          <a:prstGeom prst="rect">
            <a:avLst/>
          </a:prstGeom>
          <a:noFill/>
          <a:ln>
            <a:noFill/>
          </a:ln>
        </p:spPr>
        <p:txBody>
          <a:bodyPr spcFirstLastPara="1" wrap="square" lIns="0" tIns="0" rIns="0" bIns="0" anchor="b" anchorCtr="0">
            <a:noAutofit/>
          </a:bodyPr>
          <a:lstStyle>
            <a:lvl1pPr lvl="0" algn="ctr" rtl="0">
              <a:spcBef>
                <a:spcPts val="0"/>
              </a:spcBef>
              <a:spcAft>
                <a:spcPts val="0"/>
              </a:spcAft>
              <a:buSzPts val="1400"/>
              <a:buNone/>
              <a:defRPr sz="1400" i="0">
                <a:solidFill>
                  <a:srgbClr val="F3F3F3"/>
                </a:solidFill>
              </a:defRPr>
            </a:lvl1pPr>
            <a:lvl2pPr lvl="1" algn="ctr" rtl="0">
              <a:spcBef>
                <a:spcPts val="0"/>
              </a:spcBef>
              <a:spcAft>
                <a:spcPts val="0"/>
              </a:spcAft>
              <a:buSzPts val="1400"/>
              <a:buNone/>
              <a:defRPr sz="1400"/>
            </a:lvl2pPr>
            <a:lvl3pPr lvl="2" algn="ctr" rtl="0">
              <a:spcBef>
                <a:spcPts val="0"/>
              </a:spcBef>
              <a:spcAft>
                <a:spcPts val="0"/>
              </a:spcAft>
              <a:buSzPts val="1400"/>
              <a:buNone/>
              <a:defRPr sz="1400"/>
            </a:lvl3pPr>
            <a:lvl4pPr lvl="3" algn="ctr" rtl="0">
              <a:spcBef>
                <a:spcPts val="0"/>
              </a:spcBef>
              <a:spcAft>
                <a:spcPts val="0"/>
              </a:spcAft>
              <a:buSzPts val="1400"/>
              <a:buNone/>
              <a:defRPr sz="1400"/>
            </a:lvl4pPr>
            <a:lvl5pPr lvl="4" algn="ctr" rtl="0">
              <a:spcBef>
                <a:spcPts val="0"/>
              </a:spcBef>
              <a:spcAft>
                <a:spcPts val="0"/>
              </a:spcAft>
              <a:buSzPts val="1400"/>
              <a:buNone/>
              <a:defRPr sz="1400"/>
            </a:lvl5pPr>
            <a:lvl6pPr lvl="5" algn="ctr" rtl="0">
              <a:spcBef>
                <a:spcPts val="0"/>
              </a:spcBef>
              <a:spcAft>
                <a:spcPts val="0"/>
              </a:spcAft>
              <a:buSzPts val="1400"/>
              <a:buNone/>
              <a:defRPr sz="1400"/>
            </a:lvl6pPr>
            <a:lvl7pPr lvl="6" algn="ctr" rtl="0">
              <a:spcBef>
                <a:spcPts val="0"/>
              </a:spcBef>
              <a:spcAft>
                <a:spcPts val="0"/>
              </a:spcAft>
              <a:buSzPts val="1400"/>
              <a:buNone/>
              <a:defRPr sz="1400"/>
            </a:lvl7pPr>
            <a:lvl8pPr lvl="7" algn="ctr" rtl="0">
              <a:spcBef>
                <a:spcPts val="0"/>
              </a:spcBef>
              <a:spcAft>
                <a:spcPts val="0"/>
              </a:spcAft>
              <a:buSzPts val="1400"/>
              <a:buNone/>
              <a:defRPr sz="1400"/>
            </a:lvl8pPr>
            <a:lvl9pPr lvl="8" algn="ctr" rtl="0">
              <a:spcBef>
                <a:spcPts val="0"/>
              </a:spcBef>
              <a:spcAft>
                <a:spcPts val="0"/>
              </a:spcAft>
              <a:buSzPts val="1400"/>
              <a:buNone/>
              <a:defRPr sz="1400"/>
            </a:lvl9pPr>
          </a:lstStyle>
          <a:p>
            <a:endParaRPr/>
          </a:p>
        </p:txBody>
      </p:sp>
      <p:sp>
        <p:nvSpPr>
          <p:cNvPr id="82" name="Google Shape;82;p18"/>
          <p:cNvSpPr txBox="1">
            <a:spLocks noGrp="1"/>
          </p:cNvSpPr>
          <p:nvPr>
            <p:ph type="subTitle" idx="7"/>
          </p:nvPr>
        </p:nvSpPr>
        <p:spPr>
          <a:xfrm>
            <a:off x="3389350" y="1909450"/>
            <a:ext cx="2277300" cy="5727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None/>
              <a:defRPr sz="1400">
                <a:solidFill>
                  <a:srgbClr val="F3F3F3"/>
                </a:solidFill>
              </a:defRPr>
            </a:lvl1pPr>
            <a:lvl2pPr lvl="1" algn="ctr" rtl="0">
              <a:lnSpc>
                <a:spcPct val="100000"/>
              </a:lnSpc>
              <a:spcBef>
                <a:spcPts val="1600"/>
              </a:spcBef>
              <a:spcAft>
                <a:spcPts val="0"/>
              </a:spcAft>
              <a:buNone/>
              <a:defRPr sz="1400">
                <a:solidFill>
                  <a:srgbClr val="F3F3F3"/>
                </a:solidFill>
              </a:defRPr>
            </a:lvl2pPr>
            <a:lvl3pPr lvl="2" algn="ctr" rtl="0">
              <a:lnSpc>
                <a:spcPct val="100000"/>
              </a:lnSpc>
              <a:spcBef>
                <a:spcPts val="1600"/>
              </a:spcBef>
              <a:spcAft>
                <a:spcPts val="0"/>
              </a:spcAft>
              <a:buNone/>
              <a:defRPr sz="1400">
                <a:solidFill>
                  <a:srgbClr val="F3F3F3"/>
                </a:solidFill>
              </a:defRPr>
            </a:lvl3pPr>
            <a:lvl4pPr lvl="3" algn="ctr" rtl="0">
              <a:lnSpc>
                <a:spcPct val="100000"/>
              </a:lnSpc>
              <a:spcBef>
                <a:spcPts val="1600"/>
              </a:spcBef>
              <a:spcAft>
                <a:spcPts val="0"/>
              </a:spcAft>
              <a:buNone/>
              <a:defRPr sz="1400">
                <a:solidFill>
                  <a:srgbClr val="F3F3F3"/>
                </a:solidFill>
              </a:defRPr>
            </a:lvl4pPr>
            <a:lvl5pPr lvl="4" algn="ctr" rtl="0">
              <a:lnSpc>
                <a:spcPct val="100000"/>
              </a:lnSpc>
              <a:spcBef>
                <a:spcPts val="1600"/>
              </a:spcBef>
              <a:spcAft>
                <a:spcPts val="0"/>
              </a:spcAft>
              <a:buNone/>
              <a:defRPr sz="1400">
                <a:solidFill>
                  <a:srgbClr val="F3F3F3"/>
                </a:solidFill>
              </a:defRPr>
            </a:lvl5pPr>
            <a:lvl6pPr lvl="5" algn="ctr" rtl="0">
              <a:lnSpc>
                <a:spcPct val="100000"/>
              </a:lnSpc>
              <a:spcBef>
                <a:spcPts val="1600"/>
              </a:spcBef>
              <a:spcAft>
                <a:spcPts val="0"/>
              </a:spcAft>
              <a:buNone/>
              <a:defRPr sz="1400">
                <a:solidFill>
                  <a:srgbClr val="F3F3F3"/>
                </a:solidFill>
              </a:defRPr>
            </a:lvl6pPr>
            <a:lvl7pPr lvl="6" algn="ctr" rtl="0">
              <a:lnSpc>
                <a:spcPct val="100000"/>
              </a:lnSpc>
              <a:spcBef>
                <a:spcPts val="1600"/>
              </a:spcBef>
              <a:spcAft>
                <a:spcPts val="0"/>
              </a:spcAft>
              <a:buNone/>
              <a:defRPr sz="1400">
                <a:solidFill>
                  <a:srgbClr val="F3F3F3"/>
                </a:solidFill>
              </a:defRPr>
            </a:lvl7pPr>
            <a:lvl8pPr lvl="7" algn="ctr" rtl="0">
              <a:lnSpc>
                <a:spcPct val="100000"/>
              </a:lnSpc>
              <a:spcBef>
                <a:spcPts val="1600"/>
              </a:spcBef>
              <a:spcAft>
                <a:spcPts val="0"/>
              </a:spcAft>
              <a:buNone/>
              <a:defRPr sz="1400">
                <a:solidFill>
                  <a:srgbClr val="F3F3F3"/>
                </a:solidFill>
              </a:defRPr>
            </a:lvl8pPr>
            <a:lvl9pPr lvl="8" algn="ctr" rtl="0">
              <a:lnSpc>
                <a:spcPct val="100000"/>
              </a:lnSpc>
              <a:spcBef>
                <a:spcPts val="1600"/>
              </a:spcBef>
              <a:spcAft>
                <a:spcPts val="1600"/>
              </a:spcAft>
              <a:buNone/>
              <a:defRPr sz="1400">
                <a:solidFill>
                  <a:srgbClr val="F3F3F3"/>
                </a:solidFill>
              </a:defRPr>
            </a:lvl9pPr>
          </a:lstStyle>
          <a:p>
            <a:endParaRPr/>
          </a:p>
        </p:txBody>
      </p:sp>
      <p:sp>
        <p:nvSpPr>
          <p:cNvPr id="83" name="Google Shape;83;p18"/>
          <p:cNvSpPr txBox="1">
            <a:spLocks noGrp="1"/>
          </p:cNvSpPr>
          <p:nvPr>
            <p:ph type="title" idx="8"/>
          </p:nvPr>
        </p:nvSpPr>
        <p:spPr>
          <a:xfrm>
            <a:off x="916225" y="3872760"/>
            <a:ext cx="1841400" cy="401700"/>
          </a:xfrm>
          <a:prstGeom prst="rect">
            <a:avLst/>
          </a:prstGeom>
          <a:noFill/>
          <a:ln>
            <a:noFill/>
          </a:ln>
        </p:spPr>
        <p:txBody>
          <a:bodyPr spcFirstLastPara="1" wrap="square" lIns="0" tIns="0" rIns="0" bIns="0" anchor="b" anchorCtr="0">
            <a:noAutofit/>
          </a:bodyPr>
          <a:lstStyle>
            <a:lvl1pPr lvl="0" algn="ctr" rtl="0">
              <a:spcBef>
                <a:spcPts val="0"/>
              </a:spcBef>
              <a:spcAft>
                <a:spcPts val="0"/>
              </a:spcAft>
              <a:buSzPts val="1400"/>
              <a:buNone/>
              <a:defRPr sz="1400" i="0">
                <a:solidFill>
                  <a:srgbClr val="F3F3F3"/>
                </a:solidFill>
              </a:defRPr>
            </a:lvl1pPr>
            <a:lvl2pPr lvl="1" algn="ctr" rtl="0">
              <a:spcBef>
                <a:spcPts val="0"/>
              </a:spcBef>
              <a:spcAft>
                <a:spcPts val="0"/>
              </a:spcAft>
              <a:buSzPts val="1400"/>
              <a:buNone/>
              <a:defRPr sz="1400"/>
            </a:lvl2pPr>
            <a:lvl3pPr lvl="2" algn="ctr" rtl="0">
              <a:spcBef>
                <a:spcPts val="0"/>
              </a:spcBef>
              <a:spcAft>
                <a:spcPts val="0"/>
              </a:spcAft>
              <a:buSzPts val="1400"/>
              <a:buNone/>
              <a:defRPr sz="1400"/>
            </a:lvl3pPr>
            <a:lvl4pPr lvl="3" algn="ctr" rtl="0">
              <a:spcBef>
                <a:spcPts val="0"/>
              </a:spcBef>
              <a:spcAft>
                <a:spcPts val="0"/>
              </a:spcAft>
              <a:buSzPts val="1400"/>
              <a:buNone/>
              <a:defRPr sz="1400"/>
            </a:lvl4pPr>
            <a:lvl5pPr lvl="4" algn="ctr" rtl="0">
              <a:spcBef>
                <a:spcPts val="0"/>
              </a:spcBef>
              <a:spcAft>
                <a:spcPts val="0"/>
              </a:spcAft>
              <a:buSzPts val="1400"/>
              <a:buNone/>
              <a:defRPr sz="1400"/>
            </a:lvl5pPr>
            <a:lvl6pPr lvl="5" algn="ctr" rtl="0">
              <a:spcBef>
                <a:spcPts val="0"/>
              </a:spcBef>
              <a:spcAft>
                <a:spcPts val="0"/>
              </a:spcAft>
              <a:buSzPts val="1400"/>
              <a:buNone/>
              <a:defRPr sz="1400"/>
            </a:lvl6pPr>
            <a:lvl7pPr lvl="6" algn="ctr" rtl="0">
              <a:spcBef>
                <a:spcPts val="0"/>
              </a:spcBef>
              <a:spcAft>
                <a:spcPts val="0"/>
              </a:spcAft>
              <a:buSzPts val="1400"/>
              <a:buNone/>
              <a:defRPr sz="1400"/>
            </a:lvl7pPr>
            <a:lvl8pPr lvl="7" algn="ctr" rtl="0">
              <a:spcBef>
                <a:spcPts val="0"/>
              </a:spcBef>
              <a:spcAft>
                <a:spcPts val="0"/>
              </a:spcAft>
              <a:buSzPts val="1400"/>
              <a:buNone/>
              <a:defRPr sz="1400"/>
            </a:lvl8pPr>
            <a:lvl9pPr lvl="8" algn="ctr" rtl="0">
              <a:spcBef>
                <a:spcPts val="0"/>
              </a:spcBef>
              <a:spcAft>
                <a:spcPts val="0"/>
              </a:spcAft>
              <a:buSzPts val="1400"/>
              <a:buNone/>
              <a:defRPr sz="1400"/>
            </a:lvl9pPr>
          </a:lstStyle>
          <a:p>
            <a:endParaRPr/>
          </a:p>
        </p:txBody>
      </p:sp>
      <p:sp>
        <p:nvSpPr>
          <p:cNvPr id="84" name="Google Shape;84;p18"/>
          <p:cNvSpPr txBox="1">
            <a:spLocks noGrp="1"/>
          </p:cNvSpPr>
          <p:nvPr>
            <p:ph type="subTitle" idx="9"/>
          </p:nvPr>
        </p:nvSpPr>
        <p:spPr>
          <a:xfrm>
            <a:off x="786325" y="3332250"/>
            <a:ext cx="2101200" cy="5727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None/>
              <a:defRPr sz="1400">
                <a:solidFill>
                  <a:srgbClr val="F3F3F3"/>
                </a:solidFill>
              </a:defRPr>
            </a:lvl1pPr>
            <a:lvl2pPr lvl="1" algn="ctr" rtl="0">
              <a:lnSpc>
                <a:spcPct val="100000"/>
              </a:lnSpc>
              <a:spcBef>
                <a:spcPts val="1600"/>
              </a:spcBef>
              <a:spcAft>
                <a:spcPts val="0"/>
              </a:spcAft>
              <a:buNone/>
              <a:defRPr sz="1400">
                <a:solidFill>
                  <a:srgbClr val="F3F3F3"/>
                </a:solidFill>
              </a:defRPr>
            </a:lvl2pPr>
            <a:lvl3pPr lvl="2" algn="ctr" rtl="0">
              <a:lnSpc>
                <a:spcPct val="100000"/>
              </a:lnSpc>
              <a:spcBef>
                <a:spcPts val="1600"/>
              </a:spcBef>
              <a:spcAft>
                <a:spcPts val="0"/>
              </a:spcAft>
              <a:buNone/>
              <a:defRPr sz="1400">
                <a:solidFill>
                  <a:srgbClr val="F3F3F3"/>
                </a:solidFill>
              </a:defRPr>
            </a:lvl3pPr>
            <a:lvl4pPr lvl="3" algn="ctr" rtl="0">
              <a:lnSpc>
                <a:spcPct val="100000"/>
              </a:lnSpc>
              <a:spcBef>
                <a:spcPts val="1600"/>
              </a:spcBef>
              <a:spcAft>
                <a:spcPts val="0"/>
              </a:spcAft>
              <a:buNone/>
              <a:defRPr sz="1400">
                <a:solidFill>
                  <a:srgbClr val="F3F3F3"/>
                </a:solidFill>
              </a:defRPr>
            </a:lvl4pPr>
            <a:lvl5pPr lvl="4" algn="ctr" rtl="0">
              <a:lnSpc>
                <a:spcPct val="100000"/>
              </a:lnSpc>
              <a:spcBef>
                <a:spcPts val="1600"/>
              </a:spcBef>
              <a:spcAft>
                <a:spcPts val="0"/>
              </a:spcAft>
              <a:buNone/>
              <a:defRPr sz="1400">
                <a:solidFill>
                  <a:srgbClr val="F3F3F3"/>
                </a:solidFill>
              </a:defRPr>
            </a:lvl5pPr>
            <a:lvl6pPr lvl="5" algn="ctr" rtl="0">
              <a:lnSpc>
                <a:spcPct val="100000"/>
              </a:lnSpc>
              <a:spcBef>
                <a:spcPts val="1600"/>
              </a:spcBef>
              <a:spcAft>
                <a:spcPts val="0"/>
              </a:spcAft>
              <a:buNone/>
              <a:defRPr sz="1400">
                <a:solidFill>
                  <a:srgbClr val="F3F3F3"/>
                </a:solidFill>
              </a:defRPr>
            </a:lvl6pPr>
            <a:lvl7pPr lvl="6" algn="ctr" rtl="0">
              <a:lnSpc>
                <a:spcPct val="100000"/>
              </a:lnSpc>
              <a:spcBef>
                <a:spcPts val="1600"/>
              </a:spcBef>
              <a:spcAft>
                <a:spcPts val="0"/>
              </a:spcAft>
              <a:buNone/>
              <a:defRPr sz="1400">
                <a:solidFill>
                  <a:srgbClr val="F3F3F3"/>
                </a:solidFill>
              </a:defRPr>
            </a:lvl7pPr>
            <a:lvl8pPr lvl="7" algn="ctr" rtl="0">
              <a:lnSpc>
                <a:spcPct val="100000"/>
              </a:lnSpc>
              <a:spcBef>
                <a:spcPts val="1600"/>
              </a:spcBef>
              <a:spcAft>
                <a:spcPts val="0"/>
              </a:spcAft>
              <a:buNone/>
              <a:defRPr sz="1400">
                <a:solidFill>
                  <a:srgbClr val="F3F3F3"/>
                </a:solidFill>
              </a:defRPr>
            </a:lvl8pPr>
            <a:lvl9pPr lvl="8" algn="ctr" rtl="0">
              <a:lnSpc>
                <a:spcPct val="100000"/>
              </a:lnSpc>
              <a:spcBef>
                <a:spcPts val="1600"/>
              </a:spcBef>
              <a:spcAft>
                <a:spcPts val="1600"/>
              </a:spcAft>
              <a:buNone/>
              <a:defRPr sz="1400">
                <a:solidFill>
                  <a:srgbClr val="F3F3F3"/>
                </a:solidFill>
              </a:defRPr>
            </a:lvl9pPr>
          </a:lstStyle>
          <a:p>
            <a:endParaRPr/>
          </a:p>
        </p:txBody>
      </p:sp>
      <p:sp>
        <p:nvSpPr>
          <p:cNvPr id="85" name="Google Shape;85;p18"/>
          <p:cNvSpPr txBox="1">
            <a:spLocks noGrp="1"/>
          </p:cNvSpPr>
          <p:nvPr>
            <p:ph type="title" idx="13"/>
          </p:nvPr>
        </p:nvSpPr>
        <p:spPr>
          <a:xfrm>
            <a:off x="6495924" y="3872763"/>
            <a:ext cx="1446300" cy="401700"/>
          </a:xfrm>
          <a:prstGeom prst="rect">
            <a:avLst/>
          </a:prstGeom>
          <a:noFill/>
          <a:ln>
            <a:noFill/>
          </a:ln>
        </p:spPr>
        <p:txBody>
          <a:bodyPr spcFirstLastPara="1" wrap="square" lIns="0" tIns="0" rIns="0" bIns="0" anchor="b" anchorCtr="0">
            <a:noAutofit/>
          </a:bodyPr>
          <a:lstStyle>
            <a:lvl1pPr lvl="0" algn="ctr" rtl="0">
              <a:spcBef>
                <a:spcPts val="0"/>
              </a:spcBef>
              <a:spcAft>
                <a:spcPts val="0"/>
              </a:spcAft>
              <a:buSzPts val="1400"/>
              <a:buNone/>
              <a:defRPr sz="1400" i="0">
                <a:solidFill>
                  <a:srgbClr val="F3F3F3"/>
                </a:solidFill>
              </a:defRPr>
            </a:lvl1pPr>
            <a:lvl2pPr lvl="1" algn="ctr" rtl="0">
              <a:spcBef>
                <a:spcPts val="0"/>
              </a:spcBef>
              <a:spcAft>
                <a:spcPts val="0"/>
              </a:spcAft>
              <a:buSzPts val="1400"/>
              <a:buNone/>
              <a:defRPr sz="1400"/>
            </a:lvl2pPr>
            <a:lvl3pPr lvl="2" algn="ctr" rtl="0">
              <a:spcBef>
                <a:spcPts val="0"/>
              </a:spcBef>
              <a:spcAft>
                <a:spcPts val="0"/>
              </a:spcAft>
              <a:buSzPts val="1400"/>
              <a:buNone/>
              <a:defRPr sz="1400"/>
            </a:lvl3pPr>
            <a:lvl4pPr lvl="3" algn="ctr" rtl="0">
              <a:spcBef>
                <a:spcPts val="0"/>
              </a:spcBef>
              <a:spcAft>
                <a:spcPts val="0"/>
              </a:spcAft>
              <a:buSzPts val="1400"/>
              <a:buNone/>
              <a:defRPr sz="1400"/>
            </a:lvl4pPr>
            <a:lvl5pPr lvl="4" algn="ctr" rtl="0">
              <a:spcBef>
                <a:spcPts val="0"/>
              </a:spcBef>
              <a:spcAft>
                <a:spcPts val="0"/>
              </a:spcAft>
              <a:buSzPts val="1400"/>
              <a:buNone/>
              <a:defRPr sz="1400"/>
            </a:lvl5pPr>
            <a:lvl6pPr lvl="5" algn="ctr" rtl="0">
              <a:spcBef>
                <a:spcPts val="0"/>
              </a:spcBef>
              <a:spcAft>
                <a:spcPts val="0"/>
              </a:spcAft>
              <a:buSzPts val="1400"/>
              <a:buNone/>
              <a:defRPr sz="1400"/>
            </a:lvl6pPr>
            <a:lvl7pPr lvl="6" algn="ctr" rtl="0">
              <a:spcBef>
                <a:spcPts val="0"/>
              </a:spcBef>
              <a:spcAft>
                <a:spcPts val="0"/>
              </a:spcAft>
              <a:buSzPts val="1400"/>
              <a:buNone/>
              <a:defRPr sz="1400"/>
            </a:lvl7pPr>
            <a:lvl8pPr lvl="7" algn="ctr" rtl="0">
              <a:spcBef>
                <a:spcPts val="0"/>
              </a:spcBef>
              <a:spcAft>
                <a:spcPts val="0"/>
              </a:spcAft>
              <a:buSzPts val="1400"/>
              <a:buNone/>
              <a:defRPr sz="1400"/>
            </a:lvl8pPr>
            <a:lvl9pPr lvl="8" algn="ctr" rtl="0">
              <a:spcBef>
                <a:spcPts val="0"/>
              </a:spcBef>
              <a:spcAft>
                <a:spcPts val="0"/>
              </a:spcAft>
              <a:buSzPts val="1400"/>
              <a:buNone/>
              <a:defRPr sz="1400"/>
            </a:lvl9pPr>
          </a:lstStyle>
          <a:p>
            <a:endParaRPr/>
          </a:p>
        </p:txBody>
      </p:sp>
      <p:sp>
        <p:nvSpPr>
          <p:cNvPr id="86" name="Google Shape;86;p18"/>
          <p:cNvSpPr txBox="1">
            <a:spLocks noGrp="1"/>
          </p:cNvSpPr>
          <p:nvPr>
            <p:ph type="subTitle" idx="14"/>
          </p:nvPr>
        </p:nvSpPr>
        <p:spPr>
          <a:xfrm>
            <a:off x="6080425" y="3332250"/>
            <a:ext cx="2277300" cy="5727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None/>
              <a:defRPr sz="1400">
                <a:solidFill>
                  <a:srgbClr val="F3F3F3"/>
                </a:solidFill>
              </a:defRPr>
            </a:lvl1pPr>
            <a:lvl2pPr lvl="1" algn="ctr" rtl="0">
              <a:lnSpc>
                <a:spcPct val="100000"/>
              </a:lnSpc>
              <a:spcBef>
                <a:spcPts val="1600"/>
              </a:spcBef>
              <a:spcAft>
                <a:spcPts val="0"/>
              </a:spcAft>
              <a:buNone/>
              <a:defRPr sz="1400">
                <a:solidFill>
                  <a:srgbClr val="F3F3F3"/>
                </a:solidFill>
              </a:defRPr>
            </a:lvl2pPr>
            <a:lvl3pPr lvl="2" algn="ctr" rtl="0">
              <a:lnSpc>
                <a:spcPct val="100000"/>
              </a:lnSpc>
              <a:spcBef>
                <a:spcPts val="1600"/>
              </a:spcBef>
              <a:spcAft>
                <a:spcPts val="0"/>
              </a:spcAft>
              <a:buNone/>
              <a:defRPr sz="1400">
                <a:solidFill>
                  <a:srgbClr val="F3F3F3"/>
                </a:solidFill>
              </a:defRPr>
            </a:lvl3pPr>
            <a:lvl4pPr lvl="3" algn="ctr" rtl="0">
              <a:lnSpc>
                <a:spcPct val="100000"/>
              </a:lnSpc>
              <a:spcBef>
                <a:spcPts val="1600"/>
              </a:spcBef>
              <a:spcAft>
                <a:spcPts val="0"/>
              </a:spcAft>
              <a:buNone/>
              <a:defRPr sz="1400">
                <a:solidFill>
                  <a:srgbClr val="F3F3F3"/>
                </a:solidFill>
              </a:defRPr>
            </a:lvl4pPr>
            <a:lvl5pPr lvl="4" algn="ctr" rtl="0">
              <a:lnSpc>
                <a:spcPct val="100000"/>
              </a:lnSpc>
              <a:spcBef>
                <a:spcPts val="1600"/>
              </a:spcBef>
              <a:spcAft>
                <a:spcPts val="0"/>
              </a:spcAft>
              <a:buNone/>
              <a:defRPr sz="1400">
                <a:solidFill>
                  <a:srgbClr val="F3F3F3"/>
                </a:solidFill>
              </a:defRPr>
            </a:lvl5pPr>
            <a:lvl6pPr lvl="5" algn="ctr" rtl="0">
              <a:lnSpc>
                <a:spcPct val="100000"/>
              </a:lnSpc>
              <a:spcBef>
                <a:spcPts val="1600"/>
              </a:spcBef>
              <a:spcAft>
                <a:spcPts val="0"/>
              </a:spcAft>
              <a:buNone/>
              <a:defRPr sz="1400">
                <a:solidFill>
                  <a:srgbClr val="F3F3F3"/>
                </a:solidFill>
              </a:defRPr>
            </a:lvl6pPr>
            <a:lvl7pPr lvl="6" algn="ctr" rtl="0">
              <a:lnSpc>
                <a:spcPct val="100000"/>
              </a:lnSpc>
              <a:spcBef>
                <a:spcPts val="1600"/>
              </a:spcBef>
              <a:spcAft>
                <a:spcPts val="0"/>
              </a:spcAft>
              <a:buNone/>
              <a:defRPr sz="1400">
                <a:solidFill>
                  <a:srgbClr val="F3F3F3"/>
                </a:solidFill>
              </a:defRPr>
            </a:lvl7pPr>
            <a:lvl8pPr lvl="7" algn="ctr" rtl="0">
              <a:lnSpc>
                <a:spcPct val="100000"/>
              </a:lnSpc>
              <a:spcBef>
                <a:spcPts val="1600"/>
              </a:spcBef>
              <a:spcAft>
                <a:spcPts val="0"/>
              </a:spcAft>
              <a:buNone/>
              <a:defRPr sz="1400">
                <a:solidFill>
                  <a:srgbClr val="F3F3F3"/>
                </a:solidFill>
              </a:defRPr>
            </a:lvl8pPr>
            <a:lvl9pPr lvl="8" algn="ctr" rtl="0">
              <a:lnSpc>
                <a:spcPct val="100000"/>
              </a:lnSpc>
              <a:spcBef>
                <a:spcPts val="1600"/>
              </a:spcBef>
              <a:spcAft>
                <a:spcPts val="1600"/>
              </a:spcAft>
              <a:buNone/>
              <a:defRPr sz="1400">
                <a:solidFill>
                  <a:srgbClr val="F3F3F3"/>
                </a:solidFill>
              </a:defRPr>
            </a:lvl9pPr>
          </a:lstStyle>
          <a:p>
            <a:endParaRPr/>
          </a:p>
        </p:txBody>
      </p:sp>
      <p:sp>
        <p:nvSpPr>
          <p:cNvPr id="87" name="Google Shape;87;p18"/>
          <p:cNvSpPr txBox="1">
            <a:spLocks noGrp="1"/>
          </p:cNvSpPr>
          <p:nvPr>
            <p:ph type="title" idx="15"/>
          </p:nvPr>
        </p:nvSpPr>
        <p:spPr>
          <a:xfrm>
            <a:off x="720100" y="5098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F3F3F3"/>
              </a:buClr>
              <a:buSzPts val="3000"/>
              <a:buNone/>
              <a:defRPr sz="3000">
                <a:solidFill>
                  <a:srgbClr val="F3F3F3"/>
                </a:solidFill>
              </a:defRPr>
            </a:lvl1pPr>
            <a:lvl2pPr lvl="1" algn="ctr" rtl="0">
              <a:spcBef>
                <a:spcPts val="0"/>
              </a:spcBef>
              <a:spcAft>
                <a:spcPts val="0"/>
              </a:spcAft>
              <a:buClr>
                <a:srgbClr val="F3F3F3"/>
              </a:buClr>
              <a:buSzPts val="3000"/>
              <a:buNone/>
              <a:defRPr sz="3000">
                <a:solidFill>
                  <a:srgbClr val="F3F3F3"/>
                </a:solidFill>
              </a:defRPr>
            </a:lvl2pPr>
            <a:lvl3pPr lvl="2" algn="ctr" rtl="0">
              <a:spcBef>
                <a:spcPts val="0"/>
              </a:spcBef>
              <a:spcAft>
                <a:spcPts val="0"/>
              </a:spcAft>
              <a:buClr>
                <a:srgbClr val="F3F3F3"/>
              </a:buClr>
              <a:buSzPts val="3000"/>
              <a:buNone/>
              <a:defRPr sz="3000">
                <a:solidFill>
                  <a:srgbClr val="F3F3F3"/>
                </a:solidFill>
              </a:defRPr>
            </a:lvl3pPr>
            <a:lvl4pPr lvl="3" algn="ctr" rtl="0">
              <a:spcBef>
                <a:spcPts val="0"/>
              </a:spcBef>
              <a:spcAft>
                <a:spcPts val="0"/>
              </a:spcAft>
              <a:buClr>
                <a:srgbClr val="F3F3F3"/>
              </a:buClr>
              <a:buSzPts val="3000"/>
              <a:buNone/>
              <a:defRPr sz="3000">
                <a:solidFill>
                  <a:srgbClr val="F3F3F3"/>
                </a:solidFill>
              </a:defRPr>
            </a:lvl4pPr>
            <a:lvl5pPr lvl="4" algn="ctr" rtl="0">
              <a:spcBef>
                <a:spcPts val="0"/>
              </a:spcBef>
              <a:spcAft>
                <a:spcPts val="0"/>
              </a:spcAft>
              <a:buClr>
                <a:srgbClr val="F3F3F3"/>
              </a:buClr>
              <a:buSzPts val="3000"/>
              <a:buNone/>
              <a:defRPr sz="3000">
                <a:solidFill>
                  <a:srgbClr val="F3F3F3"/>
                </a:solidFill>
              </a:defRPr>
            </a:lvl5pPr>
            <a:lvl6pPr lvl="5" algn="ctr" rtl="0">
              <a:spcBef>
                <a:spcPts val="0"/>
              </a:spcBef>
              <a:spcAft>
                <a:spcPts val="0"/>
              </a:spcAft>
              <a:buClr>
                <a:srgbClr val="F3F3F3"/>
              </a:buClr>
              <a:buSzPts val="3000"/>
              <a:buNone/>
              <a:defRPr sz="3000">
                <a:solidFill>
                  <a:srgbClr val="F3F3F3"/>
                </a:solidFill>
              </a:defRPr>
            </a:lvl6pPr>
            <a:lvl7pPr lvl="6" algn="ctr" rtl="0">
              <a:spcBef>
                <a:spcPts val="0"/>
              </a:spcBef>
              <a:spcAft>
                <a:spcPts val="0"/>
              </a:spcAft>
              <a:buClr>
                <a:srgbClr val="F3F3F3"/>
              </a:buClr>
              <a:buSzPts val="3000"/>
              <a:buNone/>
              <a:defRPr sz="3000">
                <a:solidFill>
                  <a:srgbClr val="F3F3F3"/>
                </a:solidFill>
              </a:defRPr>
            </a:lvl7pPr>
            <a:lvl8pPr lvl="7" algn="ctr" rtl="0">
              <a:spcBef>
                <a:spcPts val="0"/>
              </a:spcBef>
              <a:spcAft>
                <a:spcPts val="0"/>
              </a:spcAft>
              <a:buClr>
                <a:srgbClr val="F3F3F3"/>
              </a:buClr>
              <a:buSzPts val="3000"/>
              <a:buNone/>
              <a:defRPr sz="3000">
                <a:solidFill>
                  <a:srgbClr val="F3F3F3"/>
                </a:solidFill>
              </a:defRPr>
            </a:lvl8pPr>
            <a:lvl9pPr lvl="8" algn="ctr" rtl="0">
              <a:spcBef>
                <a:spcPts val="0"/>
              </a:spcBef>
              <a:spcAft>
                <a:spcPts val="0"/>
              </a:spcAft>
              <a:buClr>
                <a:srgbClr val="F3F3F3"/>
              </a:buClr>
              <a:buSzPts val="3000"/>
              <a:buNone/>
              <a:defRPr sz="3000">
                <a:solidFill>
                  <a:srgbClr val="F3F3F3"/>
                </a:solidFill>
              </a:defRPr>
            </a:lvl9pPr>
          </a:lstStyle>
          <a:p>
            <a:endParaRPr/>
          </a:p>
        </p:txBody>
      </p:sp>
    </p:spTree>
  </p:cSld>
  <p:clrMapOvr>
    <a:masterClrMapping/>
  </p:clrMapOvr>
  <mc:AlternateContent xmlns:mc="http://schemas.openxmlformats.org/markup-compatibility/2006">
    <mc:Choice xmlns=""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0C343D"/>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1pPr>
            <a:lvl2pPr lvl="1">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2pPr>
            <a:lvl3pPr lvl="2">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3pPr>
            <a:lvl4pPr lvl="3">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4pPr>
            <a:lvl5pPr lvl="4">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5pPr>
            <a:lvl6pPr lvl="5">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6pPr>
            <a:lvl7pPr lvl="6">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7pPr>
            <a:lvl8pPr lvl="7">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8pPr>
            <a:lvl9pPr lvl="8">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04800">
              <a:lnSpc>
                <a:spcPct val="115000"/>
              </a:lnSpc>
              <a:spcBef>
                <a:spcPts val="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1pPr>
            <a:lvl2pPr marL="914400" lvl="1" indent="-304800">
              <a:lnSpc>
                <a:spcPct val="115000"/>
              </a:lnSpc>
              <a:spcBef>
                <a:spcPts val="160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2pPr>
            <a:lvl3pPr marL="1371600" lvl="2" indent="-304800">
              <a:lnSpc>
                <a:spcPct val="115000"/>
              </a:lnSpc>
              <a:spcBef>
                <a:spcPts val="160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3pPr>
            <a:lvl4pPr marL="1828800" lvl="3" indent="-304800">
              <a:lnSpc>
                <a:spcPct val="115000"/>
              </a:lnSpc>
              <a:spcBef>
                <a:spcPts val="160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4pPr>
            <a:lvl5pPr marL="2286000" lvl="4" indent="-304800">
              <a:lnSpc>
                <a:spcPct val="115000"/>
              </a:lnSpc>
              <a:spcBef>
                <a:spcPts val="160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5pPr>
            <a:lvl6pPr marL="2743200" lvl="5" indent="-304800">
              <a:lnSpc>
                <a:spcPct val="115000"/>
              </a:lnSpc>
              <a:spcBef>
                <a:spcPts val="160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6pPr>
            <a:lvl7pPr marL="3200400" lvl="6" indent="-304800">
              <a:lnSpc>
                <a:spcPct val="115000"/>
              </a:lnSpc>
              <a:spcBef>
                <a:spcPts val="160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7pPr>
            <a:lvl8pPr marL="3657600" lvl="7" indent="-304800">
              <a:lnSpc>
                <a:spcPct val="115000"/>
              </a:lnSpc>
              <a:spcBef>
                <a:spcPts val="160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8pPr>
            <a:lvl9pPr marL="4114800" lvl="8" indent="-304800">
              <a:lnSpc>
                <a:spcPct val="115000"/>
              </a:lnSpc>
              <a:spcBef>
                <a:spcPts val="1600"/>
              </a:spcBef>
              <a:spcAft>
                <a:spcPts val="160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2" r:id="rId2"/>
    <p:sldLayoutId id="2147483653" r:id="rId3"/>
    <p:sldLayoutId id="2147483654" r:id="rId4"/>
    <p:sldLayoutId id="2147483656" r:id="rId5"/>
    <p:sldLayoutId id="2147483659" r:id="rId6"/>
    <p:sldLayoutId id="2147483660" r:id="rId7"/>
    <p:sldLayoutId id="2147483663" r:id="rId8"/>
    <p:sldLayoutId id="2147483664" r:id="rId9"/>
    <p:sldLayoutId id="2147483665" r:id="rId10"/>
    <p:sldLayoutId id="2147483666" r:id="rId11"/>
    <p:sldLayoutId id="2147483667" r:id="rId12"/>
  </p:sldLayoutIdLst>
  <mc:AlternateContent xmlns:mc="http://schemas.openxmlformats.org/markup-compatibility/2006">
    <mc:Choice xmlns=""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5.jpg"/></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7.xml"/><Relationship Id="rId1" Type="http://schemas.openxmlformats.org/officeDocument/2006/relationships/slideLayout" Target="../slideLayouts/slideLayout5.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01"/>
        <p:cNvGrpSpPr/>
        <p:nvPr/>
      </p:nvGrpSpPr>
      <p:grpSpPr>
        <a:xfrm>
          <a:off x="0" y="0"/>
          <a:ext cx="0" cy="0"/>
          <a:chOff x="0" y="0"/>
          <a:chExt cx="0" cy="0"/>
        </a:xfrm>
      </p:grpSpPr>
      <p:sp>
        <p:nvSpPr>
          <p:cNvPr id="2" name="Rectangle 1">
            <a:extLst>
              <a:ext uri="{FF2B5EF4-FFF2-40B4-BE49-F238E27FC236}">
                <a16:creationId xmlns:a16="http://schemas.microsoft.com/office/drawing/2014/main" id="{7DD09065-99ED-DCF2-9FF2-E652A44059A7}"/>
              </a:ext>
            </a:extLst>
          </p:cNvPr>
          <p:cNvSpPr/>
          <p:nvPr/>
        </p:nvSpPr>
        <p:spPr>
          <a:xfrm>
            <a:off x="425303" y="813834"/>
            <a:ext cx="3791386" cy="3515832"/>
          </a:xfrm>
          <a:prstGeom prst="rect">
            <a:avLst/>
          </a:prstGeom>
          <a:solidFill>
            <a:schemeClr val="tx2">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Google Shape;102;p24"/>
          <p:cNvSpPr txBox="1">
            <a:spLocks noGrp="1"/>
          </p:cNvSpPr>
          <p:nvPr>
            <p:ph type="ctrTitle"/>
          </p:nvPr>
        </p:nvSpPr>
        <p:spPr>
          <a:xfrm>
            <a:off x="471377" y="1214684"/>
            <a:ext cx="3699238" cy="1567696"/>
          </a:xfrm>
          <a:prstGeom prst="rect">
            <a:avLst/>
          </a:prstGeom>
        </p:spPr>
        <p:txBody>
          <a:bodyPr spcFirstLastPara="1" wrap="square" lIns="91425" tIns="91425" rIns="91425" bIns="91425" anchor="b" anchorCtr="0">
            <a:noAutofit/>
          </a:bodyPr>
          <a:lstStyle/>
          <a:p>
            <a:pPr marL="0" lvl="0" indent="0" algn="justLow" rtl="1">
              <a:spcBef>
                <a:spcPts val="0"/>
              </a:spcBef>
              <a:spcAft>
                <a:spcPts val="0"/>
              </a:spcAft>
              <a:buNone/>
            </a:pPr>
            <a:r>
              <a:rPr lang="fa-IR" sz="4000" dirty="0">
                <a:latin typeface="Vazir" panose="020B0603030804020204" pitchFamily="34" charset="-78"/>
                <a:ea typeface="Rajdhani"/>
                <a:cs typeface="B Sina" panose="00000700000000000000" pitchFamily="2" charset="-78"/>
                <a:sym typeface="Rajdhani"/>
              </a:rPr>
              <a:t>هوش مصنوعی در عکاسی</a:t>
            </a:r>
            <a:endParaRPr sz="4000" dirty="0">
              <a:latin typeface="Vazir" panose="020B0603030804020204" pitchFamily="34" charset="-78"/>
              <a:ea typeface="Rajdhani"/>
              <a:cs typeface="B Sina" panose="00000700000000000000" pitchFamily="2" charset="-78"/>
              <a:sym typeface="Rajdhani"/>
            </a:endParaRPr>
          </a:p>
        </p:txBody>
      </p:sp>
      <p:sp>
        <p:nvSpPr>
          <p:cNvPr id="103" name="Google Shape;103;p24"/>
          <p:cNvSpPr txBox="1">
            <a:spLocks noGrp="1"/>
          </p:cNvSpPr>
          <p:nvPr>
            <p:ph type="subTitle" idx="1"/>
          </p:nvPr>
        </p:nvSpPr>
        <p:spPr>
          <a:xfrm>
            <a:off x="661150" y="3053447"/>
            <a:ext cx="3384900" cy="434400"/>
          </a:xfrm>
          <a:prstGeom prst="rect">
            <a:avLst/>
          </a:prstGeom>
        </p:spPr>
        <p:txBody>
          <a:bodyPr spcFirstLastPara="1" wrap="square" lIns="91425" tIns="91425" rIns="91425" bIns="91425" anchor="t" anchorCtr="0">
            <a:noAutofit/>
          </a:bodyPr>
          <a:lstStyle/>
          <a:p>
            <a:pPr marL="0" lvl="0" indent="0" algn="r" rtl="1">
              <a:spcBef>
                <a:spcPts val="0"/>
              </a:spcBef>
              <a:spcAft>
                <a:spcPts val="0"/>
              </a:spcAft>
              <a:buNone/>
            </a:pPr>
            <a:r>
              <a:rPr lang="fa-IR" sz="1800" b="1" dirty="0">
                <a:latin typeface="Vazir" panose="020B0603030804020204" pitchFamily="34" charset="-78"/>
                <a:ea typeface="Fira Sans Condensed Light"/>
                <a:cs typeface="Vazir" panose="020B0603030804020204" pitchFamily="34" charset="-78"/>
                <a:sym typeface="Fira Sans Condensed Light"/>
              </a:rPr>
              <a:t>استاد مربوطه:دکتر عصایی</a:t>
            </a:r>
          </a:p>
          <a:p>
            <a:pPr marL="0" lvl="0" indent="0" algn="r" rtl="1">
              <a:spcBef>
                <a:spcPts val="0"/>
              </a:spcBef>
              <a:spcAft>
                <a:spcPts val="0"/>
              </a:spcAft>
              <a:buNone/>
            </a:pPr>
            <a:endParaRPr lang="fa-IR" sz="1800" b="1" dirty="0">
              <a:latin typeface="Vazir" panose="020B0603030804020204" pitchFamily="34" charset="-78"/>
              <a:ea typeface="Fira Sans Condensed Light"/>
              <a:cs typeface="Vazir" panose="020B0603030804020204" pitchFamily="34" charset="-78"/>
              <a:sym typeface="Fira Sans Condensed Light"/>
            </a:endParaRPr>
          </a:p>
          <a:p>
            <a:pPr marL="0" lvl="0" indent="0" algn="r" rtl="1">
              <a:spcBef>
                <a:spcPts val="0"/>
              </a:spcBef>
              <a:spcAft>
                <a:spcPts val="0"/>
              </a:spcAft>
              <a:buNone/>
            </a:pPr>
            <a:r>
              <a:rPr lang="fa-IR" sz="1800" b="1" dirty="0">
                <a:latin typeface="Vazir" panose="020B0603030804020204" pitchFamily="34" charset="-78"/>
                <a:ea typeface="Fira Sans Condensed Light"/>
                <a:cs typeface="Vazir" panose="020B0603030804020204" pitchFamily="34" charset="-78"/>
                <a:sym typeface="Fira Sans Condensed Light"/>
              </a:rPr>
              <a:t>تهیه کننده :سارا رستمی</a:t>
            </a:r>
            <a:endParaRPr sz="1800" b="1" dirty="0">
              <a:latin typeface="Vazir" panose="020B0603030804020204" pitchFamily="34" charset="-78"/>
              <a:ea typeface="Fira Sans Condensed Light"/>
              <a:cs typeface="Vazir" panose="020B0603030804020204" pitchFamily="34" charset="-78"/>
              <a:sym typeface="Fira Sans Condensed Light"/>
            </a:endParaRPr>
          </a:p>
        </p:txBody>
      </p:sp>
      <p:pic>
        <p:nvPicPr>
          <p:cNvPr id="104" name="Google Shape;104;p24"/>
          <p:cNvPicPr preferRelativeResize="0"/>
          <p:nvPr/>
        </p:nvPicPr>
        <p:blipFill rotWithShape="1">
          <a:blip r:embed="rId4">
            <a:alphaModFix/>
          </a:blip>
          <a:srcRect l="6664" t="4858" r="6220" b="5495"/>
          <a:stretch/>
        </p:blipFill>
        <p:spPr>
          <a:xfrm>
            <a:off x="4046050" y="411988"/>
            <a:ext cx="4197350" cy="4319530"/>
          </a:xfrm>
          <a:prstGeom prst="rect">
            <a:avLst/>
          </a:prstGeom>
          <a:noFill/>
          <a:ln>
            <a:noFill/>
          </a:ln>
        </p:spPr>
      </p:pic>
      <p:sp>
        <p:nvSpPr>
          <p:cNvPr id="3" name="L-Shape 2">
            <a:extLst>
              <a:ext uri="{FF2B5EF4-FFF2-40B4-BE49-F238E27FC236}">
                <a16:creationId xmlns:a16="http://schemas.microsoft.com/office/drawing/2014/main" id="{8EC88E92-8622-B282-B9B9-B3AB36C2671F}"/>
              </a:ext>
            </a:extLst>
          </p:cNvPr>
          <p:cNvSpPr/>
          <p:nvPr/>
        </p:nvSpPr>
        <p:spPr>
          <a:xfrm rot="5400000">
            <a:off x="398882" y="770705"/>
            <a:ext cx="360000" cy="360000"/>
          </a:xfrm>
          <a:prstGeom prst="corner">
            <a:avLst>
              <a:gd name="adj1" fmla="val 20598"/>
              <a:gd name="adj2" fmla="val 22179"/>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L-Shape 6">
            <a:extLst>
              <a:ext uri="{FF2B5EF4-FFF2-40B4-BE49-F238E27FC236}">
                <a16:creationId xmlns:a16="http://schemas.microsoft.com/office/drawing/2014/main" id="{ED65C259-1AD2-A896-0EFE-F3612D424141}"/>
              </a:ext>
            </a:extLst>
          </p:cNvPr>
          <p:cNvSpPr/>
          <p:nvPr/>
        </p:nvSpPr>
        <p:spPr>
          <a:xfrm rot="16200000">
            <a:off x="3883110" y="3997680"/>
            <a:ext cx="360000" cy="360000"/>
          </a:xfrm>
          <a:prstGeom prst="corner">
            <a:avLst>
              <a:gd name="adj1" fmla="val 20598"/>
              <a:gd name="adj2" fmla="val 22179"/>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Connector 4">
            <a:extLst>
              <a:ext uri="{FF2B5EF4-FFF2-40B4-BE49-F238E27FC236}">
                <a16:creationId xmlns:a16="http://schemas.microsoft.com/office/drawing/2014/main" id="{C3226D06-73DA-E981-AFCE-9C784AF22999}"/>
              </a:ext>
            </a:extLst>
          </p:cNvPr>
          <p:cNvCxnSpPr>
            <a:cxnSpLocks/>
          </p:cNvCxnSpPr>
          <p:nvPr/>
        </p:nvCxnSpPr>
        <p:spPr>
          <a:xfrm>
            <a:off x="2892148" y="2853264"/>
            <a:ext cx="990962" cy="0"/>
          </a:xfrm>
          <a:prstGeom prst="line">
            <a:avLst/>
          </a:prstGeom>
          <a:ln w="38100">
            <a:solidFill>
              <a:schemeClr val="tx2"/>
            </a:solidFill>
            <a:prstDash val="dash"/>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771"/>
        <p:cNvGrpSpPr/>
        <p:nvPr/>
      </p:nvGrpSpPr>
      <p:grpSpPr>
        <a:xfrm>
          <a:off x="0" y="0"/>
          <a:ext cx="0" cy="0"/>
          <a:chOff x="0" y="0"/>
          <a:chExt cx="0" cy="0"/>
        </a:xfrm>
      </p:grpSpPr>
      <p:grpSp>
        <p:nvGrpSpPr>
          <p:cNvPr id="777" name="Google Shape;777;p40"/>
          <p:cNvGrpSpPr/>
          <p:nvPr/>
        </p:nvGrpSpPr>
        <p:grpSpPr>
          <a:xfrm>
            <a:off x="580934" y="1662774"/>
            <a:ext cx="4706137" cy="2793970"/>
            <a:chOff x="1041903" y="1936461"/>
            <a:chExt cx="3784285" cy="2246679"/>
          </a:xfrm>
        </p:grpSpPr>
        <p:sp>
          <p:nvSpPr>
            <p:cNvPr id="778" name="Google Shape;778;p40"/>
            <p:cNvSpPr/>
            <p:nvPr/>
          </p:nvSpPr>
          <p:spPr>
            <a:xfrm>
              <a:off x="3948774" y="3433924"/>
              <a:ext cx="188935" cy="13"/>
            </a:xfrm>
            <a:custGeom>
              <a:avLst/>
              <a:gdLst/>
              <a:ahLst/>
              <a:cxnLst/>
              <a:rect l="l" t="t" r="r" b="b"/>
              <a:pathLst>
                <a:path w="14227" h="1" fill="none" extrusionOk="0">
                  <a:moveTo>
                    <a:pt x="1" y="0"/>
                  </a:moveTo>
                  <a:lnTo>
                    <a:pt x="14227" y="0"/>
                  </a:lnTo>
                </a:path>
              </a:pathLst>
            </a:custGeom>
            <a:solidFill>
              <a:srgbClr val="F3F3F3"/>
            </a:solid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79" name="Google Shape;779;p40"/>
            <p:cNvGrpSpPr/>
            <p:nvPr/>
          </p:nvGrpSpPr>
          <p:grpSpPr>
            <a:xfrm>
              <a:off x="4088698" y="3407857"/>
              <a:ext cx="63780" cy="54671"/>
              <a:chOff x="5402331" y="3937355"/>
              <a:chExt cx="37776" cy="32380"/>
            </a:xfrm>
          </p:grpSpPr>
          <p:sp>
            <p:nvSpPr>
              <p:cNvPr id="780" name="Google Shape;780;p40"/>
              <p:cNvSpPr/>
              <p:nvPr/>
            </p:nvSpPr>
            <p:spPr>
              <a:xfrm>
                <a:off x="5402331" y="3937355"/>
                <a:ext cx="37776" cy="32380"/>
              </a:xfrm>
              <a:custGeom>
                <a:avLst/>
                <a:gdLst/>
                <a:ahLst/>
                <a:cxnLst/>
                <a:rect l="l" t="t" r="r" b="b"/>
                <a:pathLst>
                  <a:path w="4803" h="4117" extrusionOk="0">
                    <a:moveTo>
                      <a:pt x="2737" y="1"/>
                    </a:moveTo>
                    <a:cubicBezTo>
                      <a:pt x="2231" y="1"/>
                      <a:pt x="1714" y="189"/>
                      <a:pt x="1294" y="609"/>
                    </a:cubicBezTo>
                    <a:cubicBezTo>
                      <a:pt x="0" y="1903"/>
                      <a:pt x="919" y="4117"/>
                      <a:pt x="2746" y="4117"/>
                    </a:cubicBezTo>
                    <a:cubicBezTo>
                      <a:pt x="3883" y="4117"/>
                      <a:pt x="4802" y="3185"/>
                      <a:pt x="4802" y="2060"/>
                    </a:cubicBezTo>
                    <a:cubicBezTo>
                      <a:pt x="4802" y="818"/>
                      <a:pt x="3792" y="1"/>
                      <a:pt x="2737"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40"/>
              <p:cNvSpPr/>
              <p:nvPr/>
            </p:nvSpPr>
            <p:spPr>
              <a:xfrm>
                <a:off x="5415174" y="3946990"/>
                <a:ext cx="15321" cy="13064"/>
              </a:xfrm>
              <a:custGeom>
                <a:avLst/>
                <a:gdLst/>
                <a:ahLst/>
                <a:cxnLst/>
                <a:rect l="l" t="t" r="r" b="b"/>
                <a:pathLst>
                  <a:path w="1948" h="1661" extrusionOk="0">
                    <a:moveTo>
                      <a:pt x="1113" y="1"/>
                    </a:moveTo>
                    <a:cubicBezTo>
                      <a:pt x="375" y="1"/>
                      <a:pt x="0" y="896"/>
                      <a:pt x="532" y="1416"/>
                    </a:cubicBezTo>
                    <a:cubicBezTo>
                      <a:pt x="701" y="1585"/>
                      <a:pt x="910" y="1661"/>
                      <a:pt x="1114" y="1661"/>
                    </a:cubicBezTo>
                    <a:cubicBezTo>
                      <a:pt x="1540" y="1661"/>
                      <a:pt x="1948" y="1333"/>
                      <a:pt x="1948" y="835"/>
                    </a:cubicBezTo>
                    <a:cubicBezTo>
                      <a:pt x="1948" y="376"/>
                      <a:pt x="1573" y="1"/>
                      <a:pt x="1113"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2" name="Google Shape;782;p40"/>
            <p:cNvGrpSpPr/>
            <p:nvPr/>
          </p:nvGrpSpPr>
          <p:grpSpPr>
            <a:xfrm>
              <a:off x="3910703" y="3407857"/>
              <a:ext cx="63794" cy="54671"/>
              <a:chOff x="5296908" y="3937355"/>
              <a:chExt cx="37783" cy="32380"/>
            </a:xfrm>
          </p:grpSpPr>
          <p:sp>
            <p:nvSpPr>
              <p:cNvPr id="783" name="Google Shape;783;p40"/>
              <p:cNvSpPr/>
              <p:nvPr/>
            </p:nvSpPr>
            <p:spPr>
              <a:xfrm>
                <a:off x="5296908" y="3937355"/>
                <a:ext cx="37783" cy="32380"/>
              </a:xfrm>
              <a:custGeom>
                <a:avLst/>
                <a:gdLst/>
                <a:ahLst/>
                <a:cxnLst/>
                <a:rect l="l" t="t" r="r" b="b"/>
                <a:pathLst>
                  <a:path w="4804" h="4117" extrusionOk="0">
                    <a:moveTo>
                      <a:pt x="2738" y="1"/>
                    </a:moveTo>
                    <a:cubicBezTo>
                      <a:pt x="2231" y="1"/>
                      <a:pt x="1715" y="189"/>
                      <a:pt x="1295" y="609"/>
                    </a:cubicBezTo>
                    <a:cubicBezTo>
                      <a:pt x="1" y="1903"/>
                      <a:pt x="920" y="4117"/>
                      <a:pt x="2747" y="4117"/>
                    </a:cubicBezTo>
                    <a:cubicBezTo>
                      <a:pt x="3884" y="4117"/>
                      <a:pt x="4803" y="3185"/>
                      <a:pt x="4803" y="2060"/>
                    </a:cubicBezTo>
                    <a:cubicBezTo>
                      <a:pt x="4803" y="818"/>
                      <a:pt x="3792" y="1"/>
                      <a:pt x="2738"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40"/>
              <p:cNvSpPr/>
              <p:nvPr/>
            </p:nvSpPr>
            <p:spPr>
              <a:xfrm>
                <a:off x="5309846" y="3946990"/>
                <a:ext cx="15235" cy="13064"/>
              </a:xfrm>
              <a:custGeom>
                <a:avLst/>
                <a:gdLst/>
                <a:ahLst/>
                <a:cxnLst/>
                <a:rect l="l" t="t" r="r" b="b"/>
                <a:pathLst>
                  <a:path w="1937" h="1661" extrusionOk="0">
                    <a:moveTo>
                      <a:pt x="1102" y="1"/>
                    </a:moveTo>
                    <a:cubicBezTo>
                      <a:pt x="364" y="1"/>
                      <a:pt x="1" y="896"/>
                      <a:pt x="521" y="1416"/>
                    </a:cubicBezTo>
                    <a:cubicBezTo>
                      <a:pt x="690" y="1585"/>
                      <a:pt x="899" y="1661"/>
                      <a:pt x="1103" y="1661"/>
                    </a:cubicBezTo>
                    <a:cubicBezTo>
                      <a:pt x="1528" y="1661"/>
                      <a:pt x="1936" y="1333"/>
                      <a:pt x="1936" y="835"/>
                    </a:cubicBezTo>
                    <a:cubicBezTo>
                      <a:pt x="1936" y="376"/>
                      <a:pt x="1561" y="1"/>
                      <a:pt x="1102" y="1"/>
                    </a:cubicBezTo>
                    <a:close/>
                  </a:path>
                </a:pathLst>
              </a:custGeom>
              <a:solidFill>
                <a:srgbClr val="CC4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5" name="Google Shape;785;p40"/>
            <p:cNvGrpSpPr/>
            <p:nvPr/>
          </p:nvGrpSpPr>
          <p:grpSpPr>
            <a:xfrm>
              <a:off x="2981752" y="2049401"/>
              <a:ext cx="146669" cy="95265"/>
              <a:chOff x="4746712" y="3132773"/>
              <a:chExt cx="86869" cy="56424"/>
            </a:xfrm>
          </p:grpSpPr>
          <p:sp>
            <p:nvSpPr>
              <p:cNvPr id="786" name="Google Shape;786;p40"/>
              <p:cNvSpPr/>
              <p:nvPr/>
            </p:nvSpPr>
            <p:spPr>
              <a:xfrm>
                <a:off x="4746712" y="3132773"/>
                <a:ext cx="86869" cy="56424"/>
              </a:xfrm>
              <a:custGeom>
                <a:avLst/>
                <a:gdLst/>
                <a:ahLst/>
                <a:cxnLst/>
                <a:rect l="l" t="t" r="r" b="b"/>
                <a:pathLst>
                  <a:path w="11045" h="7174" fill="none" extrusionOk="0">
                    <a:moveTo>
                      <a:pt x="0" y="1597"/>
                    </a:moveTo>
                    <a:cubicBezTo>
                      <a:pt x="242" y="1743"/>
                      <a:pt x="3532" y="7174"/>
                      <a:pt x="3532" y="7174"/>
                    </a:cubicBezTo>
                    <a:lnTo>
                      <a:pt x="6290" y="3315"/>
                    </a:lnTo>
                    <a:lnTo>
                      <a:pt x="11044" y="1"/>
                    </a:lnTo>
                    <a:close/>
                  </a:path>
                </a:pathLst>
              </a:custGeom>
              <a:solidFill>
                <a:srgbClr val="F3F3F3"/>
              </a:solid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40"/>
              <p:cNvSpPr/>
              <p:nvPr/>
            </p:nvSpPr>
            <p:spPr>
              <a:xfrm>
                <a:off x="4746712" y="3145334"/>
                <a:ext cx="49479" cy="13520"/>
              </a:xfrm>
              <a:custGeom>
                <a:avLst/>
                <a:gdLst/>
                <a:ahLst/>
                <a:cxnLst/>
                <a:rect l="l" t="t" r="r" b="b"/>
                <a:pathLst>
                  <a:path w="6291" h="1719" fill="none" extrusionOk="0">
                    <a:moveTo>
                      <a:pt x="0" y="0"/>
                    </a:moveTo>
                    <a:lnTo>
                      <a:pt x="6290" y="1718"/>
                    </a:lnTo>
                  </a:path>
                </a:pathLst>
              </a:custGeom>
              <a:solidFill>
                <a:srgbClr val="F3F3F3"/>
              </a:solid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8" name="Google Shape;788;p40"/>
            <p:cNvGrpSpPr/>
            <p:nvPr/>
          </p:nvGrpSpPr>
          <p:grpSpPr>
            <a:xfrm>
              <a:off x="3027206" y="2067235"/>
              <a:ext cx="63780" cy="54790"/>
              <a:chOff x="4773634" y="3143336"/>
              <a:chExt cx="37776" cy="32451"/>
            </a:xfrm>
          </p:grpSpPr>
          <p:sp>
            <p:nvSpPr>
              <p:cNvPr id="789" name="Google Shape;789;p40"/>
              <p:cNvSpPr/>
              <p:nvPr/>
            </p:nvSpPr>
            <p:spPr>
              <a:xfrm>
                <a:off x="4773634" y="3143336"/>
                <a:ext cx="37776" cy="32451"/>
              </a:xfrm>
              <a:custGeom>
                <a:avLst/>
                <a:gdLst/>
                <a:ahLst/>
                <a:cxnLst/>
                <a:rect l="l" t="t" r="r" b="b"/>
                <a:pathLst>
                  <a:path w="4803" h="4126" extrusionOk="0">
                    <a:moveTo>
                      <a:pt x="2730" y="0"/>
                    </a:moveTo>
                    <a:cubicBezTo>
                      <a:pt x="2226" y="0"/>
                      <a:pt x="1713" y="187"/>
                      <a:pt x="1295" y="605"/>
                    </a:cubicBezTo>
                    <a:cubicBezTo>
                      <a:pt x="1" y="1900"/>
                      <a:pt x="920" y="4125"/>
                      <a:pt x="2746" y="4125"/>
                    </a:cubicBezTo>
                    <a:cubicBezTo>
                      <a:pt x="3884" y="4125"/>
                      <a:pt x="4803" y="3206"/>
                      <a:pt x="4803" y="2069"/>
                    </a:cubicBezTo>
                    <a:cubicBezTo>
                      <a:pt x="4803" y="824"/>
                      <a:pt x="3788" y="0"/>
                      <a:pt x="2730"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40"/>
              <p:cNvSpPr/>
              <p:nvPr/>
            </p:nvSpPr>
            <p:spPr>
              <a:xfrm>
                <a:off x="4788664" y="3153041"/>
                <a:ext cx="13048" cy="13040"/>
              </a:xfrm>
              <a:custGeom>
                <a:avLst/>
                <a:gdLst/>
                <a:ahLst/>
                <a:cxnLst/>
                <a:rect l="l" t="t" r="r" b="b"/>
                <a:pathLst>
                  <a:path w="1659" h="1658" extrusionOk="0">
                    <a:moveTo>
                      <a:pt x="835" y="0"/>
                    </a:moveTo>
                    <a:cubicBezTo>
                      <a:pt x="376" y="0"/>
                      <a:pt x="1" y="375"/>
                      <a:pt x="1" y="835"/>
                    </a:cubicBezTo>
                    <a:cubicBezTo>
                      <a:pt x="1" y="1295"/>
                      <a:pt x="376" y="1657"/>
                      <a:pt x="835" y="1657"/>
                    </a:cubicBezTo>
                    <a:cubicBezTo>
                      <a:pt x="1295" y="1657"/>
                      <a:pt x="1658" y="1295"/>
                      <a:pt x="1658" y="835"/>
                    </a:cubicBezTo>
                    <a:cubicBezTo>
                      <a:pt x="1658" y="375"/>
                      <a:pt x="1295" y="0"/>
                      <a:pt x="835"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1" name="Google Shape;791;p40"/>
            <p:cNvGrpSpPr/>
            <p:nvPr/>
          </p:nvGrpSpPr>
          <p:grpSpPr>
            <a:xfrm>
              <a:off x="2943680" y="2046825"/>
              <a:ext cx="63780" cy="54804"/>
              <a:chOff x="4724163" y="3131248"/>
              <a:chExt cx="37776" cy="32459"/>
            </a:xfrm>
          </p:grpSpPr>
          <p:sp>
            <p:nvSpPr>
              <p:cNvPr id="792" name="Google Shape;792;p40"/>
              <p:cNvSpPr/>
              <p:nvPr/>
            </p:nvSpPr>
            <p:spPr>
              <a:xfrm>
                <a:off x="4724163" y="3131248"/>
                <a:ext cx="37776" cy="32459"/>
              </a:xfrm>
              <a:custGeom>
                <a:avLst/>
                <a:gdLst/>
                <a:ahLst/>
                <a:cxnLst/>
                <a:rect l="l" t="t" r="r" b="b"/>
                <a:pathLst>
                  <a:path w="4803" h="4127" extrusionOk="0">
                    <a:moveTo>
                      <a:pt x="2730" y="1"/>
                    </a:moveTo>
                    <a:cubicBezTo>
                      <a:pt x="2226" y="1"/>
                      <a:pt x="1712" y="188"/>
                      <a:pt x="1295" y="606"/>
                    </a:cubicBezTo>
                    <a:cubicBezTo>
                      <a:pt x="0" y="1900"/>
                      <a:pt x="920" y="4114"/>
                      <a:pt x="2746" y="4126"/>
                    </a:cubicBezTo>
                    <a:cubicBezTo>
                      <a:pt x="3883" y="4114"/>
                      <a:pt x="4803" y="3195"/>
                      <a:pt x="4803" y="2070"/>
                    </a:cubicBezTo>
                    <a:cubicBezTo>
                      <a:pt x="4803" y="824"/>
                      <a:pt x="3787" y="1"/>
                      <a:pt x="2730"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40"/>
              <p:cNvSpPr/>
              <p:nvPr/>
            </p:nvSpPr>
            <p:spPr>
              <a:xfrm>
                <a:off x="4739288" y="3140953"/>
                <a:ext cx="13040" cy="13048"/>
              </a:xfrm>
              <a:custGeom>
                <a:avLst/>
                <a:gdLst/>
                <a:ahLst/>
                <a:cxnLst/>
                <a:rect l="l" t="t" r="r" b="b"/>
                <a:pathLst>
                  <a:path w="1658" h="1659" extrusionOk="0">
                    <a:moveTo>
                      <a:pt x="823" y="1"/>
                    </a:moveTo>
                    <a:cubicBezTo>
                      <a:pt x="363" y="1"/>
                      <a:pt x="1" y="376"/>
                      <a:pt x="1" y="823"/>
                    </a:cubicBezTo>
                    <a:cubicBezTo>
                      <a:pt x="1" y="1283"/>
                      <a:pt x="363" y="1658"/>
                      <a:pt x="823" y="1658"/>
                    </a:cubicBezTo>
                    <a:cubicBezTo>
                      <a:pt x="1283" y="1658"/>
                      <a:pt x="1658" y="1283"/>
                      <a:pt x="1658" y="823"/>
                    </a:cubicBezTo>
                    <a:cubicBezTo>
                      <a:pt x="1658" y="376"/>
                      <a:pt x="1283" y="1"/>
                      <a:pt x="823"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4" name="Google Shape;794;p40"/>
            <p:cNvGrpSpPr/>
            <p:nvPr/>
          </p:nvGrpSpPr>
          <p:grpSpPr>
            <a:xfrm>
              <a:off x="2995881" y="2122477"/>
              <a:ext cx="54631" cy="46929"/>
              <a:chOff x="4755081" y="3176054"/>
              <a:chExt cx="32357" cy="27795"/>
            </a:xfrm>
          </p:grpSpPr>
          <p:sp>
            <p:nvSpPr>
              <p:cNvPr id="795" name="Google Shape;795;p40"/>
              <p:cNvSpPr/>
              <p:nvPr/>
            </p:nvSpPr>
            <p:spPr>
              <a:xfrm>
                <a:off x="4755081" y="3176054"/>
                <a:ext cx="32357" cy="27795"/>
              </a:xfrm>
              <a:custGeom>
                <a:avLst/>
                <a:gdLst/>
                <a:ahLst/>
                <a:cxnLst/>
                <a:rect l="l" t="t" r="r" b="b"/>
                <a:pathLst>
                  <a:path w="4114" h="3534" extrusionOk="0">
                    <a:moveTo>
                      <a:pt x="2338" y="0"/>
                    </a:moveTo>
                    <a:cubicBezTo>
                      <a:pt x="1904" y="0"/>
                      <a:pt x="1462" y="162"/>
                      <a:pt x="1101" y="522"/>
                    </a:cubicBezTo>
                    <a:cubicBezTo>
                      <a:pt x="1" y="1635"/>
                      <a:pt x="787" y="3534"/>
                      <a:pt x="2360" y="3534"/>
                    </a:cubicBezTo>
                    <a:cubicBezTo>
                      <a:pt x="3327" y="3534"/>
                      <a:pt x="4114" y="2735"/>
                      <a:pt x="4114" y="1768"/>
                    </a:cubicBezTo>
                    <a:cubicBezTo>
                      <a:pt x="4114" y="704"/>
                      <a:pt x="3245" y="0"/>
                      <a:pt x="2338"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40"/>
              <p:cNvSpPr/>
              <p:nvPr/>
            </p:nvSpPr>
            <p:spPr>
              <a:xfrm>
                <a:off x="4767924" y="3185768"/>
                <a:ext cx="9902" cy="8392"/>
              </a:xfrm>
              <a:custGeom>
                <a:avLst/>
                <a:gdLst/>
                <a:ahLst/>
                <a:cxnLst/>
                <a:rect l="l" t="t" r="r" b="b"/>
                <a:pathLst>
                  <a:path w="1259" h="1067" extrusionOk="0">
                    <a:moveTo>
                      <a:pt x="714" y="0"/>
                    </a:moveTo>
                    <a:cubicBezTo>
                      <a:pt x="243" y="0"/>
                      <a:pt x="1" y="569"/>
                      <a:pt x="339" y="908"/>
                    </a:cubicBezTo>
                    <a:cubicBezTo>
                      <a:pt x="449" y="1017"/>
                      <a:pt x="584" y="1066"/>
                      <a:pt x="716" y="1066"/>
                    </a:cubicBezTo>
                    <a:cubicBezTo>
                      <a:pt x="993" y="1066"/>
                      <a:pt x="1259" y="852"/>
                      <a:pt x="1259" y="533"/>
                    </a:cubicBezTo>
                    <a:cubicBezTo>
                      <a:pt x="1259" y="230"/>
                      <a:pt x="1017" y="0"/>
                      <a:pt x="714"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7" name="Google Shape;797;p40"/>
            <p:cNvGrpSpPr/>
            <p:nvPr/>
          </p:nvGrpSpPr>
          <p:grpSpPr>
            <a:xfrm>
              <a:off x="3092912" y="2027211"/>
              <a:ext cx="54790" cy="46942"/>
              <a:chOff x="4812550" y="3119631"/>
              <a:chExt cx="32451" cy="27803"/>
            </a:xfrm>
          </p:grpSpPr>
          <p:sp>
            <p:nvSpPr>
              <p:cNvPr id="798" name="Google Shape;798;p40"/>
              <p:cNvSpPr/>
              <p:nvPr/>
            </p:nvSpPr>
            <p:spPr>
              <a:xfrm>
                <a:off x="4812550" y="3119631"/>
                <a:ext cx="32451" cy="27803"/>
              </a:xfrm>
              <a:custGeom>
                <a:avLst/>
                <a:gdLst/>
                <a:ahLst/>
                <a:cxnLst/>
                <a:rect l="l" t="t" r="r" b="b"/>
                <a:pathLst>
                  <a:path w="4126" h="3535" extrusionOk="0">
                    <a:moveTo>
                      <a:pt x="2350" y="1"/>
                    </a:moveTo>
                    <a:cubicBezTo>
                      <a:pt x="1916" y="1"/>
                      <a:pt x="1473" y="162"/>
                      <a:pt x="1113" y="522"/>
                    </a:cubicBezTo>
                    <a:cubicBezTo>
                      <a:pt x="0" y="1635"/>
                      <a:pt x="798" y="3534"/>
                      <a:pt x="2371" y="3534"/>
                    </a:cubicBezTo>
                    <a:cubicBezTo>
                      <a:pt x="3339" y="3534"/>
                      <a:pt x="4125" y="2748"/>
                      <a:pt x="4125" y="1768"/>
                    </a:cubicBezTo>
                    <a:cubicBezTo>
                      <a:pt x="4125" y="705"/>
                      <a:pt x="3256" y="1"/>
                      <a:pt x="2350"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40"/>
              <p:cNvSpPr/>
              <p:nvPr/>
            </p:nvSpPr>
            <p:spPr>
              <a:xfrm>
                <a:off x="4826912" y="3129352"/>
                <a:ext cx="8478" cy="8376"/>
              </a:xfrm>
              <a:custGeom>
                <a:avLst/>
                <a:gdLst/>
                <a:ahLst/>
                <a:cxnLst/>
                <a:rect l="l" t="t" r="r" b="b"/>
                <a:pathLst>
                  <a:path w="1078" h="1065" extrusionOk="0">
                    <a:moveTo>
                      <a:pt x="533" y="0"/>
                    </a:moveTo>
                    <a:cubicBezTo>
                      <a:pt x="243" y="0"/>
                      <a:pt x="1" y="242"/>
                      <a:pt x="1" y="532"/>
                    </a:cubicBezTo>
                    <a:cubicBezTo>
                      <a:pt x="1" y="835"/>
                      <a:pt x="243" y="1065"/>
                      <a:pt x="533" y="1065"/>
                    </a:cubicBezTo>
                    <a:cubicBezTo>
                      <a:pt x="835" y="1065"/>
                      <a:pt x="1077" y="835"/>
                      <a:pt x="1077" y="532"/>
                    </a:cubicBezTo>
                    <a:cubicBezTo>
                      <a:pt x="1077" y="242"/>
                      <a:pt x="835" y="0"/>
                      <a:pt x="533"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0" name="Google Shape;800;p40"/>
            <p:cNvGrpSpPr/>
            <p:nvPr/>
          </p:nvGrpSpPr>
          <p:grpSpPr>
            <a:xfrm>
              <a:off x="4093678" y="3585401"/>
              <a:ext cx="401114" cy="369164"/>
              <a:chOff x="5405280" y="4042510"/>
              <a:chExt cx="237570" cy="218647"/>
            </a:xfrm>
          </p:grpSpPr>
          <p:sp>
            <p:nvSpPr>
              <p:cNvPr id="801" name="Google Shape;801;p40"/>
              <p:cNvSpPr/>
              <p:nvPr/>
            </p:nvSpPr>
            <p:spPr>
              <a:xfrm>
                <a:off x="5405280" y="4042510"/>
                <a:ext cx="144999" cy="173832"/>
              </a:xfrm>
              <a:custGeom>
                <a:avLst/>
                <a:gdLst/>
                <a:ahLst/>
                <a:cxnLst/>
                <a:rect l="l" t="t" r="r" b="b"/>
                <a:pathLst>
                  <a:path w="18436" h="22102" fill="none" extrusionOk="0">
                    <a:moveTo>
                      <a:pt x="0" y="12037"/>
                    </a:moveTo>
                    <a:cubicBezTo>
                      <a:pt x="702" y="12073"/>
                      <a:pt x="12302" y="22101"/>
                      <a:pt x="12302" y="22101"/>
                    </a:cubicBezTo>
                    <a:lnTo>
                      <a:pt x="11819" y="13005"/>
                    </a:lnTo>
                    <a:lnTo>
                      <a:pt x="18435" y="1"/>
                    </a:lnTo>
                    <a:lnTo>
                      <a:pt x="0" y="12521"/>
                    </a:lnTo>
                  </a:path>
                </a:pathLst>
              </a:custGeom>
              <a:solidFill>
                <a:srgbClr val="F3F3F3"/>
              </a:solid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40"/>
              <p:cNvSpPr/>
              <p:nvPr/>
            </p:nvSpPr>
            <p:spPr>
              <a:xfrm>
                <a:off x="5502036" y="4125093"/>
                <a:ext cx="134350" cy="135585"/>
              </a:xfrm>
              <a:custGeom>
                <a:avLst/>
                <a:gdLst/>
                <a:ahLst/>
                <a:cxnLst/>
                <a:rect l="l" t="t" r="r" b="b"/>
                <a:pathLst>
                  <a:path w="17082" h="17239" fill="none" extrusionOk="0">
                    <a:moveTo>
                      <a:pt x="13513" y="17239"/>
                    </a:moveTo>
                    <a:lnTo>
                      <a:pt x="12690" y="8614"/>
                    </a:lnTo>
                    <a:lnTo>
                      <a:pt x="17081" y="1"/>
                    </a:lnTo>
                    <a:lnTo>
                      <a:pt x="0" y="2021"/>
                    </a:lnTo>
                    <a:close/>
                  </a:path>
                </a:pathLst>
              </a:custGeom>
              <a:solidFill>
                <a:srgbClr val="F3F3F3"/>
              </a:solid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40"/>
              <p:cNvSpPr/>
              <p:nvPr/>
            </p:nvSpPr>
            <p:spPr>
              <a:xfrm>
                <a:off x="5543704" y="4042990"/>
                <a:ext cx="99146" cy="81639"/>
              </a:xfrm>
              <a:custGeom>
                <a:avLst/>
                <a:gdLst/>
                <a:ahLst/>
                <a:cxnLst/>
                <a:rect l="l" t="t" r="r" b="b"/>
                <a:pathLst>
                  <a:path w="12606" h="10380" fill="none" extrusionOk="0">
                    <a:moveTo>
                      <a:pt x="1" y="0"/>
                    </a:moveTo>
                    <a:lnTo>
                      <a:pt x="12606" y="10379"/>
                    </a:lnTo>
                  </a:path>
                </a:pathLst>
              </a:custGeom>
              <a:solidFill>
                <a:srgbClr val="F3F3F3"/>
              </a:solid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40"/>
              <p:cNvSpPr/>
              <p:nvPr/>
            </p:nvSpPr>
            <p:spPr>
              <a:xfrm>
                <a:off x="5501941" y="4140980"/>
                <a:ext cx="103708" cy="51862"/>
              </a:xfrm>
              <a:custGeom>
                <a:avLst/>
                <a:gdLst/>
                <a:ahLst/>
                <a:cxnLst/>
                <a:rect l="l" t="t" r="r" b="b"/>
                <a:pathLst>
                  <a:path w="13186" h="6594" fill="none" extrusionOk="0">
                    <a:moveTo>
                      <a:pt x="13186" y="6594"/>
                    </a:moveTo>
                    <a:lnTo>
                      <a:pt x="0" y="1"/>
                    </a:lnTo>
                  </a:path>
                </a:pathLst>
              </a:custGeom>
              <a:solidFill>
                <a:srgbClr val="F3F3F3"/>
              </a:solid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40"/>
              <p:cNvSpPr/>
              <p:nvPr/>
            </p:nvSpPr>
            <p:spPr>
              <a:xfrm>
                <a:off x="5495854" y="4211010"/>
                <a:ext cx="105989" cy="50147"/>
              </a:xfrm>
              <a:custGeom>
                <a:avLst/>
                <a:gdLst/>
                <a:ahLst/>
                <a:cxnLst/>
                <a:rect l="l" t="t" r="r" b="b"/>
                <a:pathLst>
                  <a:path w="13476" h="6376" fill="none" extrusionOk="0">
                    <a:moveTo>
                      <a:pt x="0" y="0"/>
                    </a:moveTo>
                    <a:lnTo>
                      <a:pt x="13476" y="6375"/>
                    </a:lnTo>
                  </a:path>
                </a:pathLst>
              </a:custGeom>
              <a:solidFill>
                <a:srgbClr val="F3F3F3"/>
              </a:solid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40"/>
              <p:cNvSpPr/>
              <p:nvPr/>
            </p:nvSpPr>
            <p:spPr>
              <a:xfrm>
                <a:off x="5405280" y="4134420"/>
                <a:ext cx="96669" cy="6567"/>
              </a:xfrm>
              <a:custGeom>
                <a:avLst/>
                <a:gdLst/>
                <a:ahLst/>
                <a:cxnLst/>
                <a:rect l="l" t="t" r="r" b="b"/>
                <a:pathLst>
                  <a:path w="12291" h="835" fill="none" extrusionOk="0">
                    <a:moveTo>
                      <a:pt x="12290" y="835"/>
                    </a:moveTo>
                    <a:lnTo>
                      <a:pt x="0" y="0"/>
                    </a:lnTo>
                  </a:path>
                </a:pathLst>
              </a:custGeom>
              <a:solidFill>
                <a:srgbClr val="F3F3F3"/>
              </a:solid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7" name="Google Shape;807;p40"/>
            <p:cNvGrpSpPr/>
            <p:nvPr/>
          </p:nvGrpSpPr>
          <p:grpSpPr>
            <a:xfrm>
              <a:off x="4055765" y="3725603"/>
              <a:ext cx="63780" cy="54671"/>
              <a:chOff x="5382826" y="4125549"/>
              <a:chExt cx="37776" cy="32380"/>
            </a:xfrm>
          </p:grpSpPr>
          <p:sp>
            <p:nvSpPr>
              <p:cNvPr id="808" name="Google Shape;808;p40"/>
              <p:cNvSpPr/>
              <p:nvPr/>
            </p:nvSpPr>
            <p:spPr>
              <a:xfrm>
                <a:off x="5382826" y="4125549"/>
                <a:ext cx="37776" cy="32380"/>
              </a:xfrm>
              <a:custGeom>
                <a:avLst/>
                <a:gdLst/>
                <a:ahLst/>
                <a:cxnLst/>
                <a:rect l="l" t="t" r="r" b="b"/>
                <a:pathLst>
                  <a:path w="4803" h="4117" extrusionOk="0">
                    <a:moveTo>
                      <a:pt x="2734" y="0"/>
                    </a:moveTo>
                    <a:cubicBezTo>
                      <a:pt x="2229" y="0"/>
                      <a:pt x="1714" y="188"/>
                      <a:pt x="1295" y="608"/>
                    </a:cubicBezTo>
                    <a:cubicBezTo>
                      <a:pt x="0" y="1902"/>
                      <a:pt x="907" y="4116"/>
                      <a:pt x="2746" y="4116"/>
                    </a:cubicBezTo>
                    <a:cubicBezTo>
                      <a:pt x="3871" y="4116"/>
                      <a:pt x="4790" y="3197"/>
                      <a:pt x="4803" y="2060"/>
                    </a:cubicBezTo>
                    <a:cubicBezTo>
                      <a:pt x="4794" y="817"/>
                      <a:pt x="3787" y="0"/>
                      <a:pt x="2734"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40"/>
              <p:cNvSpPr/>
              <p:nvPr/>
            </p:nvSpPr>
            <p:spPr>
              <a:xfrm>
                <a:off x="5395669" y="4135176"/>
                <a:ext cx="15227" cy="13072"/>
              </a:xfrm>
              <a:custGeom>
                <a:avLst/>
                <a:gdLst/>
                <a:ahLst/>
                <a:cxnLst/>
                <a:rect l="l" t="t" r="r" b="b"/>
                <a:pathLst>
                  <a:path w="1936" h="1662" extrusionOk="0">
                    <a:moveTo>
                      <a:pt x="1113" y="1"/>
                    </a:moveTo>
                    <a:cubicBezTo>
                      <a:pt x="375" y="1"/>
                      <a:pt x="0" y="896"/>
                      <a:pt x="520" y="1416"/>
                    </a:cubicBezTo>
                    <a:cubicBezTo>
                      <a:pt x="689" y="1585"/>
                      <a:pt x="898" y="1661"/>
                      <a:pt x="1103" y="1661"/>
                    </a:cubicBezTo>
                    <a:cubicBezTo>
                      <a:pt x="1528" y="1661"/>
                      <a:pt x="1936" y="1334"/>
                      <a:pt x="1936" y="836"/>
                    </a:cubicBezTo>
                    <a:cubicBezTo>
                      <a:pt x="1936" y="376"/>
                      <a:pt x="1561" y="1"/>
                      <a:pt x="1113" y="1"/>
                    </a:cubicBezTo>
                    <a:close/>
                  </a:path>
                </a:pathLst>
              </a:custGeom>
              <a:solidFill>
                <a:srgbClr val="CC4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0" name="Google Shape;810;p40"/>
            <p:cNvGrpSpPr/>
            <p:nvPr/>
          </p:nvGrpSpPr>
          <p:grpSpPr>
            <a:xfrm>
              <a:off x="4212540" y="3843855"/>
              <a:ext cx="63794" cy="54644"/>
              <a:chOff x="5475680" y="4195587"/>
              <a:chExt cx="37783" cy="32364"/>
            </a:xfrm>
          </p:grpSpPr>
          <p:sp>
            <p:nvSpPr>
              <p:cNvPr id="811" name="Google Shape;811;p40"/>
              <p:cNvSpPr/>
              <p:nvPr/>
            </p:nvSpPr>
            <p:spPr>
              <a:xfrm>
                <a:off x="5475680" y="4195587"/>
                <a:ext cx="37783" cy="32364"/>
              </a:xfrm>
              <a:custGeom>
                <a:avLst/>
                <a:gdLst/>
                <a:ahLst/>
                <a:cxnLst/>
                <a:rect l="l" t="t" r="r" b="b"/>
                <a:pathLst>
                  <a:path w="4804" h="4115" extrusionOk="0">
                    <a:moveTo>
                      <a:pt x="2732" y="1"/>
                    </a:moveTo>
                    <a:cubicBezTo>
                      <a:pt x="2228" y="1"/>
                      <a:pt x="1713" y="188"/>
                      <a:pt x="1295" y="606"/>
                    </a:cubicBezTo>
                    <a:cubicBezTo>
                      <a:pt x="1" y="1901"/>
                      <a:pt x="920" y="4114"/>
                      <a:pt x="2747" y="4114"/>
                    </a:cubicBezTo>
                    <a:cubicBezTo>
                      <a:pt x="3884" y="4114"/>
                      <a:pt x="4803" y="3195"/>
                      <a:pt x="4803" y="2058"/>
                    </a:cubicBezTo>
                    <a:cubicBezTo>
                      <a:pt x="4803" y="821"/>
                      <a:pt x="3789" y="1"/>
                      <a:pt x="2732"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40"/>
              <p:cNvSpPr/>
              <p:nvPr/>
            </p:nvSpPr>
            <p:spPr>
              <a:xfrm>
                <a:off x="5488523" y="4205300"/>
                <a:ext cx="15329" cy="13040"/>
              </a:xfrm>
              <a:custGeom>
                <a:avLst/>
                <a:gdLst/>
                <a:ahLst/>
                <a:cxnLst/>
                <a:rect l="l" t="t" r="r" b="b"/>
                <a:pathLst>
                  <a:path w="1949" h="1658" extrusionOk="0">
                    <a:moveTo>
                      <a:pt x="1114" y="0"/>
                    </a:moveTo>
                    <a:cubicBezTo>
                      <a:pt x="376" y="0"/>
                      <a:pt x="1" y="883"/>
                      <a:pt x="533" y="1416"/>
                    </a:cubicBezTo>
                    <a:cubicBezTo>
                      <a:pt x="700" y="1583"/>
                      <a:pt x="905" y="1657"/>
                      <a:pt x="1106" y="1657"/>
                    </a:cubicBezTo>
                    <a:cubicBezTo>
                      <a:pt x="1531" y="1657"/>
                      <a:pt x="1940" y="1324"/>
                      <a:pt x="1948" y="823"/>
                    </a:cubicBezTo>
                    <a:cubicBezTo>
                      <a:pt x="1948" y="363"/>
                      <a:pt x="1573" y="0"/>
                      <a:pt x="1114" y="0"/>
                    </a:cubicBezTo>
                    <a:close/>
                  </a:path>
                </a:pathLst>
              </a:custGeom>
              <a:solidFill>
                <a:srgbClr val="CC4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3" name="Google Shape;813;p40"/>
            <p:cNvGrpSpPr/>
            <p:nvPr/>
          </p:nvGrpSpPr>
          <p:grpSpPr>
            <a:xfrm>
              <a:off x="4308603" y="3559546"/>
              <a:ext cx="56238" cy="54472"/>
              <a:chOff x="5532575" y="4027197"/>
              <a:chExt cx="33308" cy="32262"/>
            </a:xfrm>
          </p:grpSpPr>
          <p:sp>
            <p:nvSpPr>
              <p:cNvPr id="814" name="Google Shape;814;p40"/>
              <p:cNvSpPr/>
              <p:nvPr/>
            </p:nvSpPr>
            <p:spPr>
              <a:xfrm>
                <a:off x="5532575" y="4027197"/>
                <a:ext cx="33308" cy="32262"/>
              </a:xfrm>
              <a:custGeom>
                <a:avLst/>
                <a:gdLst/>
                <a:ahLst/>
                <a:cxnLst/>
                <a:rect l="l" t="t" r="r" b="b"/>
                <a:pathLst>
                  <a:path w="4235" h="4102" extrusionOk="0">
                    <a:moveTo>
                      <a:pt x="1984" y="0"/>
                    </a:moveTo>
                    <a:cubicBezTo>
                      <a:pt x="871" y="49"/>
                      <a:pt x="0" y="1004"/>
                      <a:pt x="37" y="2117"/>
                    </a:cubicBezTo>
                    <a:cubicBezTo>
                      <a:pt x="73" y="3227"/>
                      <a:pt x="980" y="4101"/>
                      <a:pt x="2084" y="4101"/>
                    </a:cubicBezTo>
                    <a:cubicBezTo>
                      <a:pt x="2099" y="4101"/>
                      <a:pt x="2114" y="4101"/>
                      <a:pt x="2130" y="4101"/>
                    </a:cubicBezTo>
                    <a:lnTo>
                      <a:pt x="2275" y="4101"/>
                    </a:lnTo>
                    <a:cubicBezTo>
                      <a:pt x="3375" y="4028"/>
                      <a:pt x="4234" y="3085"/>
                      <a:pt x="4186" y="1984"/>
                    </a:cubicBezTo>
                    <a:cubicBezTo>
                      <a:pt x="4150" y="871"/>
                      <a:pt x="3242" y="0"/>
                      <a:pt x="2130"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40"/>
              <p:cNvSpPr/>
              <p:nvPr/>
            </p:nvSpPr>
            <p:spPr>
              <a:xfrm>
                <a:off x="5540661" y="4036792"/>
                <a:ext cx="15502" cy="13064"/>
              </a:xfrm>
              <a:custGeom>
                <a:avLst/>
                <a:gdLst/>
                <a:ahLst/>
                <a:cxnLst/>
                <a:rect l="l" t="t" r="r" b="b"/>
                <a:pathLst>
                  <a:path w="1971" h="1661" extrusionOk="0">
                    <a:moveTo>
                      <a:pt x="1098" y="1"/>
                    </a:moveTo>
                    <a:cubicBezTo>
                      <a:pt x="1083" y="1"/>
                      <a:pt x="1068" y="1"/>
                      <a:pt x="1053" y="2"/>
                    </a:cubicBezTo>
                    <a:cubicBezTo>
                      <a:pt x="315" y="50"/>
                      <a:pt x="1" y="970"/>
                      <a:pt x="557" y="1453"/>
                    </a:cubicBezTo>
                    <a:cubicBezTo>
                      <a:pt x="721" y="1596"/>
                      <a:pt x="913" y="1660"/>
                      <a:pt x="1100" y="1660"/>
                    </a:cubicBezTo>
                    <a:cubicBezTo>
                      <a:pt x="1548" y="1660"/>
                      <a:pt x="1970" y="1296"/>
                      <a:pt x="1936" y="776"/>
                    </a:cubicBezTo>
                    <a:cubicBezTo>
                      <a:pt x="1901" y="332"/>
                      <a:pt x="1527" y="1"/>
                      <a:pt x="1098" y="1"/>
                    </a:cubicBezTo>
                    <a:close/>
                  </a:path>
                </a:pathLst>
              </a:custGeom>
              <a:solidFill>
                <a:srgbClr val="CC4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6" name="Google Shape;816;p40"/>
            <p:cNvGrpSpPr/>
            <p:nvPr/>
          </p:nvGrpSpPr>
          <p:grpSpPr>
            <a:xfrm>
              <a:off x="4406750" y="3927873"/>
              <a:ext cx="56556" cy="54485"/>
              <a:chOff x="5590706" y="4245348"/>
              <a:chExt cx="33497" cy="32270"/>
            </a:xfrm>
          </p:grpSpPr>
          <p:sp>
            <p:nvSpPr>
              <p:cNvPr id="817" name="Google Shape;817;p40"/>
              <p:cNvSpPr/>
              <p:nvPr/>
            </p:nvSpPr>
            <p:spPr>
              <a:xfrm>
                <a:off x="5590706" y="4245348"/>
                <a:ext cx="33497" cy="32270"/>
              </a:xfrm>
              <a:custGeom>
                <a:avLst/>
                <a:gdLst/>
                <a:ahLst/>
                <a:cxnLst/>
                <a:rect l="l" t="t" r="r" b="b"/>
                <a:pathLst>
                  <a:path w="4259" h="4103" extrusionOk="0">
                    <a:moveTo>
                      <a:pt x="2175" y="0"/>
                    </a:moveTo>
                    <a:cubicBezTo>
                      <a:pt x="2160" y="0"/>
                      <a:pt x="2145" y="1"/>
                      <a:pt x="2130" y="1"/>
                    </a:cubicBezTo>
                    <a:lnTo>
                      <a:pt x="1984" y="1"/>
                    </a:lnTo>
                    <a:cubicBezTo>
                      <a:pt x="872" y="49"/>
                      <a:pt x="1" y="993"/>
                      <a:pt x="37" y="2118"/>
                    </a:cubicBezTo>
                    <a:cubicBezTo>
                      <a:pt x="73" y="3228"/>
                      <a:pt x="980" y="4102"/>
                      <a:pt x="2085" y="4102"/>
                    </a:cubicBezTo>
                    <a:cubicBezTo>
                      <a:pt x="2100" y="4102"/>
                      <a:pt x="2115" y="4102"/>
                      <a:pt x="2130" y="4102"/>
                    </a:cubicBezTo>
                    <a:lnTo>
                      <a:pt x="2275" y="4102"/>
                    </a:lnTo>
                    <a:cubicBezTo>
                      <a:pt x="3388" y="4041"/>
                      <a:pt x="4259" y="3098"/>
                      <a:pt x="4222" y="1985"/>
                    </a:cubicBezTo>
                    <a:cubicBezTo>
                      <a:pt x="4175" y="875"/>
                      <a:pt x="3279" y="0"/>
                      <a:pt x="2175"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40"/>
              <p:cNvSpPr/>
              <p:nvPr/>
            </p:nvSpPr>
            <p:spPr>
              <a:xfrm>
                <a:off x="5598791" y="4254944"/>
                <a:ext cx="15408" cy="13048"/>
              </a:xfrm>
              <a:custGeom>
                <a:avLst/>
                <a:gdLst/>
                <a:ahLst/>
                <a:cxnLst/>
                <a:rect l="l" t="t" r="r" b="b"/>
                <a:pathLst>
                  <a:path w="1959" h="1659" extrusionOk="0">
                    <a:moveTo>
                      <a:pt x="1106" y="0"/>
                    </a:moveTo>
                    <a:cubicBezTo>
                      <a:pt x="1085" y="0"/>
                      <a:pt x="1063" y="1"/>
                      <a:pt x="1041" y="3"/>
                    </a:cubicBezTo>
                    <a:cubicBezTo>
                      <a:pt x="303" y="51"/>
                      <a:pt x="1" y="970"/>
                      <a:pt x="557" y="1454"/>
                    </a:cubicBezTo>
                    <a:cubicBezTo>
                      <a:pt x="720" y="1596"/>
                      <a:pt x="909" y="1659"/>
                      <a:pt x="1093" y="1659"/>
                    </a:cubicBezTo>
                    <a:cubicBezTo>
                      <a:pt x="1538" y="1659"/>
                      <a:pt x="1958" y="1290"/>
                      <a:pt x="1924" y="777"/>
                    </a:cubicBezTo>
                    <a:cubicBezTo>
                      <a:pt x="1901" y="339"/>
                      <a:pt x="1538" y="0"/>
                      <a:pt x="1106"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9" name="Google Shape;819;p40"/>
            <p:cNvGrpSpPr/>
            <p:nvPr/>
          </p:nvGrpSpPr>
          <p:grpSpPr>
            <a:xfrm>
              <a:off x="4453984" y="3698805"/>
              <a:ext cx="55906" cy="54631"/>
              <a:chOff x="5618681" y="4109677"/>
              <a:chExt cx="33112" cy="32357"/>
            </a:xfrm>
          </p:grpSpPr>
          <p:sp>
            <p:nvSpPr>
              <p:cNvPr id="820" name="Google Shape;820;p40"/>
              <p:cNvSpPr/>
              <p:nvPr/>
            </p:nvSpPr>
            <p:spPr>
              <a:xfrm>
                <a:off x="5618681" y="4109677"/>
                <a:ext cx="33112" cy="32357"/>
              </a:xfrm>
              <a:custGeom>
                <a:avLst/>
                <a:gdLst/>
                <a:ahLst/>
                <a:cxnLst/>
                <a:rect l="l" t="t" r="r" b="b"/>
                <a:pathLst>
                  <a:path w="4210" h="4114" extrusionOk="0">
                    <a:moveTo>
                      <a:pt x="1984" y="1"/>
                    </a:moveTo>
                    <a:cubicBezTo>
                      <a:pt x="871" y="61"/>
                      <a:pt x="0" y="1005"/>
                      <a:pt x="36" y="2130"/>
                    </a:cubicBezTo>
                    <a:cubicBezTo>
                      <a:pt x="84" y="3235"/>
                      <a:pt x="992" y="4114"/>
                      <a:pt x="2106" y="4114"/>
                    </a:cubicBezTo>
                    <a:cubicBezTo>
                      <a:pt x="2114" y="4114"/>
                      <a:pt x="2121" y="4114"/>
                      <a:pt x="2129" y="4114"/>
                    </a:cubicBezTo>
                    <a:lnTo>
                      <a:pt x="2274" y="4114"/>
                    </a:lnTo>
                    <a:cubicBezTo>
                      <a:pt x="3375" y="4029"/>
                      <a:pt x="4210" y="3086"/>
                      <a:pt x="4173" y="1985"/>
                    </a:cubicBezTo>
                    <a:cubicBezTo>
                      <a:pt x="4137" y="884"/>
                      <a:pt x="3230" y="13"/>
                      <a:pt x="2129" y="1"/>
                    </a:cubicBezTo>
                    <a:close/>
                  </a:path>
                </a:pathLst>
              </a:custGeom>
              <a:solidFill>
                <a:srgbClr val="CC4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40"/>
              <p:cNvSpPr/>
              <p:nvPr/>
            </p:nvSpPr>
            <p:spPr>
              <a:xfrm>
                <a:off x="5626767" y="4119280"/>
                <a:ext cx="15494" cy="13056"/>
              </a:xfrm>
              <a:custGeom>
                <a:avLst/>
                <a:gdLst/>
                <a:ahLst/>
                <a:cxnLst/>
                <a:rect l="l" t="t" r="r" b="b"/>
                <a:pathLst>
                  <a:path w="1970" h="1660" extrusionOk="0">
                    <a:moveTo>
                      <a:pt x="1098" y="1"/>
                    </a:moveTo>
                    <a:cubicBezTo>
                      <a:pt x="1083" y="1"/>
                      <a:pt x="1068" y="1"/>
                      <a:pt x="1053" y="2"/>
                    </a:cubicBezTo>
                    <a:cubicBezTo>
                      <a:pt x="315" y="62"/>
                      <a:pt x="0" y="970"/>
                      <a:pt x="557" y="1453"/>
                    </a:cubicBezTo>
                    <a:cubicBezTo>
                      <a:pt x="721" y="1596"/>
                      <a:pt x="913" y="1660"/>
                      <a:pt x="1100" y="1660"/>
                    </a:cubicBezTo>
                    <a:cubicBezTo>
                      <a:pt x="1547" y="1660"/>
                      <a:pt x="1970" y="1296"/>
                      <a:pt x="1936" y="776"/>
                    </a:cubicBezTo>
                    <a:cubicBezTo>
                      <a:pt x="1901" y="332"/>
                      <a:pt x="1527" y="1"/>
                      <a:pt x="1098"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2" name="Google Shape;822;p40"/>
            <p:cNvGrpSpPr/>
            <p:nvPr/>
          </p:nvGrpSpPr>
          <p:grpSpPr>
            <a:xfrm>
              <a:off x="4218649" y="3730184"/>
              <a:ext cx="53024" cy="45428"/>
              <a:chOff x="5479298" y="4128262"/>
              <a:chExt cx="31405" cy="26906"/>
            </a:xfrm>
          </p:grpSpPr>
          <p:sp>
            <p:nvSpPr>
              <p:cNvPr id="823" name="Google Shape;823;p40"/>
              <p:cNvSpPr/>
              <p:nvPr/>
            </p:nvSpPr>
            <p:spPr>
              <a:xfrm>
                <a:off x="5479298" y="4128262"/>
                <a:ext cx="31405" cy="26906"/>
              </a:xfrm>
              <a:custGeom>
                <a:avLst/>
                <a:gdLst/>
                <a:ahLst/>
                <a:cxnLst/>
                <a:rect l="l" t="t" r="r" b="b"/>
                <a:pathLst>
                  <a:path w="3993" h="3421" extrusionOk="0">
                    <a:moveTo>
                      <a:pt x="2273" y="1"/>
                    </a:moveTo>
                    <a:cubicBezTo>
                      <a:pt x="1853" y="1"/>
                      <a:pt x="1425" y="157"/>
                      <a:pt x="1077" y="505"/>
                    </a:cubicBezTo>
                    <a:cubicBezTo>
                      <a:pt x="0" y="1582"/>
                      <a:pt x="762" y="3420"/>
                      <a:pt x="2287" y="3420"/>
                    </a:cubicBezTo>
                    <a:cubicBezTo>
                      <a:pt x="3230" y="3420"/>
                      <a:pt x="3992" y="2658"/>
                      <a:pt x="3992" y="1715"/>
                    </a:cubicBezTo>
                    <a:cubicBezTo>
                      <a:pt x="3992" y="683"/>
                      <a:pt x="3150" y="1"/>
                      <a:pt x="2273"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40"/>
              <p:cNvSpPr/>
              <p:nvPr/>
            </p:nvSpPr>
            <p:spPr>
              <a:xfrm>
                <a:off x="5493471" y="4137936"/>
                <a:ext cx="7621" cy="7621"/>
              </a:xfrm>
              <a:custGeom>
                <a:avLst/>
                <a:gdLst/>
                <a:ahLst/>
                <a:cxnLst/>
                <a:rect l="l" t="t" r="r" b="b"/>
                <a:pathLst>
                  <a:path w="969" h="969" extrusionOk="0">
                    <a:moveTo>
                      <a:pt x="485" y="1"/>
                    </a:moveTo>
                    <a:cubicBezTo>
                      <a:pt x="218" y="1"/>
                      <a:pt x="1" y="218"/>
                      <a:pt x="1" y="485"/>
                    </a:cubicBezTo>
                    <a:cubicBezTo>
                      <a:pt x="1" y="751"/>
                      <a:pt x="218" y="968"/>
                      <a:pt x="485" y="968"/>
                    </a:cubicBezTo>
                    <a:cubicBezTo>
                      <a:pt x="751" y="968"/>
                      <a:pt x="968" y="751"/>
                      <a:pt x="968" y="485"/>
                    </a:cubicBezTo>
                    <a:cubicBezTo>
                      <a:pt x="968" y="218"/>
                      <a:pt x="751" y="1"/>
                      <a:pt x="485"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5" name="Google Shape;825;p40"/>
            <p:cNvGrpSpPr/>
            <p:nvPr/>
          </p:nvGrpSpPr>
          <p:grpSpPr>
            <a:xfrm>
              <a:off x="4393577" y="3817735"/>
              <a:ext cx="53183" cy="45415"/>
              <a:chOff x="5582903" y="4180116"/>
              <a:chExt cx="31499" cy="26898"/>
            </a:xfrm>
          </p:grpSpPr>
          <p:sp>
            <p:nvSpPr>
              <p:cNvPr id="826" name="Google Shape;826;p40"/>
              <p:cNvSpPr/>
              <p:nvPr/>
            </p:nvSpPr>
            <p:spPr>
              <a:xfrm>
                <a:off x="5582903" y="4180116"/>
                <a:ext cx="31499" cy="26898"/>
              </a:xfrm>
              <a:custGeom>
                <a:avLst/>
                <a:gdLst/>
                <a:ahLst/>
                <a:cxnLst/>
                <a:rect l="l" t="t" r="r" b="b"/>
                <a:pathLst>
                  <a:path w="4005" h="3420" extrusionOk="0">
                    <a:moveTo>
                      <a:pt x="2276" y="1"/>
                    </a:moveTo>
                    <a:cubicBezTo>
                      <a:pt x="1855" y="1"/>
                      <a:pt x="1425" y="156"/>
                      <a:pt x="1077" y="505"/>
                    </a:cubicBezTo>
                    <a:cubicBezTo>
                      <a:pt x="1" y="1581"/>
                      <a:pt x="763" y="3420"/>
                      <a:pt x="2287" y="3420"/>
                    </a:cubicBezTo>
                    <a:cubicBezTo>
                      <a:pt x="3231" y="3420"/>
                      <a:pt x="4005" y="2658"/>
                      <a:pt x="4005" y="1714"/>
                    </a:cubicBezTo>
                    <a:cubicBezTo>
                      <a:pt x="4005" y="683"/>
                      <a:pt x="3157" y="1"/>
                      <a:pt x="2276"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40"/>
              <p:cNvSpPr/>
              <p:nvPr/>
            </p:nvSpPr>
            <p:spPr>
              <a:xfrm>
                <a:off x="5597084" y="4189790"/>
                <a:ext cx="7613" cy="7621"/>
              </a:xfrm>
              <a:custGeom>
                <a:avLst/>
                <a:gdLst/>
                <a:ahLst/>
                <a:cxnLst/>
                <a:rect l="l" t="t" r="r" b="b"/>
                <a:pathLst>
                  <a:path w="968" h="969" extrusionOk="0">
                    <a:moveTo>
                      <a:pt x="484" y="0"/>
                    </a:moveTo>
                    <a:cubicBezTo>
                      <a:pt x="218" y="0"/>
                      <a:pt x="0" y="218"/>
                      <a:pt x="0" y="484"/>
                    </a:cubicBezTo>
                    <a:cubicBezTo>
                      <a:pt x="0" y="750"/>
                      <a:pt x="218" y="968"/>
                      <a:pt x="484" y="968"/>
                    </a:cubicBezTo>
                    <a:cubicBezTo>
                      <a:pt x="750" y="968"/>
                      <a:pt x="968" y="750"/>
                      <a:pt x="968" y="484"/>
                    </a:cubicBezTo>
                    <a:cubicBezTo>
                      <a:pt x="968" y="218"/>
                      <a:pt x="750" y="0"/>
                      <a:pt x="484"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8" name="Google Shape;828;p40"/>
            <p:cNvGrpSpPr/>
            <p:nvPr/>
          </p:nvGrpSpPr>
          <p:grpSpPr>
            <a:xfrm>
              <a:off x="1721230" y="2235576"/>
              <a:ext cx="100577" cy="96554"/>
              <a:chOff x="4000135" y="3243041"/>
              <a:chExt cx="59570" cy="57186"/>
            </a:xfrm>
          </p:grpSpPr>
          <p:sp>
            <p:nvSpPr>
              <p:cNvPr id="829" name="Google Shape;829;p40"/>
              <p:cNvSpPr/>
              <p:nvPr/>
            </p:nvSpPr>
            <p:spPr>
              <a:xfrm>
                <a:off x="4000135" y="3243041"/>
                <a:ext cx="59570" cy="57092"/>
              </a:xfrm>
              <a:custGeom>
                <a:avLst/>
                <a:gdLst/>
                <a:ahLst/>
                <a:cxnLst/>
                <a:rect l="l" t="t" r="r" b="b"/>
                <a:pathLst>
                  <a:path w="7574" h="7259" fill="none" extrusionOk="0">
                    <a:moveTo>
                      <a:pt x="1" y="2323"/>
                    </a:moveTo>
                    <a:lnTo>
                      <a:pt x="2577" y="7259"/>
                    </a:lnTo>
                    <a:lnTo>
                      <a:pt x="7573" y="4114"/>
                    </a:lnTo>
                    <a:lnTo>
                      <a:pt x="5541" y="1"/>
                    </a:lnTo>
                    <a:lnTo>
                      <a:pt x="352" y="2323"/>
                    </a:lnTo>
                  </a:path>
                </a:pathLst>
              </a:custGeom>
              <a:solidFill>
                <a:srgbClr val="F3F3F3"/>
              </a:solid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40"/>
              <p:cNvSpPr/>
              <p:nvPr/>
            </p:nvSpPr>
            <p:spPr>
              <a:xfrm>
                <a:off x="4024210" y="3246847"/>
                <a:ext cx="15706" cy="53380"/>
              </a:xfrm>
              <a:custGeom>
                <a:avLst/>
                <a:gdLst/>
                <a:ahLst/>
                <a:cxnLst/>
                <a:rect l="l" t="t" r="r" b="b"/>
                <a:pathLst>
                  <a:path w="1997" h="6787" fill="none" extrusionOk="0">
                    <a:moveTo>
                      <a:pt x="0" y="6787"/>
                    </a:moveTo>
                    <a:lnTo>
                      <a:pt x="1996" y="1"/>
                    </a:lnTo>
                  </a:path>
                </a:pathLst>
              </a:custGeom>
              <a:solidFill>
                <a:srgbClr val="F3F3F3"/>
              </a:solid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40"/>
              <p:cNvSpPr/>
              <p:nvPr/>
            </p:nvSpPr>
            <p:spPr>
              <a:xfrm>
                <a:off x="4002896" y="3261311"/>
                <a:ext cx="56809" cy="14086"/>
              </a:xfrm>
              <a:custGeom>
                <a:avLst/>
                <a:gdLst/>
                <a:ahLst/>
                <a:cxnLst/>
                <a:rect l="l" t="t" r="r" b="b"/>
                <a:pathLst>
                  <a:path w="7223" h="1791" fill="none" extrusionOk="0">
                    <a:moveTo>
                      <a:pt x="7222" y="1791"/>
                    </a:moveTo>
                    <a:lnTo>
                      <a:pt x="1" y="0"/>
                    </a:lnTo>
                  </a:path>
                </a:pathLst>
              </a:custGeom>
              <a:solidFill>
                <a:srgbClr val="F3F3F3"/>
              </a:solid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2" name="Google Shape;832;p40"/>
            <p:cNvGrpSpPr/>
            <p:nvPr/>
          </p:nvGrpSpPr>
          <p:grpSpPr>
            <a:xfrm>
              <a:off x="1683318" y="2240357"/>
              <a:ext cx="63794" cy="54671"/>
              <a:chOff x="3977681" y="3245872"/>
              <a:chExt cx="37783" cy="32380"/>
            </a:xfrm>
          </p:grpSpPr>
          <p:sp>
            <p:nvSpPr>
              <p:cNvPr id="833" name="Google Shape;833;p40"/>
              <p:cNvSpPr/>
              <p:nvPr/>
            </p:nvSpPr>
            <p:spPr>
              <a:xfrm>
                <a:off x="3977681" y="3245872"/>
                <a:ext cx="37783" cy="32380"/>
              </a:xfrm>
              <a:custGeom>
                <a:avLst/>
                <a:gdLst/>
                <a:ahLst/>
                <a:cxnLst/>
                <a:rect l="l" t="t" r="r" b="b"/>
                <a:pathLst>
                  <a:path w="4804" h="4117" extrusionOk="0">
                    <a:moveTo>
                      <a:pt x="2726" y="1"/>
                    </a:moveTo>
                    <a:cubicBezTo>
                      <a:pt x="2219" y="1"/>
                      <a:pt x="1703" y="189"/>
                      <a:pt x="1283" y="608"/>
                    </a:cubicBezTo>
                    <a:cubicBezTo>
                      <a:pt x="1" y="1903"/>
                      <a:pt x="908" y="4117"/>
                      <a:pt x="2747" y="4117"/>
                    </a:cubicBezTo>
                    <a:cubicBezTo>
                      <a:pt x="3872" y="4104"/>
                      <a:pt x="4791" y="3185"/>
                      <a:pt x="4803" y="2060"/>
                    </a:cubicBezTo>
                    <a:cubicBezTo>
                      <a:pt x="4795" y="818"/>
                      <a:pt x="3782" y="1"/>
                      <a:pt x="2726"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40"/>
              <p:cNvSpPr/>
              <p:nvPr/>
            </p:nvSpPr>
            <p:spPr>
              <a:xfrm>
                <a:off x="3992718" y="3255507"/>
                <a:ext cx="13040" cy="13040"/>
              </a:xfrm>
              <a:custGeom>
                <a:avLst/>
                <a:gdLst/>
                <a:ahLst/>
                <a:cxnLst/>
                <a:rect l="l" t="t" r="r" b="b"/>
                <a:pathLst>
                  <a:path w="1658" h="1658" extrusionOk="0">
                    <a:moveTo>
                      <a:pt x="835" y="0"/>
                    </a:moveTo>
                    <a:cubicBezTo>
                      <a:pt x="375" y="0"/>
                      <a:pt x="0" y="375"/>
                      <a:pt x="0" y="835"/>
                    </a:cubicBezTo>
                    <a:cubicBezTo>
                      <a:pt x="0" y="1295"/>
                      <a:pt x="375" y="1658"/>
                      <a:pt x="835" y="1658"/>
                    </a:cubicBezTo>
                    <a:cubicBezTo>
                      <a:pt x="1282" y="1658"/>
                      <a:pt x="1657" y="1295"/>
                      <a:pt x="1657" y="835"/>
                    </a:cubicBezTo>
                    <a:cubicBezTo>
                      <a:pt x="1657" y="375"/>
                      <a:pt x="1282" y="0"/>
                      <a:pt x="835"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5" name="Google Shape;835;p40"/>
            <p:cNvGrpSpPr/>
            <p:nvPr/>
          </p:nvGrpSpPr>
          <p:grpSpPr>
            <a:xfrm>
              <a:off x="1789991" y="2268721"/>
              <a:ext cx="53024" cy="45588"/>
              <a:chOff x="4040860" y="3262672"/>
              <a:chExt cx="31405" cy="27001"/>
            </a:xfrm>
          </p:grpSpPr>
          <p:sp>
            <p:nvSpPr>
              <p:cNvPr id="836" name="Google Shape;836;p40"/>
              <p:cNvSpPr/>
              <p:nvPr/>
            </p:nvSpPr>
            <p:spPr>
              <a:xfrm>
                <a:off x="4040860" y="3262672"/>
                <a:ext cx="31405" cy="27001"/>
              </a:xfrm>
              <a:custGeom>
                <a:avLst/>
                <a:gdLst/>
                <a:ahLst/>
                <a:cxnLst/>
                <a:rect l="l" t="t" r="r" b="b"/>
                <a:pathLst>
                  <a:path w="3993" h="3433" extrusionOk="0">
                    <a:moveTo>
                      <a:pt x="2272" y="1"/>
                    </a:moveTo>
                    <a:cubicBezTo>
                      <a:pt x="1853" y="1"/>
                      <a:pt x="1425" y="157"/>
                      <a:pt x="1077" y="505"/>
                    </a:cubicBezTo>
                    <a:cubicBezTo>
                      <a:pt x="0" y="1581"/>
                      <a:pt x="762" y="3420"/>
                      <a:pt x="2286" y="3432"/>
                    </a:cubicBezTo>
                    <a:cubicBezTo>
                      <a:pt x="3230" y="3420"/>
                      <a:pt x="3992" y="2658"/>
                      <a:pt x="3992" y="1714"/>
                    </a:cubicBezTo>
                    <a:cubicBezTo>
                      <a:pt x="3992" y="683"/>
                      <a:pt x="3150" y="1"/>
                      <a:pt x="2272"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40"/>
              <p:cNvSpPr/>
              <p:nvPr/>
            </p:nvSpPr>
            <p:spPr>
              <a:xfrm>
                <a:off x="4054938" y="3272346"/>
                <a:ext cx="7621" cy="7621"/>
              </a:xfrm>
              <a:custGeom>
                <a:avLst/>
                <a:gdLst/>
                <a:ahLst/>
                <a:cxnLst/>
                <a:rect l="l" t="t" r="r" b="b"/>
                <a:pathLst>
                  <a:path w="969" h="969" extrusionOk="0">
                    <a:moveTo>
                      <a:pt x="484" y="1"/>
                    </a:moveTo>
                    <a:cubicBezTo>
                      <a:pt x="218" y="1"/>
                      <a:pt x="0" y="218"/>
                      <a:pt x="0" y="484"/>
                    </a:cubicBezTo>
                    <a:cubicBezTo>
                      <a:pt x="0" y="751"/>
                      <a:pt x="218" y="968"/>
                      <a:pt x="484" y="968"/>
                    </a:cubicBezTo>
                    <a:cubicBezTo>
                      <a:pt x="763" y="968"/>
                      <a:pt x="968" y="751"/>
                      <a:pt x="968" y="484"/>
                    </a:cubicBezTo>
                    <a:cubicBezTo>
                      <a:pt x="968" y="218"/>
                      <a:pt x="763" y="1"/>
                      <a:pt x="484"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8" name="Google Shape;838;p40"/>
            <p:cNvGrpSpPr/>
            <p:nvPr/>
          </p:nvGrpSpPr>
          <p:grpSpPr>
            <a:xfrm>
              <a:off x="1756580" y="2214104"/>
              <a:ext cx="53011" cy="45428"/>
              <a:chOff x="4021072" y="3230323"/>
              <a:chExt cx="31397" cy="26906"/>
            </a:xfrm>
          </p:grpSpPr>
          <p:sp>
            <p:nvSpPr>
              <p:cNvPr id="839" name="Google Shape;839;p40"/>
              <p:cNvSpPr/>
              <p:nvPr/>
            </p:nvSpPr>
            <p:spPr>
              <a:xfrm>
                <a:off x="4021072" y="3230323"/>
                <a:ext cx="31397" cy="26906"/>
              </a:xfrm>
              <a:custGeom>
                <a:avLst/>
                <a:gdLst/>
                <a:ahLst/>
                <a:cxnLst/>
                <a:rect l="l" t="t" r="r" b="b"/>
                <a:pathLst>
                  <a:path w="3992" h="3421" extrusionOk="0">
                    <a:moveTo>
                      <a:pt x="2272" y="1"/>
                    </a:moveTo>
                    <a:cubicBezTo>
                      <a:pt x="1853" y="1"/>
                      <a:pt x="1425" y="157"/>
                      <a:pt x="1077" y="505"/>
                    </a:cubicBezTo>
                    <a:cubicBezTo>
                      <a:pt x="0" y="1581"/>
                      <a:pt x="762" y="3420"/>
                      <a:pt x="2286" y="3420"/>
                    </a:cubicBezTo>
                    <a:cubicBezTo>
                      <a:pt x="3230" y="3420"/>
                      <a:pt x="3992" y="2658"/>
                      <a:pt x="3992" y="1714"/>
                    </a:cubicBezTo>
                    <a:cubicBezTo>
                      <a:pt x="3992" y="683"/>
                      <a:pt x="3150" y="1"/>
                      <a:pt x="2272"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40"/>
              <p:cNvSpPr/>
              <p:nvPr/>
            </p:nvSpPr>
            <p:spPr>
              <a:xfrm>
                <a:off x="4035245" y="3239997"/>
                <a:ext cx="7621" cy="7621"/>
              </a:xfrm>
              <a:custGeom>
                <a:avLst/>
                <a:gdLst/>
                <a:ahLst/>
                <a:cxnLst/>
                <a:rect l="l" t="t" r="r" b="b"/>
                <a:pathLst>
                  <a:path w="969" h="969" extrusionOk="0">
                    <a:moveTo>
                      <a:pt x="484" y="1"/>
                    </a:moveTo>
                    <a:cubicBezTo>
                      <a:pt x="218" y="1"/>
                      <a:pt x="0" y="218"/>
                      <a:pt x="0" y="484"/>
                    </a:cubicBezTo>
                    <a:cubicBezTo>
                      <a:pt x="0" y="751"/>
                      <a:pt x="218" y="968"/>
                      <a:pt x="484" y="968"/>
                    </a:cubicBezTo>
                    <a:cubicBezTo>
                      <a:pt x="750" y="968"/>
                      <a:pt x="968" y="751"/>
                      <a:pt x="968" y="484"/>
                    </a:cubicBezTo>
                    <a:cubicBezTo>
                      <a:pt x="968" y="218"/>
                      <a:pt x="750" y="1"/>
                      <a:pt x="484"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1" name="Google Shape;841;p40"/>
            <p:cNvGrpSpPr/>
            <p:nvPr/>
          </p:nvGrpSpPr>
          <p:grpSpPr>
            <a:xfrm>
              <a:off x="1723488" y="2310578"/>
              <a:ext cx="53183" cy="45495"/>
              <a:chOff x="4001472" y="3287462"/>
              <a:chExt cx="31499" cy="26945"/>
            </a:xfrm>
          </p:grpSpPr>
          <p:sp>
            <p:nvSpPr>
              <p:cNvPr id="842" name="Google Shape;842;p40"/>
              <p:cNvSpPr/>
              <p:nvPr/>
            </p:nvSpPr>
            <p:spPr>
              <a:xfrm>
                <a:off x="4001472" y="3287462"/>
                <a:ext cx="31499" cy="26945"/>
              </a:xfrm>
              <a:custGeom>
                <a:avLst/>
                <a:gdLst/>
                <a:ahLst/>
                <a:cxnLst/>
                <a:rect l="l" t="t" r="r" b="b"/>
                <a:pathLst>
                  <a:path w="4005" h="3426" extrusionOk="0">
                    <a:moveTo>
                      <a:pt x="2276" y="1"/>
                    </a:moveTo>
                    <a:cubicBezTo>
                      <a:pt x="1854" y="1"/>
                      <a:pt x="1425" y="158"/>
                      <a:pt x="1077" y="510"/>
                    </a:cubicBezTo>
                    <a:cubicBezTo>
                      <a:pt x="0" y="1587"/>
                      <a:pt x="762" y="3425"/>
                      <a:pt x="2286" y="3425"/>
                    </a:cubicBezTo>
                    <a:cubicBezTo>
                      <a:pt x="3230" y="3425"/>
                      <a:pt x="3992" y="2663"/>
                      <a:pt x="4004" y="1720"/>
                    </a:cubicBezTo>
                    <a:cubicBezTo>
                      <a:pt x="4004" y="688"/>
                      <a:pt x="3157" y="1"/>
                      <a:pt x="2276"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40"/>
              <p:cNvSpPr/>
              <p:nvPr/>
            </p:nvSpPr>
            <p:spPr>
              <a:xfrm>
                <a:off x="4014410" y="3297175"/>
                <a:ext cx="8856" cy="7590"/>
              </a:xfrm>
              <a:custGeom>
                <a:avLst/>
                <a:gdLst/>
                <a:ahLst/>
                <a:cxnLst/>
                <a:rect l="l" t="t" r="r" b="b"/>
                <a:pathLst>
                  <a:path w="1126" h="965" extrusionOk="0">
                    <a:moveTo>
                      <a:pt x="641" y="1"/>
                    </a:moveTo>
                    <a:cubicBezTo>
                      <a:pt x="218" y="1"/>
                      <a:pt x="0" y="521"/>
                      <a:pt x="303" y="823"/>
                    </a:cubicBezTo>
                    <a:cubicBezTo>
                      <a:pt x="400" y="921"/>
                      <a:pt x="520" y="964"/>
                      <a:pt x="638" y="964"/>
                    </a:cubicBezTo>
                    <a:cubicBezTo>
                      <a:pt x="886" y="964"/>
                      <a:pt x="1125" y="772"/>
                      <a:pt x="1125" y="485"/>
                    </a:cubicBezTo>
                    <a:cubicBezTo>
                      <a:pt x="1125" y="206"/>
                      <a:pt x="908" y="1"/>
                      <a:pt x="641"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4" name="Google Shape;844;p40"/>
            <p:cNvGrpSpPr/>
            <p:nvPr/>
          </p:nvGrpSpPr>
          <p:grpSpPr>
            <a:xfrm>
              <a:off x="1902426" y="2283767"/>
              <a:ext cx="259118" cy="186189"/>
              <a:chOff x="4107453" y="3271583"/>
              <a:chExt cx="153470" cy="110275"/>
            </a:xfrm>
          </p:grpSpPr>
          <p:sp>
            <p:nvSpPr>
              <p:cNvPr id="845" name="Google Shape;845;p40"/>
              <p:cNvSpPr/>
              <p:nvPr/>
            </p:nvSpPr>
            <p:spPr>
              <a:xfrm>
                <a:off x="4107453" y="3271583"/>
                <a:ext cx="153470" cy="110275"/>
              </a:xfrm>
              <a:custGeom>
                <a:avLst/>
                <a:gdLst/>
                <a:ahLst/>
                <a:cxnLst/>
                <a:rect l="l" t="t" r="r" b="b"/>
                <a:pathLst>
                  <a:path w="19513" h="14021" fill="none" extrusionOk="0">
                    <a:moveTo>
                      <a:pt x="19513" y="14021"/>
                    </a:moveTo>
                    <a:lnTo>
                      <a:pt x="14844" y="968"/>
                    </a:lnTo>
                    <a:lnTo>
                      <a:pt x="5674" y="1"/>
                    </a:lnTo>
                    <a:lnTo>
                      <a:pt x="1" y="968"/>
                    </a:lnTo>
                    <a:lnTo>
                      <a:pt x="8977" y="2674"/>
                    </a:lnTo>
                    <a:lnTo>
                      <a:pt x="14360" y="10102"/>
                    </a:lnTo>
                    <a:lnTo>
                      <a:pt x="19029" y="14021"/>
                    </a:lnTo>
                  </a:path>
                </a:pathLst>
              </a:custGeom>
              <a:solidFill>
                <a:srgbClr val="F3F3F3"/>
              </a:solid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40"/>
              <p:cNvSpPr/>
              <p:nvPr/>
            </p:nvSpPr>
            <p:spPr>
              <a:xfrm>
                <a:off x="4155886" y="3271968"/>
                <a:ext cx="22171" cy="20559"/>
              </a:xfrm>
              <a:custGeom>
                <a:avLst/>
                <a:gdLst/>
                <a:ahLst/>
                <a:cxnLst/>
                <a:rect l="l" t="t" r="r" b="b"/>
                <a:pathLst>
                  <a:path w="2819" h="2614" fill="none" extrusionOk="0">
                    <a:moveTo>
                      <a:pt x="2819" y="2613"/>
                    </a:moveTo>
                    <a:lnTo>
                      <a:pt x="0" y="0"/>
                    </a:lnTo>
                  </a:path>
                </a:pathLst>
              </a:custGeom>
              <a:solidFill>
                <a:srgbClr val="F3F3F3"/>
              </a:solid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40"/>
              <p:cNvSpPr/>
              <p:nvPr/>
            </p:nvSpPr>
            <p:spPr>
              <a:xfrm>
                <a:off x="4178049" y="3279196"/>
                <a:ext cx="42345" cy="13331"/>
              </a:xfrm>
              <a:custGeom>
                <a:avLst/>
                <a:gdLst/>
                <a:ahLst/>
                <a:cxnLst/>
                <a:rect l="l" t="t" r="r" b="b"/>
                <a:pathLst>
                  <a:path w="5384" h="1695" fill="none" extrusionOk="0">
                    <a:moveTo>
                      <a:pt x="1" y="1694"/>
                    </a:moveTo>
                    <a:lnTo>
                      <a:pt x="5384" y="0"/>
                    </a:lnTo>
                  </a:path>
                </a:pathLst>
              </a:custGeom>
              <a:solidFill>
                <a:srgbClr val="F3F3F3"/>
              </a:solid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40"/>
              <p:cNvSpPr/>
              <p:nvPr/>
            </p:nvSpPr>
            <p:spPr>
              <a:xfrm>
                <a:off x="4220387" y="3279196"/>
                <a:ext cx="8" cy="71745"/>
              </a:xfrm>
              <a:custGeom>
                <a:avLst/>
                <a:gdLst/>
                <a:ahLst/>
                <a:cxnLst/>
                <a:rect l="l" t="t" r="r" b="b"/>
                <a:pathLst>
                  <a:path w="1" h="9122" fill="none" extrusionOk="0">
                    <a:moveTo>
                      <a:pt x="1" y="0"/>
                    </a:moveTo>
                    <a:lnTo>
                      <a:pt x="1" y="9121"/>
                    </a:lnTo>
                  </a:path>
                </a:pathLst>
              </a:custGeom>
              <a:solidFill>
                <a:srgbClr val="F3F3F3"/>
              </a:solid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9" name="Google Shape;849;p40"/>
            <p:cNvGrpSpPr/>
            <p:nvPr/>
          </p:nvGrpSpPr>
          <p:grpSpPr>
            <a:xfrm>
              <a:off x="1952223" y="2262294"/>
              <a:ext cx="53183" cy="45588"/>
              <a:chOff x="4136947" y="3258865"/>
              <a:chExt cx="31499" cy="27001"/>
            </a:xfrm>
          </p:grpSpPr>
          <p:sp>
            <p:nvSpPr>
              <p:cNvPr id="850" name="Google Shape;850;p40"/>
              <p:cNvSpPr/>
              <p:nvPr/>
            </p:nvSpPr>
            <p:spPr>
              <a:xfrm>
                <a:off x="4136947" y="3258865"/>
                <a:ext cx="31499" cy="27001"/>
              </a:xfrm>
              <a:custGeom>
                <a:avLst/>
                <a:gdLst/>
                <a:ahLst/>
                <a:cxnLst/>
                <a:rect l="l" t="t" r="r" b="b"/>
                <a:pathLst>
                  <a:path w="4005" h="3433" extrusionOk="0">
                    <a:moveTo>
                      <a:pt x="2285" y="1"/>
                    </a:moveTo>
                    <a:cubicBezTo>
                      <a:pt x="1866" y="1"/>
                      <a:pt x="1438" y="157"/>
                      <a:pt x="1090" y="505"/>
                    </a:cubicBezTo>
                    <a:cubicBezTo>
                      <a:pt x="1" y="1581"/>
                      <a:pt x="775" y="3432"/>
                      <a:pt x="2299" y="3432"/>
                    </a:cubicBezTo>
                    <a:cubicBezTo>
                      <a:pt x="3243" y="3420"/>
                      <a:pt x="4005" y="2658"/>
                      <a:pt x="4005" y="1715"/>
                    </a:cubicBezTo>
                    <a:cubicBezTo>
                      <a:pt x="4005" y="683"/>
                      <a:pt x="3163" y="1"/>
                      <a:pt x="2285"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40"/>
              <p:cNvSpPr/>
              <p:nvPr/>
            </p:nvSpPr>
            <p:spPr>
              <a:xfrm>
                <a:off x="4151222" y="3268539"/>
                <a:ext cx="7621" cy="7621"/>
              </a:xfrm>
              <a:custGeom>
                <a:avLst/>
                <a:gdLst/>
                <a:ahLst/>
                <a:cxnLst/>
                <a:rect l="l" t="t" r="r" b="b"/>
                <a:pathLst>
                  <a:path w="969" h="969" extrusionOk="0">
                    <a:moveTo>
                      <a:pt x="484" y="1"/>
                    </a:moveTo>
                    <a:cubicBezTo>
                      <a:pt x="206" y="1"/>
                      <a:pt x="0" y="218"/>
                      <a:pt x="0" y="485"/>
                    </a:cubicBezTo>
                    <a:cubicBezTo>
                      <a:pt x="0" y="751"/>
                      <a:pt x="206" y="968"/>
                      <a:pt x="484" y="968"/>
                    </a:cubicBezTo>
                    <a:cubicBezTo>
                      <a:pt x="750" y="968"/>
                      <a:pt x="968" y="751"/>
                      <a:pt x="968" y="485"/>
                    </a:cubicBezTo>
                    <a:cubicBezTo>
                      <a:pt x="968" y="218"/>
                      <a:pt x="750" y="1"/>
                      <a:pt x="484"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2" name="Google Shape;852;p40"/>
            <p:cNvGrpSpPr/>
            <p:nvPr/>
          </p:nvGrpSpPr>
          <p:grpSpPr>
            <a:xfrm>
              <a:off x="1864036" y="2275149"/>
              <a:ext cx="53130" cy="45415"/>
              <a:chOff x="4084715" y="3266478"/>
              <a:chExt cx="31468" cy="26898"/>
            </a:xfrm>
          </p:grpSpPr>
          <p:sp>
            <p:nvSpPr>
              <p:cNvPr id="853" name="Google Shape;853;p40"/>
              <p:cNvSpPr/>
              <p:nvPr/>
            </p:nvSpPr>
            <p:spPr>
              <a:xfrm>
                <a:off x="4084715" y="3266478"/>
                <a:ext cx="31468" cy="26898"/>
              </a:xfrm>
              <a:custGeom>
                <a:avLst/>
                <a:gdLst/>
                <a:ahLst/>
                <a:cxnLst/>
                <a:rect l="l" t="t" r="r" b="b"/>
                <a:pathLst>
                  <a:path w="4001" h="3420" extrusionOk="0">
                    <a:moveTo>
                      <a:pt x="2279" y="1"/>
                    </a:moveTo>
                    <a:cubicBezTo>
                      <a:pt x="1859" y="1"/>
                      <a:pt x="1429" y="157"/>
                      <a:pt x="1077" y="505"/>
                    </a:cubicBezTo>
                    <a:cubicBezTo>
                      <a:pt x="1" y="1581"/>
                      <a:pt x="763" y="3420"/>
                      <a:pt x="2287" y="3420"/>
                    </a:cubicBezTo>
                    <a:cubicBezTo>
                      <a:pt x="3231" y="3420"/>
                      <a:pt x="3993" y="2658"/>
                      <a:pt x="3993" y="1726"/>
                    </a:cubicBezTo>
                    <a:cubicBezTo>
                      <a:pt x="4001" y="686"/>
                      <a:pt x="3161" y="1"/>
                      <a:pt x="2279"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40"/>
              <p:cNvSpPr/>
              <p:nvPr/>
            </p:nvSpPr>
            <p:spPr>
              <a:xfrm>
                <a:off x="4098896" y="3276152"/>
                <a:ext cx="7613" cy="7621"/>
              </a:xfrm>
              <a:custGeom>
                <a:avLst/>
                <a:gdLst/>
                <a:ahLst/>
                <a:cxnLst/>
                <a:rect l="l" t="t" r="r" b="b"/>
                <a:pathLst>
                  <a:path w="968" h="969" extrusionOk="0">
                    <a:moveTo>
                      <a:pt x="484" y="0"/>
                    </a:moveTo>
                    <a:cubicBezTo>
                      <a:pt x="218" y="0"/>
                      <a:pt x="0" y="218"/>
                      <a:pt x="0" y="484"/>
                    </a:cubicBezTo>
                    <a:cubicBezTo>
                      <a:pt x="0" y="750"/>
                      <a:pt x="218" y="968"/>
                      <a:pt x="484" y="968"/>
                    </a:cubicBezTo>
                    <a:cubicBezTo>
                      <a:pt x="750" y="968"/>
                      <a:pt x="968" y="750"/>
                      <a:pt x="968" y="484"/>
                    </a:cubicBezTo>
                    <a:cubicBezTo>
                      <a:pt x="968" y="218"/>
                      <a:pt x="750" y="0"/>
                      <a:pt x="484"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5" name="Google Shape;855;p40"/>
            <p:cNvGrpSpPr/>
            <p:nvPr/>
          </p:nvGrpSpPr>
          <p:grpSpPr>
            <a:xfrm>
              <a:off x="1989817" y="2297723"/>
              <a:ext cx="53024" cy="45495"/>
              <a:chOff x="4159213" y="3279849"/>
              <a:chExt cx="31405" cy="26945"/>
            </a:xfrm>
          </p:grpSpPr>
          <p:sp>
            <p:nvSpPr>
              <p:cNvPr id="856" name="Google Shape;856;p40"/>
              <p:cNvSpPr/>
              <p:nvPr/>
            </p:nvSpPr>
            <p:spPr>
              <a:xfrm>
                <a:off x="4159213" y="3279849"/>
                <a:ext cx="31405" cy="26945"/>
              </a:xfrm>
              <a:custGeom>
                <a:avLst/>
                <a:gdLst/>
                <a:ahLst/>
                <a:cxnLst/>
                <a:rect l="l" t="t" r="r" b="b"/>
                <a:pathLst>
                  <a:path w="3993" h="3426" extrusionOk="0">
                    <a:moveTo>
                      <a:pt x="2273" y="1"/>
                    </a:moveTo>
                    <a:cubicBezTo>
                      <a:pt x="1853" y="1"/>
                      <a:pt x="1425" y="158"/>
                      <a:pt x="1077" y="510"/>
                    </a:cubicBezTo>
                    <a:cubicBezTo>
                      <a:pt x="1" y="1587"/>
                      <a:pt x="763" y="3426"/>
                      <a:pt x="2287" y="3426"/>
                    </a:cubicBezTo>
                    <a:cubicBezTo>
                      <a:pt x="3230" y="3426"/>
                      <a:pt x="3992" y="2663"/>
                      <a:pt x="3992" y="1720"/>
                    </a:cubicBezTo>
                    <a:cubicBezTo>
                      <a:pt x="3992" y="689"/>
                      <a:pt x="3151" y="1"/>
                      <a:pt x="2273"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40"/>
              <p:cNvSpPr/>
              <p:nvPr/>
            </p:nvSpPr>
            <p:spPr>
              <a:xfrm>
                <a:off x="4173385" y="3289570"/>
                <a:ext cx="7621" cy="7613"/>
              </a:xfrm>
              <a:custGeom>
                <a:avLst/>
                <a:gdLst/>
                <a:ahLst/>
                <a:cxnLst/>
                <a:rect l="l" t="t" r="r" b="b"/>
                <a:pathLst>
                  <a:path w="969" h="968" extrusionOk="0">
                    <a:moveTo>
                      <a:pt x="485" y="0"/>
                    </a:moveTo>
                    <a:cubicBezTo>
                      <a:pt x="219" y="0"/>
                      <a:pt x="1" y="218"/>
                      <a:pt x="1" y="484"/>
                    </a:cubicBezTo>
                    <a:cubicBezTo>
                      <a:pt x="1" y="750"/>
                      <a:pt x="219" y="968"/>
                      <a:pt x="485" y="968"/>
                    </a:cubicBezTo>
                    <a:cubicBezTo>
                      <a:pt x="751" y="968"/>
                      <a:pt x="969" y="750"/>
                      <a:pt x="969" y="484"/>
                    </a:cubicBezTo>
                    <a:cubicBezTo>
                      <a:pt x="969" y="218"/>
                      <a:pt x="751" y="0"/>
                      <a:pt x="485"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8" name="Google Shape;858;p40"/>
            <p:cNvGrpSpPr/>
            <p:nvPr/>
          </p:nvGrpSpPr>
          <p:grpSpPr>
            <a:xfrm>
              <a:off x="2061299" y="2275188"/>
              <a:ext cx="53024" cy="45389"/>
              <a:chOff x="4201550" y="3266502"/>
              <a:chExt cx="31405" cy="26883"/>
            </a:xfrm>
          </p:grpSpPr>
          <p:sp>
            <p:nvSpPr>
              <p:cNvPr id="859" name="Google Shape;859;p40"/>
              <p:cNvSpPr/>
              <p:nvPr/>
            </p:nvSpPr>
            <p:spPr>
              <a:xfrm>
                <a:off x="4201550" y="3266502"/>
                <a:ext cx="31405" cy="26883"/>
              </a:xfrm>
              <a:custGeom>
                <a:avLst/>
                <a:gdLst/>
                <a:ahLst/>
                <a:cxnLst/>
                <a:rect l="l" t="t" r="r" b="b"/>
                <a:pathLst>
                  <a:path w="3993" h="3418" extrusionOk="0">
                    <a:moveTo>
                      <a:pt x="2266" y="1"/>
                    </a:moveTo>
                    <a:cubicBezTo>
                      <a:pt x="1849" y="1"/>
                      <a:pt x="1423" y="155"/>
                      <a:pt x="1077" y="502"/>
                    </a:cubicBezTo>
                    <a:cubicBezTo>
                      <a:pt x="1" y="1566"/>
                      <a:pt x="751" y="3417"/>
                      <a:pt x="2275" y="3417"/>
                    </a:cubicBezTo>
                    <a:cubicBezTo>
                      <a:pt x="2282" y="3417"/>
                      <a:pt x="2290" y="3417"/>
                      <a:pt x="2297" y="3417"/>
                    </a:cubicBezTo>
                    <a:cubicBezTo>
                      <a:pt x="3230" y="3417"/>
                      <a:pt x="3993" y="2660"/>
                      <a:pt x="3993" y="1723"/>
                    </a:cubicBezTo>
                    <a:cubicBezTo>
                      <a:pt x="3993" y="689"/>
                      <a:pt x="3146" y="1"/>
                      <a:pt x="2266"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40"/>
              <p:cNvSpPr/>
              <p:nvPr/>
            </p:nvSpPr>
            <p:spPr>
              <a:xfrm>
                <a:off x="4214331" y="3276247"/>
                <a:ext cx="8919" cy="7582"/>
              </a:xfrm>
              <a:custGeom>
                <a:avLst/>
                <a:gdLst/>
                <a:ahLst/>
                <a:cxnLst/>
                <a:rect l="l" t="t" r="r" b="b"/>
                <a:pathLst>
                  <a:path w="1134" h="964" extrusionOk="0">
                    <a:moveTo>
                      <a:pt x="635" y="0"/>
                    </a:moveTo>
                    <a:cubicBezTo>
                      <a:pt x="209" y="0"/>
                      <a:pt x="0" y="512"/>
                      <a:pt x="311" y="823"/>
                    </a:cubicBezTo>
                    <a:cubicBezTo>
                      <a:pt x="408" y="920"/>
                      <a:pt x="528" y="964"/>
                      <a:pt x="646" y="964"/>
                    </a:cubicBezTo>
                    <a:cubicBezTo>
                      <a:pt x="895" y="964"/>
                      <a:pt x="1134" y="771"/>
                      <a:pt x="1134" y="484"/>
                    </a:cubicBezTo>
                    <a:cubicBezTo>
                      <a:pt x="1134" y="206"/>
                      <a:pt x="916" y="0"/>
                      <a:pt x="650" y="0"/>
                    </a:cubicBezTo>
                    <a:cubicBezTo>
                      <a:pt x="645" y="0"/>
                      <a:pt x="640" y="0"/>
                      <a:pt x="635"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1" name="Google Shape;861;p40"/>
            <p:cNvGrpSpPr/>
            <p:nvPr/>
          </p:nvGrpSpPr>
          <p:grpSpPr>
            <a:xfrm>
              <a:off x="2061299" y="2396375"/>
              <a:ext cx="53024" cy="45468"/>
              <a:chOff x="4201550" y="3338278"/>
              <a:chExt cx="31405" cy="26930"/>
            </a:xfrm>
          </p:grpSpPr>
          <p:sp>
            <p:nvSpPr>
              <p:cNvPr id="862" name="Google Shape;862;p40"/>
              <p:cNvSpPr/>
              <p:nvPr/>
            </p:nvSpPr>
            <p:spPr>
              <a:xfrm>
                <a:off x="4201550" y="3338278"/>
                <a:ext cx="31405" cy="26930"/>
              </a:xfrm>
              <a:custGeom>
                <a:avLst/>
                <a:gdLst/>
                <a:ahLst/>
                <a:cxnLst/>
                <a:rect l="l" t="t" r="r" b="b"/>
                <a:pathLst>
                  <a:path w="3993" h="3424" extrusionOk="0">
                    <a:moveTo>
                      <a:pt x="2266" y="1"/>
                    </a:moveTo>
                    <a:cubicBezTo>
                      <a:pt x="1848" y="1"/>
                      <a:pt x="1423" y="154"/>
                      <a:pt x="1077" y="497"/>
                    </a:cubicBezTo>
                    <a:cubicBezTo>
                      <a:pt x="1" y="1573"/>
                      <a:pt x="751" y="3412"/>
                      <a:pt x="2275" y="3424"/>
                    </a:cubicBezTo>
                    <a:cubicBezTo>
                      <a:pt x="3218" y="3424"/>
                      <a:pt x="3993" y="2662"/>
                      <a:pt x="3993" y="1718"/>
                    </a:cubicBezTo>
                    <a:cubicBezTo>
                      <a:pt x="3993" y="684"/>
                      <a:pt x="3146" y="1"/>
                      <a:pt x="2266"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40"/>
              <p:cNvSpPr/>
              <p:nvPr/>
            </p:nvSpPr>
            <p:spPr>
              <a:xfrm>
                <a:off x="4214331" y="3347976"/>
                <a:ext cx="8919" cy="7590"/>
              </a:xfrm>
              <a:custGeom>
                <a:avLst/>
                <a:gdLst/>
                <a:ahLst/>
                <a:cxnLst/>
                <a:rect l="l" t="t" r="r" b="b"/>
                <a:pathLst>
                  <a:path w="1134" h="965" extrusionOk="0">
                    <a:moveTo>
                      <a:pt x="671" y="1"/>
                    </a:moveTo>
                    <a:cubicBezTo>
                      <a:pt x="664" y="1"/>
                      <a:pt x="657" y="1"/>
                      <a:pt x="650" y="1"/>
                    </a:cubicBezTo>
                    <a:cubicBezTo>
                      <a:pt x="645" y="1"/>
                      <a:pt x="640" y="1"/>
                      <a:pt x="635" y="1"/>
                    </a:cubicBezTo>
                    <a:cubicBezTo>
                      <a:pt x="209" y="1"/>
                      <a:pt x="0" y="513"/>
                      <a:pt x="311" y="824"/>
                    </a:cubicBezTo>
                    <a:cubicBezTo>
                      <a:pt x="408" y="921"/>
                      <a:pt x="528" y="965"/>
                      <a:pt x="646" y="965"/>
                    </a:cubicBezTo>
                    <a:cubicBezTo>
                      <a:pt x="895" y="965"/>
                      <a:pt x="1134" y="772"/>
                      <a:pt x="1134" y="485"/>
                    </a:cubicBezTo>
                    <a:cubicBezTo>
                      <a:pt x="1134" y="214"/>
                      <a:pt x="927" y="1"/>
                      <a:pt x="671"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4" name="Google Shape;864;p40"/>
            <p:cNvGrpSpPr/>
            <p:nvPr/>
          </p:nvGrpSpPr>
          <p:grpSpPr>
            <a:xfrm>
              <a:off x="2123300" y="2448470"/>
              <a:ext cx="53024" cy="45588"/>
              <a:chOff x="4238272" y="3369132"/>
              <a:chExt cx="31405" cy="27001"/>
            </a:xfrm>
          </p:grpSpPr>
          <p:sp>
            <p:nvSpPr>
              <p:cNvPr id="865" name="Google Shape;865;p40"/>
              <p:cNvSpPr/>
              <p:nvPr/>
            </p:nvSpPr>
            <p:spPr>
              <a:xfrm>
                <a:off x="4238272" y="3369132"/>
                <a:ext cx="31405" cy="27001"/>
              </a:xfrm>
              <a:custGeom>
                <a:avLst/>
                <a:gdLst/>
                <a:ahLst/>
                <a:cxnLst/>
                <a:rect l="l" t="t" r="r" b="b"/>
                <a:pathLst>
                  <a:path w="3993" h="3433" extrusionOk="0">
                    <a:moveTo>
                      <a:pt x="2273" y="1"/>
                    </a:moveTo>
                    <a:cubicBezTo>
                      <a:pt x="1854" y="1"/>
                      <a:pt x="1426" y="157"/>
                      <a:pt x="1078" y="505"/>
                    </a:cubicBezTo>
                    <a:cubicBezTo>
                      <a:pt x="1" y="1582"/>
                      <a:pt x="763" y="3432"/>
                      <a:pt x="2287" y="3432"/>
                    </a:cubicBezTo>
                    <a:cubicBezTo>
                      <a:pt x="3231" y="3432"/>
                      <a:pt x="3993" y="2658"/>
                      <a:pt x="3993" y="1715"/>
                    </a:cubicBezTo>
                    <a:cubicBezTo>
                      <a:pt x="3993" y="683"/>
                      <a:pt x="3151" y="1"/>
                      <a:pt x="2273"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40"/>
              <p:cNvSpPr/>
              <p:nvPr/>
            </p:nvSpPr>
            <p:spPr>
              <a:xfrm>
                <a:off x="4251217" y="3378806"/>
                <a:ext cx="8856" cy="7605"/>
              </a:xfrm>
              <a:custGeom>
                <a:avLst/>
                <a:gdLst/>
                <a:ahLst/>
                <a:cxnLst/>
                <a:rect l="l" t="t" r="r" b="b"/>
                <a:pathLst>
                  <a:path w="1126" h="967" extrusionOk="0">
                    <a:moveTo>
                      <a:pt x="641" y="1"/>
                    </a:moveTo>
                    <a:cubicBezTo>
                      <a:pt x="206" y="1"/>
                      <a:pt x="0" y="521"/>
                      <a:pt x="303" y="823"/>
                    </a:cubicBezTo>
                    <a:cubicBezTo>
                      <a:pt x="401" y="922"/>
                      <a:pt x="524" y="967"/>
                      <a:pt x="643" y="967"/>
                    </a:cubicBezTo>
                    <a:cubicBezTo>
                      <a:pt x="889" y="967"/>
                      <a:pt x="1125" y="778"/>
                      <a:pt x="1125" y="485"/>
                    </a:cubicBezTo>
                    <a:cubicBezTo>
                      <a:pt x="1125" y="219"/>
                      <a:pt x="907" y="1"/>
                      <a:pt x="641"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67" name="Google Shape;867;p40"/>
            <p:cNvSpPr/>
            <p:nvPr/>
          </p:nvSpPr>
          <p:spPr>
            <a:xfrm>
              <a:off x="1868856" y="2184664"/>
              <a:ext cx="84355" cy="17516"/>
            </a:xfrm>
            <a:custGeom>
              <a:avLst/>
              <a:gdLst/>
              <a:ahLst/>
              <a:cxnLst/>
              <a:rect l="l" t="t" r="r" b="b"/>
              <a:pathLst>
                <a:path w="6352" h="1319" fill="none" extrusionOk="0">
                  <a:moveTo>
                    <a:pt x="1" y="1319"/>
                  </a:moveTo>
                  <a:lnTo>
                    <a:pt x="6351" y="0"/>
                  </a:lnTo>
                </a:path>
              </a:pathLst>
            </a:custGeom>
            <a:solidFill>
              <a:srgbClr val="F3F3F3"/>
            </a:solid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68" name="Google Shape;868;p40"/>
            <p:cNvGrpSpPr/>
            <p:nvPr/>
          </p:nvGrpSpPr>
          <p:grpSpPr>
            <a:xfrm>
              <a:off x="1914962" y="2163191"/>
              <a:ext cx="53024" cy="45574"/>
              <a:chOff x="4114878" y="3200169"/>
              <a:chExt cx="31405" cy="26993"/>
            </a:xfrm>
          </p:grpSpPr>
          <p:sp>
            <p:nvSpPr>
              <p:cNvPr id="869" name="Google Shape;869;p40"/>
              <p:cNvSpPr/>
              <p:nvPr/>
            </p:nvSpPr>
            <p:spPr>
              <a:xfrm>
                <a:off x="4114878" y="3200169"/>
                <a:ext cx="31405" cy="26993"/>
              </a:xfrm>
              <a:custGeom>
                <a:avLst/>
                <a:gdLst/>
                <a:ahLst/>
                <a:cxnLst/>
                <a:rect l="l" t="t" r="r" b="b"/>
                <a:pathLst>
                  <a:path w="3993" h="3432" extrusionOk="0">
                    <a:moveTo>
                      <a:pt x="2273" y="0"/>
                    </a:moveTo>
                    <a:cubicBezTo>
                      <a:pt x="1853" y="0"/>
                      <a:pt x="1425" y="156"/>
                      <a:pt x="1077" y="504"/>
                    </a:cubicBezTo>
                    <a:cubicBezTo>
                      <a:pt x="0" y="1581"/>
                      <a:pt x="763" y="3432"/>
                      <a:pt x="2287" y="3432"/>
                    </a:cubicBezTo>
                    <a:cubicBezTo>
                      <a:pt x="3230" y="3432"/>
                      <a:pt x="3992" y="2657"/>
                      <a:pt x="3992" y="1714"/>
                    </a:cubicBezTo>
                    <a:cubicBezTo>
                      <a:pt x="3992" y="683"/>
                      <a:pt x="3151" y="0"/>
                      <a:pt x="2273"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40"/>
              <p:cNvSpPr/>
              <p:nvPr/>
            </p:nvSpPr>
            <p:spPr>
              <a:xfrm>
                <a:off x="4127721" y="3209835"/>
                <a:ext cx="8950" cy="7684"/>
              </a:xfrm>
              <a:custGeom>
                <a:avLst/>
                <a:gdLst/>
                <a:ahLst/>
                <a:cxnLst/>
                <a:rect l="l" t="t" r="r" b="b"/>
                <a:pathLst>
                  <a:path w="1138" h="977" extrusionOk="0">
                    <a:moveTo>
                      <a:pt x="654" y="1"/>
                    </a:moveTo>
                    <a:cubicBezTo>
                      <a:pt x="218" y="1"/>
                      <a:pt x="1" y="521"/>
                      <a:pt x="303" y="836"/>
                    </a:cubicBezTo>
                    <a:cubicBezTo>
                      <a:pt x="400" y="933"/>
                      <a:pt x="519" y="976"/>
                      <a:pt x="637" y="976"/>
                    </a:cubicBezTo>
                    <a:cubicBezTo>
                      <a:pt x="887" y="976"/>
                      <a:pt x="1129" y="781"/>
                      <a:pt x="1138" y="485"/>
                    </a:cubicBezTo>
                    <a:cubicBezTo>
                      <a:pt x="1138" y="219"/>
                      <a:pt x="920" y="1"/>
                      <a:pt x="654"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1" name="Google Shape;871;p40"/>
            <p:cNvGrpSpPr/>
            <p:nvPr/>
          </p:nvGrpSpPr>
          <p:grpSpPr>
            <a:xfrm>
              <a:off x="1836893" y="2180693"/>
              <a:ext cx="53183" cy="45428"/>
              <a:chOff x="4068639" y="3210535"/>
              <a:chExt cx="31499" cy="26906"/>
            </a:xfrm>
          </p:grpSpPr>
          <p:sp>
            <p:nvSpPr>
              <p:cNvPr id="872" name="Google Shape;872;p40"/>
              <p:cNvSpPr/>
              <p:nvPr/>
            </p:nvSpPr>
            <p:spPr>
              <a:xfrm>
                <a:off x="4068639" y="3210535"/>
                <a:ext cx="31499" cy="26906"/>
              </a:xfrm>
              <a:custGeom>
                <a:avLst/>
                <a:gdLst/>
                <a:ahLst/>
                <a:cxnLst/>
                <a:rect l="l" t="t" r="r" b="b"/>
                <a:pathLst>
                  <a:path w="4005" h="3421" extrusionOk="0">
                    <a:moveTo>
                      <a:pt x="2285" y="1"/>
                    </a:moveTo>
                    <a:cubicBezTo>
                      <a:pt x="1865" y="1"/>
                      <a:pt x="1437" y="157"/>
                      <a:pt x="1089" y="505"/>
                    </a:cubicBezTo>
                    <a:cubicBezTo>
                      <a:pt x="0" y="1581"/>
                      <a:pt x="775" y="3420"/>
                      <a:pt x="2299" y="3420"/>
                    </a:cubicBezTo>
                    <a:cubicBezTo>
                      <a:pt x="3242" y="3420"/>
                      <a:pt x="4004" y="2658"/>
                      <a:pt x="4004" y="1714"/>
                    </a:cubicBezTo>
                    <a:cubicBezTo>
                      <a:pt x="4004" y="683"/>
                      <a:pt x="3163" y="1"/>
                      <a:pt x="2285"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40"/>
              <p:cNvSpPr/>
              <p:nvPr/>
            </p:nvSpPr>
            <p:spPr>
              <a:xfrm>
                <a:off x="4081577" y="3220209"/>
                <a:ext cx="8856" cy="7582"/>
              </a:xfrm>
              <a:custGeom>
                <a:avLst/>
                <a:gdLst/>
                <a:ahLst/>
                <a:cxnLst/>
                <a:rect l="l" t="t" r="r" b="b"/>
                <a:pathLst>
                  <a:path w="1126" h="964" extrusionOk="0">
                    <a:moveTo>
                      <a:pt x="642" y="1"/>
                    </a:moveTo>
                    <a:cubicBezTo>
                      <a:pt x="218" y="1"/>
                      <a:pt x="1" y="521"/>
                      <a:pt x="303" y="823"/>
                    </a:cubicBezTo>
                    <a:cubicBezTo>
                      <a:pt x="400" y="920"/>
                      <a:pt x="520" y="964"/>
                      <a:pt x="638" y="964"/>
                    </a:cubicBezTo>
                    <a:cubicBezTo>
                      <a:pt x="887" y="964"/>
                      <a:pt x="1126" y="771"/>
                      <a:pt x="1126" y="484"/>
                    </a:cubicBezTo>
                    <a:cubicBezTo>
                      <a:pt x="1126" y="218"/>
                      <a:pt x="908" y="1"/>
                      <a:pt x="642"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4" name="Google Shape;874;p40"/>
            <p:cNvGrpSpPr/>
            <p:nvPr/>
          </p:nvGrpSpPr>
          <p:grpSpPr>
            <a:xfrm>
              <a:off x="1532970" y="1964268"/>
              <a:ext cx="592919" cy="271322"/>
              <a:chOff x="3888633" y="3082351"/>
              <a:chExt cx="351172" cy="160698"/>
            </a:xfrm>
          </p:grpSpPr>
          <p:sp>
            <p:nvSpPr>
              <p:cNvPr id="875" name="Google Shape;875;p40"/>
              <p:cNvSpPr/>
              <p:nvPr/>
            </p:nvSpPr>
            <p:spPr>
              <a:xfrm>
                <a:off x="3892440" y="3082351"/>
                <a:ext cx="347366" cy="160698"/>
              </a:xfrm>
              <a:custGeom>
                <a:avLst/>
                <a:gdLst/>
                <a:ahLst/>
                <a:cxnLst/>
                <a:rect l="l" t="t" r="r" b="b"/>
                <a:pathLst>
                  <a:path w="44166" h="20432" fill="none" extrusionOk="0">
                    <a:moveTo>
                      <a:pt x="7041" y="11529"/>
                    </a:moveTo>
                    <a:lnTo>
                      <a:pt x="22440" y="4162"/>
                    </a:lnTo>
                    <a:lnTo>
                      <a:pt x="34815" y="0"/>
                    </a:lnTo>
                    <a:lnTo>
                      <a:pt x="44166" y="484"/>
                    </a:lnTo>
                    <a:lnTo>
                      <a:pt x="38964" y="8565"/>
                    </a:lnTo>
                    <a:lnTo>
                      <a:pt x="33012" y="10065"/>
                    </a:lnTo>
                    <a:lnTo>
                      <a:pt x="22440" y="4839"/>
                    </a:lnTo>
                    <a:lnTo>
                      <a:pt x="18750" y="15424"/>
                    </a:lnTo>
                    <a:cubicBezTo>
                      <a:pt x="18750" y="15424"/>
                      <a:pt x="6206" y="11154"/>
                      <a:pt x="6557" y="11516"/>
                    </a:cubicBezTo>
                    <a:lnTo>
                      <a:pt x="0" y="20432"/>
                    </a:lnTo>
                  </a:path>
                </a:pathLst>
              </a:custGeom>
              <a:solidFill>
                <a:srgbClr val="F3F3F3"/>
              </a:solid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40"/>
              <p:cNvSpPr/>
              <p:nvPr/>
            </p:nvSpPr>
            <p:spPr>
              <a:xfrm>
                <a:off x="3888633" y="3172924"/>
                <a:ext cx="72979" cy="70124"/>
              </a:xfrm>
              <a:custGeom>
                <a:avLst/>
                <a:gdLst/>
                <a:ahLst/>
                <a:cxnLst/>
                <a:rect l="l" t="t" r="r" b="b"/>
                <a:pathLst>
                  <a:path w="9279" h="8916" fill="none" extrusionOk="0">
                    <a:moveTo>
                      <a:pt x="0" y="8916"/>
                    </a:moveTo>
                    <a:lnTo>
                      <a:pt x="9279" y="6883"/>
                    </a:lnTo>
                    <a:lnTo>
                      <a:pt x="7041" y="0"/>
                    </a:lnTo>
                  </a:path>
                </a:pathLst>
              </a:custGeom>
              <a:solidFill>
                <a:srgbClr val="F3F3F3"/>
              </a:solid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40"/>
              <p:cNvSpPr/>
              <p:nvPr/>
            </p:nvSpPr>
            <p:spPr>
              <a:xfrm>
                <a:off x="3960370" y="3203653"/>
                <a:ext cx="79547" cy="19607"/>
              </a:xfrm>
              <a:custGeom>
                <a:avLst/>
                <a:gdLst/>
                <a:ahLst/>
                <a:cxnLst/>
                <a:rect l="l" t="t" r="r" b="b"/>
                <a:pathLst>
                  <a:path w="10114" h="2493" fill="none" extrusionOk="0">
                    <a:moveTo>
                      <a:pt x="0" y="2493"/>
                    </a:moveTo>
                    <a:lnTo>
                      <a:pt x="10113" y="1"/>
                    </a:lnTo>
                  </a:path>
                </a:pathLst>
              </a:custGeom>
              <a:solidFill>
                <a:srgbClr val="F3F3F3"/>
              </a:solid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40"/>
              <p:cNvSpPr/>
              <p:nvPr/>
            </p:nvSpPr>
            <p:spPr>
              <a:xfrm>
                <a:off x="4043613" y="3161504"/>
                <a:ext cx="108474" cy="42156"/>
              </a:xfrm>
              <a:custGeom>
                <a:avLst/>
                <a:gdLst/>
                <a:ahLst/>
                <a:cxnLst/>
                <a:rect l="l" t="t" r="r" b="b"/>
                <a:pathLst>
                  <a:path w="13792" h="5360" fill="none" extrusionOk="0">
                    <a:moveTo>
                      <a:pt x="1" y="5360"/>
                    </a:moveTo>
                    <a:lnTo>
                      <a:pt x="13791" y="1"/>
                    </a:lnTo>
                  </a:path>
                </a:pathLst>
              </a:custGeom>
              <a:solidFill>
                <a:srgbClr val="F3F3F3"/>
              </a:solid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40"/>
              <p:cNvSpPr/>
              <p:nvPr/>
            </p:nvSpPr>
            <p:spPr>
              <a:xfrm>
                <a:off x="4152079" y="3082351"/>
                <a:ext cx="17224" cy="82968"/>
              </a:xfrm>
              <a:custGeom>
                <a:avLst/>
                <a:gdLst/>
                <a:ahLst/>
                <a:cxnLst/>
                <a:rect l="l" t="t" r="r" b="b"/>
                <a:pathLst>
                  <a:path w="2190" h="10549" fill="none" extrusionOk="0">
                    <a:moveTo>
                      <a:pt x="0" y="10549"/>
                    </a:moveTo>
                    <a:lnTo>
                      <a:pt x="2190" y="0"/>
                    </a:lnTo>
                  </a:path>
                </a:pathLst>
              </a:custGeom>
              <a:solidFill>
                <a:srgbClr val="F3F3F3"/>
              </a:solid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40"/>
              <p:cNvSpPr/>
              <p:nvPr/>
            </p:nvSpPr>
            <p:spPr>
              <a:xfrm>
                <a:off x="4169296" y="3082351"/>
                <a:ext cx="25797" cy="63557"/>
              </a:xfrm>
              <a:custGeom>
                <a:avLst/>
                <a:gdLst/>
                <a:ahLst/>
                <a:cxnLst/>
                <a:rect l="l" t="t" r="r" b="b"/>
                <a:pathLst>
                  <a:path w="3280" h="8081" fill="none" extrusionOk="0">
                    <a:moveTo>
                      <a:pt x="1" y="0"/>
                    </a:moveTo>
                    <a:lnTo>
                      <a:pt x="3279" y="8081"/>
                    </a:lnTo>
                  </a:path>
                </a:pathLst>
              </a:custGeom>
              <a:solidFill>
                <a:srgbClr val="F3F3F3"/>
              </a:solid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1" name="Google Shape;881;p40"/>
            <p:cNvGrpSpPr/>
            <p:nvPr/>
          </p:nvGrpSpPr>
          <p:grpSpPr>
            <a:xfrm>
              <a:off x="1963630" y="1938240"/>
              <a:ext cx="63794" cy="54631"/>
              <a:chOff x="4143703" y="3066935"/>
              <a:chExt cx="37783" cy="32357"/>
            </a:xfrm>
          </p:grpSpPr>
          <p:sp>
            <p:nvSpPr>
              <p:cNvPr id="882" name="Google Shape;882;p40"/>
              <p:cNvSpPr/>
              <p:nvPr/>
            </p:nvSpPr>
            <p:spPr>
              <a:xfrm>
                <a:off x="4143703" y="3066935"/>
                <a:ext cx="37783" cy="32357"/>
              </a:xfrm>
              <a:custGeom>
                <a:avLst/>
                <a:gdLst/>
                <a:ahLst/>
                <a:cxnLst/>
                <a:rect l="l" t="t" r="r" b="b"/>
                <a:pathLst>
                  <a:path w="4804" h="4114" extrusionOk="0">
                    <a:moveTo>
                      <a:pt x="2731" y="0"/>
                    </a:moveTo>
                    <a:cubicBezTo>
                      <a:pt x="2227" y="0"/>
                      <a:pt x="1713" y="188"/>
                      <a:pt x="1295" y="605"/>
                    </a:cubicBezTo>
                    <a:cubicBezTo>
                      <a:pt x="1" y="1900"/>
                      <a:pt x="920" y="4114"/>
                      <a:pt x="2747" y="4114"/>
                    </a:cubicBezTo>
                    <a:cubicBezTo>
                      <a:pt x="3884" y="4114"/>
                      <a:pt x="4803" y="3194"/>
                      <a:pt x="4803" y="2069"/>
                    </a:cubicBezTo>
                    <a:cubicBezTo>
                      <a:pt x="4803" y="824"/>
                      <a:pt x="3788" y="0"/>
                      <a:pt x="2731"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40"/>
              <p:cNvSpPr/>
              <p:nvPr/>
            </p:nvSpPr>
            <p:spPr>
              <a:xfrm>
                <a:off x="4158741" y="3076641"/>
                <a:ext cx="13040" cy="13040"/>
              </a:xfrm>
              <a:custGeom>
                <a:avLst/>
                <a:gdLst/>
                <a:ahLst/>
                <a:cxnLst/>
                <a:rect l="l" t="t" r="r" b="b"/>
                <a:pathLst>
                  <a:path w="1658" h="1658" extrusionOk="0">
                    <a:moveTo>
                      <a:pt x="835" y="1"/>
                    </a:moveTo>
                    <a:cubicBezTo>
                      <a:pt x="375" y="1"/>
                      <a:pt x="0" y="376"/>
                      <a:pt x="0" y="823"/>
                    </a:cubicBezTo>
                    <a:cubicBezTo>
                      <a:pt x="0" y="1283"/>
                      <a:pt x="375" y="1658"/>
                      <a:pt x="835" y="1658"/>
                    </a:cubicBezTo>
                    <a:cubicBezTo>
                      <a:pt x="1294" y="1658"/>
                      <a:pt x="1657" y="1283"/>
                      <a:pt x="1657" y="823"/>
                    </a:cubicBezTo>
                    <a:cubicBezTo>
                      <a:pt x="1657" y="376"/>
                      <a:pt x="1294" y="1"/>
                      <a:pt x="835"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4" name="Google Shape;884;p40"/>
            <p:cNvGrpSpPr/>
            <p:nvPr/>
          </p:nvGrpSpPr>
          <p:grpSpPr>
            <a:xfrm>
              <a:off x="1796245" y="2000082"/>
              <a:ext cx="63794" cy="54790"/>
              <a:chOff x="4044565" y="3103563"/>
              <a:chExt cx="37783" cy="32451"/>
            </a:xfrm>
          </p:grpSpPr>
          <p:sp>
            <p:nvSpPr>
              <p:cNvPr id="885" name="Google Shape;885;p40"/>
              <p:cNvSpPr/>
              <p:nvPr/>
            </p:nvSpPr>
            <p:spPr>
              <a:xfrm>
                <a:off x="4044565" y="3103563"/>
                <a:ext cx="37783" cy="32451"/>
              </a:xfrm>
              <a:custGeom>
                <a:avLst/>
                <a:gdLst/>
                <a:ahLst/>
                <a:cxnLst/>
                <a:rect l="l" t="t" r="r" b="b"/>
                <a:pathLst>
                  <a:path w="4804" h="4126" extrusionOk="0">
                    <a:moveTo>
                      <a:pt x="2731" y="1"/>
                    </a:moveTo>
                    <a:cubicBezTo>
                      <a:pt x="2227" y="1"/>
                      <a:pt x="1713" y="188"/>
                      <a:pt x="1295" y="606"/>
                    </a:cubicBezTo>
                    <a:cubicBezTo>
                      <a:pt x="1" y="1900"/>
                      <a:pt x="908" y="4114"/>
                      <a:pt x="2747" y="4126"/>
                    </a:cubicBezTo>
                    <a:cubicBezTo>
                      <a:pt x="3884" y="4114"/>
                      <a:pt x="4803" y="3194"/>
                      <a:pt x="4803" y="2069"/>
                    </a:cubicBezTo>
                    <a:cubicBezTo>
                      <a:pt x="4803" y="824"/>
                      <a:pt x="3788" y="1"/>
                      <a:pt x="2731"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40"/>
              <p:cNvSpPr/>
              <p:nvPr/>
            </p:nvSpPr>
            <p:spPr>
              <a:xfrm>
                <a:off x="4059602" y="3113268"/>
                <a:ext cx="13040" cy="13048"/>
              </a:xfrm>
              <a:custGeom>
                <a:avLst/>
                <a:gdLst/>
                <a:ahLst/>
                <a:cxnLst/>
                <a:rect l="l" t="t" r="r" b="b"/>
                <a:pathLst>
                  <a:path w="1658" h="1659" extrusionOk="0">
                    <a:moveTo>
                      <a:pt x="835" y="1"/>
                    </a:moveTo>
                    <a:cubicBezTo>
                      <a:pt x="375" y="1"/>
                      <a:pt x="0" y="376"/>
                      <a:pt x="0" y="835"/>
                    </a:cubicBezTo>
                    <a:cubicBezTo>
                      <a:pt x="0" y="1283"/>
                      <a:pt x="375" y="1658"/>
                      <a:pt x="835" y="1658"/>
                    </a:cubicBezTo>
                    <a:cubicBezTo>
                      <a:pt x="1295" y="1658"/>
                      <a:pt x="1657" y="1283"/>
                      <a:pt x="1657" y="835"/>
                    </a:cubicBezTo>
                    <a:cubicBezTo>
                      <a:pt x="1657" y="376"/>
                      <a:pt x="1295" y="1"/>
                      <a:pt x="835"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7" name="Google Shape;887;p40"/>
            <p:cNvGrpSpPr/>
            <p:nvPr/>
          </p:nvGrpSpPr>
          <p:grpSpPr>
            <a:xfrm>
              <a:off x="1750471" y="2143046"/>
              <a:ext cx="63780" cy="54631"/>
              <a:chOff x="4017454" y="3188237"/>
              <a:chExt cx="37776" cy="32357"/>
            </a:xfrm>
          </p:grpSpPr>
          <p:sp>
            <p:nvSpPr>
              <p:cNvPr id="888" name="Google Shape;888;p40"/>
              <p:cNvSpPr/>
              <p:nvPr/>
            </p:nvSpPr>
            <p:spPr>
              <a:xfrm>
                <a:off x="4017454" y="3188237"/>
                <a:ext cx="37776" cy="32357"/>
              </a:xfrm>
              <a:custGeom>
                <a:avLst/>
                <a:gdLst/>
                <a:ahLst/>
                <a:cxnLst/>
                <a:rect l="l" t="t" r="r" b="b"/>
                <a:pathLst>
                  <a:path w="4803" h="4114" extrusionOk="0">
                    <a:moveTo>
                      <a:pt x="2732" y="0"/>
                    </a:moveTo>
                    <a:cubicBezTo>
                      <a:pt x="2227" y="0"/>
                      <a:pt x="1713" y="188"/>
                      <a:pt x="1295" y="606"/>
                    </a:cubicBezTo>
                    <a:cubicBezTo>
                      <a:pt x="0" y="1900"/>
                      <a:pt x="908" y="4114"/>
                      <a:pt x="2746" y="4114"/>
                    </a:cubicBezTo>
                    <a:cubicBezTo>
                      <a:pt x="3883" y="4114"/>
                      <a:pt x="4803" y="3195"/>
                      <a:pt x="4803" y="2057"/>
                    </a:cubicBezTo>
                    <a:cubicBezTo>
                      <a:pt x="4803" y="821"/>
                      <a:pt x="3789" y="0"/>
                      <a:pt x="2732"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40"/>
              <p:cNvSpPr/>
              <p:nvPr/>
            </p:nvSpPr>
            <p:spPr>
              <a:xfrm>
                <a:off x="4032484" y="3197943"/>
                <a:ext cx="13040" cy="13048"/>
              </a:xfrm>
              <a:custGeom>
                <a:avLst/>
                <a:gdLst/>
                <a:ahLst/>
                <a:cxnLst/>
                <a:rect l="l" t="t" r="r" b="b"/>
                <a:pathLst>
                  <a:path w="1658" h="1659" extrusionOk="0">
                    <a:moveTo>
                      <a:pt x="835" y="1"/>
                    </a:moveTo>
                    <a:cubicBezTo>
                      <a:pt x="376" y="1"/>
                      <a:pt x="1" y="376"/>
                      <a:pt x="1" y="823"/>
                    </a:cubicBezTo>
                    <a:cubicBezTo>
                      <a:pt x="1" y="1283"/>
                      <a:pt x="376" y="1658"/>
                      <a:pt x="835" y="1658"/>
                    </a:cubicBezTo>
                    <a:cubicBezTo>
                      <a:pt x="1295" y="1658"/>
                      <a:pt x="1658" y="1283"/>
                      <a:pt x="1658" y="823"/>
                    </a:cubicBezTo>
                    <a:cubicBezTo>
                      <a:pt x="1658" y="376"/>
                      <a:pt x="1295" y="1"/>
                      <a:pt x="835"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0" name="Google Shape;890;p40"/>
            <p:cNvGrpSpPr/>
            <p:nvPr/>
          </p:nvGrpSpPr>
          <p:grpSpPr>
            <a:xfrm>
              <a:off x="1588544" y="2091164"/>
              <a:ext cx="63794" cy="54631"/>
              <a:chOff x="3921548" y="3157509"/>
              <a:chExt cx="37783" cy="32357"/>
            </a:xfrm>
          </p:grpSpPr>
          <p:sp>
            <p:nvSpPr>
              <p:cNvPr id="891" name="Google Shape;891;p40"/>
              <p:cNvSpPr/>
              <p:nvPr/>
            </p:nvSpPr>
            <p:spPr>
              <a:xfrm>
                <a:off x="3921548" y="3157509"/>
                <a:ext cx="37783" cy="32357"/>
              </a:xfrm>
              <a:custGeom>
                <a:avLst/>
                <a:gdLst/>
                <a:ahLst/>
                <a:cxnLst/>
                <a:rect l="l" t="t" r="r" b="b"/>
                <a:pathLst>
                  <a:path w="4804" h="4114" extrusionOk="0">
                    <a:moveTo>
                      <a:pt x="2732" y="0"/>
                    </a:moveTo>
                    <a:cubicBezTo>
                      <a:pt x="2228" y="0"/>
                      <a:pt x="1713" y="187"/>
                      <a:pt x="1295" y="606"/>
                    </a:cubicBezTo>
                    <a:cubicBezTo>
                      <a:pt x="1" y="1900"/>
                      <a:pt x="908" y="4114"/>
                      <a:pt x="2747" y="4114"/>
                    </a:cubicBezTo>
                    <a:cubicBezTo>
                      <a:pt x="3872" y="4114"/>
                      <a:pt x="4803" y="3194"/>
                      <a:pt x="4803" y="2057"/>
                    </a:cubicBezTo>
                    <a:cubicBezTo>
                      <a:pt x="4803" y="821"/>
                      <a:pt x="3789" y="0"/>
                      <a:pt x="2732"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40"/>
              <p:cNvSpPr/>
              <p:nvPr/>
            </p:nvSpPr>
            <p:spPr>
              <a:xfrm>
                <a:off x="3936586" y="3167214"/>
                <a:ext cx="13040" cy="13040"/>
              </a:xfrm>
              <a:custGeom>
                <a:avLst/>
                <a:gdLst/>
                <a:ahLst/>
                <a:cxnLst/>
                <a:rect l="l" t="t" r="r" b="b"/>
                <a:pathLst>
                  <a:path w="1658" h="1658" extrusionOk="0">
                    <a:moveTo>
                      <a:pt x="835" y="1"/>
                    </a:moveTo>
                    <a:cubicBezTo>
                      <a:pt x="375" y="1"/>
                      <a:pt x="0" y="364"/>
                      <a:pt x="0" y="823"/>
                    </a:cubicBezTo>
                    <a:cubicBezTo>
                      <a:pt x="0" y="1283"/>
                      <a:pt x="375" y="1658"/>
                      <a:pt x="835" y="1658"/>
                    </a:cubicBezTo>
                    <a:cubicBezTo>
                      <a:pt x="1282" y="1658"/>
                      <a:pt x="1657" y="1283"/>
                      <a:pt x="1657" y="823"/>
                    </a:cubicBezTo>
                    <a:cubicBezTo>
                      <a:pt x="1657" y="364"/>
                      <a:pt x="1282" y="1"/>
                      <a:pt x="835"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3" name="Google Shape;893;p40"/>
            <p:cNvGrpSpPr/>
            <p:nvPr/>
          </p:nvGrpSpPr>
          <p:grpSpPr>
            <a:xfrm>
              <a:off x="1618104" y="2182526"/>
              <a:ext cx="63794" cy="54671"/>
              <a:chOff x="3939056" y="3211620"/>
              <a:chExt cx="37783" cy="32380"/>
            </a:xfrm>
          </p:grpSpPr>
          <p:sp>
            <p:nvSpPr>
              <p:cNvPr id="894" name="Google Shape;894;p40"/>
              <p:cNvSpPr/>
              <p:nvPr/>
            </p:nvSpPr>
            <p:spPr>
              <a:xfrm>
                <a:off x="3939056" y="3211620"/>
                <a:ext cx="37783" cy="32380"/>
              </a:xfrm>
              <a:custGeom>
                <a:avLst/>
                <a:gdLst/>
                <a:ahLst/>
                <a:cxnLst/>
                <a:rect l="l" t="t" r="r" b="b"/>
                <a:pathLst>
                  <a:path w="4804" h="4117" extrusionOk="0">
                    <a:moveTo>
                      <a:pt x="2737" y="1"/>
                    </a:moveTo>
                    <a:cubicBezTo>
                      <a:pt x="2231" y="1"/>
                      <a:pt x="1715" y="189"/>
                      <a:pt x="1295" y="609"/>
                    </a:cubicBezTo>
                    <a:cubicBezTo>
                      <a:pt x="1" y="1903"/>
                      <a:pt x="920" y="4117"/>
                      <a:pt x="2759" y="4117"/>
                    </a:cubicBezTo>
                    <a:cubicBezTo>
                      <a:pt x="3884" y="4117"/>
                      <a:pt x="4803" y="3197"/>
                      <a:pt x="4803" y="2060"/>
                    </a:cubicBezTo>
                    <a:cubicBezTo>
                      <a:pt x="4803" y="818"/>
                      <a:pt x="3792" y="1"/>
                      <a:pt x="2737"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40"/>
              <p:cNvSpPr/>
              <p:nvPr/>
            </p:nvSpPr>
            <p:spPr>
              <a:xfrm>
                <a:off x="3954188" y="3221255"/>
                <a:ext cx="13040" cy="13040"/>
              </a:xfrm>
              <a:custGeom>
                <a:avLst/>
                <a:gdLst/>
                <a:ahLst/>
                <a:cxnLst/>
                <a:rect l="l" t="t" r="r" b="b"/>
                <a:pathLst>
                  <a:path w="1658" h="1658" extrusionOk="0">
                    <a:moveTo>
                      <a:pt x="823" y="1"/>
                    </a:moveTo>
                    <a:cubicBezTo>
                      <a:pt x="375" y="1"/>
                      <a:pt x="0" y="376"/>
                      <a:pt x="0" y="835"/>
                    </a:cubicBezTo>
                    <a:cubicBezTo>
                      <a:pt x="0" y="1295"/>
                      <a:pt x="375" y="1658"/>
                      <a:pt x="823" y="1658"/>
                    </a:cubicBezTo>
                    <a:cubicBezTo>
                      <a:pt x="1282" y="1658"/>
                      <a:pt x="1657" y="1295"/>
                      <a:pt x="1657" y="835"/>
                    </a:cubicBezTo>
                    <a:cubicBezTo>
                      <a:pt x="1657" y="376"/>
                      <a:pt x="1282" y="1"/>
                      <a:pt x="823"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6" name="Google Shape;896;p40"/>
            <p:cNvGrpSpPr/>
            <p:nvPr/>
          </p:nvGrpSpPr>
          <p:grpSpPr>
            <a:xfrm>
              <a:off x="2018567" y="2056479"/>
              <a:ext cx="53024" cy="45468"/>
              <a:chOff x="4176240" y="3136965"/>
              <a:chExt cx="31405" cy="26930"/>
            </a:xfrm>
          </p:grpSpPr>
          <p:sp>
            <p:nvSpPr>
              <p:cNvPr id="897" name="Google Shape;897;p40"/>
              <p:cNvSpPr/>
              <p:nvPr/>
            </p:nvSpPr>
            <p:spPr>
              <a:xfrm>
                <a:off x="4176240" y="3136965"/>
                <a:ext cx="31405" cy="26930"/>
              </a:xfrm>
              <a:custGeom>
                <a:avLst/>
                <a:gdLst/>
                <a:ahLst/>
                <a:cxnLst/>
                <a:rect l="l" t="t" r="r" b="b"/>
                <a:pathLst>
                  <a:path w="3993" h="3424" extrusionOk="0">
                    <a:moveTo>
                      <a:pt x="2268" y="1"/>
                    </a:moveTo>
                    <a:cubicBezTo>
                      <a:pt x="1846" y="1"/>
                      <a:pt x="1415" y="158"/>
                      <a:pt x="1065" y="508"/>
                    </a:cubicBezTo>
                    <a:cubicBezTo>
                      <a:pt x="1" y="1585"/>
                      <a:pt x="763" y="3423"/>
                      <a:pt x="2275" y="3423"/>
                    </a:cubicBezTo>
                    <a:cubicBezTo>
                      <a:pt x="3231" y="3423"/>
                      <a:pt x="3993" y="2649"/>
                      <a:pt x="3993" y="1705"/>
                    </a:cubicBezTo>
                    <a:cubicBezTo>
                      <a:pt x="3985" y="677"/>
                      <a:pt x="3145" y="1"/>
                      <a:pt x="2268"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40"/>
              <p:cNvSpPr/>
              <p:nvPr/>
            </p:nvSpPr>
            <p:spPr>
              <a:xfrm>
                <a:off x="4190327" y="3146663"/>
                <a:ext cx="7613" cy="7621"/>
              </a:xfrm>
              <a:custGeom>
                <a:avLst/>
                <a:gdLst/>
                <a:ahLst/>
                <a:cxnLst/>
                <a:rect l="l" t="t" r="r" b="b"/>
                <a:pathLst>
                  <a:path w="968" h="969" extrusionOk="0">
                    <a:moveTo>
                      <a:pt x="484" y="1"/>
                    </a:moveTo>
                    <a:cubicBezTo>
                      <a:pt x="218" y="1"/>
                      <a:pt x="0" y="218"/>
                      <a:pt x="0" y="485"/>
                    </a:cubicBezTo>
                    <a:cubicBezTo>
                      <a:pt x="0" y="751"/>
                      <a:pt x="218" y="968"/>
                      <a:pt x="484" y="968"/>
                    </a:cubicBezTo>
                    <a:cubicBezTo>
                      <a:pt x="750" y="968"/>
                      <a:pt x="968" y="751"/>
                      <a:pt x="968" y="485"/>
                    </a:cubicBezTo>
                    <a:cubicBezTo>
                      <a:pt x="968" y="218"/>
                      <a:pt x="750" y="1"/>
                      <a:pt x="484"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9" name="Google Shape;899;p40"/>
            <p:cNvGrpSpPr/>
            <p:nvPr/>
          </p:nvGrpSpPr>
          <p:grpSpPr>
            <a:xfrm>
              <a:off x="1945809" y="2082865"/>
              <a:ext cx="53183" cy="45588"/>
              <a:chOff x="4133148" y="3152593"/>
              <a:chExt cx="31499" cy="27001"/>
            </a:xfrm>
          </p:grpSpPr>
          <p:sp>
            <p:nvSpPr>
              <p:cNvPr id="900" name="Google Shape;900;p40"/>
              <p:cNvSpPr/>
              <p:nvPr/>
            </p:nvSpPr>
            <p:spPr>
              <a:xfrm>
                <a:off x="4133148" y="3152593"/>
                <a:ext cx="31499" cy="27001"/>
              </a:xfrm>
              <a:custGeom>
                <a:avLst/>
                <a:gdLst/>
                <a:ahLst/>
                <a:cxnLst/>
                <a:rect l="l" t="t" r="r" b="b"/>
                <a:pathLst>
                  <a:path w="4005" h="3433" extrusionOk="0">
                    <a:moveTo>
                      <a:pt x="2284" y="1"/>
                    </a:moveTo>
                    <a:cubicBezTo>
                      <a:pt x="1865" y="1"/>
                      <a:pt x="1437" y="157"/>
                      <a:pt x="1089" y="505"/>
                    </a:cubicBezTo>
                    <a:cubicBezTo>
                      <a:pt x="0" y="1581"/>
                      <a:pt x="774" y="3432"/>
                      <a:pt x="2298" y="3432"/>
                    </a:cubicBezTo>
                    <a:cubicBezTo>
                      <a:pt x="3242" y="3432"/>
                      <a:pt x="4004" y="2658"/>
                      <a:pt x="4004" y="1714"/>
                    </a:cubicBezTo>
                    <a:cubicBezTo>
                      <a:pt x="4004" y="683"/>
                      <a:pt x="3162" y="1"/>
                      <a:pt x="2284"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40"/>
              <p:cNvSpPr/>
              <p:nvPr/>
            </p:nvSpPr>
            <p:spPr>
              <a:xfrm>
                <a:off x="4147321" y="3162267"/>
                <a:ext cx="7621" cy="7621"/>
              </a:xfrm>
              <a:custGeom>
                <a:avLst/>
                <a:gdLst/>
                <a:ahLst/>
                <a:cxnLst/>
                <a:rect l="l" t="t" r="r" b="b"/>
                <a:pathLst>
                  <a:path w="969" h="969" extrusionOk="0">
                    <a:moveTo>
                      <a:pt x="484" y="1"/>
                    </a:moveTo>
                    <a:cubicBezTo>
                      <a:pt x="218" y="1"/>
                      <a:pt x="0" y="218"/>
                      <a:pt x="0" y="484"/>
                    </a:cubicBezTo>
                    <a:cubicBezTo>
                      <a:pt x="0" y="751"/>
                      <a:pt x="218" y="968"/>
                      <a:pt x="484" y="968"/>
                    </a:cubicBezTo>
                    <a:cubicBezTo>
                      <a:pt x="763" y="968"/>
                      <a:pt x="968" y="751"/>
                      <a:pt x="968" y="484"/>
                    </a:cubicBezTo>
                    <a:cubicBezTo>
                      <a:pt x="968" y="218"/>
                      <a:pt x="763" y="1"/>
                      <a:pt x="484"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2" name="Google Shape;902;p40"/>
            <p:cNvGrpSpPr/>
            <p:nvPr/>
          </p:nvGrpSpPr>
          <p:grpSpPr>
            <a:xfrm>
              <a:off x="2093913" y="1949382"/>
              <a:ext cx="53183" cy="45415"/>
              <a:chOff x="4220866" y="3073534"/>
              <a:chExt cx="31499" cy="26898"/>
            </a:xfrm>
          </p:grpSpPr>
          <p:sp>
            <p:nvSpPr>
              <p:cNvPr id="903" name="Google Shape;903;p40"/>
              <p:cNvSpPr/>
              <p:nvPr/>
            </p:nvSpPr>
            <p:spPr>
              <a:xfrm>
                <a:off x="4220866" y="3073534"/>
                <a:ext cx="31499" cy="26898"/>
              </a:xfrm>
              <a:custGeom>
                <a:avLst/>
                <a:gdLst/>
                <a:ahLst/>
                <a:cxnLst/>
                <a:rect l="l" t="t" r="r" b="b"/>
                <a:pathLst>
                  <a:path w="4005" h="3420" extrusionOk="0">
                    <a:moveTo>
                      <a:pt x="2285" y="0"/>
                    </a:moveTo>
                    <a:cubicBezTo>
                      <a:pt x="1865" y="0"/>
                      <a:pt x="1437" y="156"/>
                      <a:pt x="1089" y="504"/>
                    </a:cubicBezTo>
                    <a:cubicBezTo>
                      <a:pt x="0" y="1581"/>
                      <a:pt x="774" y="3420"/>
                      <a:pt x="2299" y="3420"/>
                    </a:cubicBezTo>
                    <a:cubicBezTo>
                      <a:pt x="3242" y="3420"/>
                      <a:pt x="4004" y="2658"/>
                      <a:pt x="4004" y="1714"/>
                    </a:cubicBezTo>
                    <a:cubicBezTo>
                      <a:pt x="4004" y="683"/>
                      <a:pt x="3163" y="0"/>
                      <a:pt x="2285"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40"/>
              <p:cNvSpPr/>
              <p:nvPr/>
            </p:nvSpPr>
            <p:spPr>
              <a:xfrm>
                <a:off x="4235039" y="3083114"/>
                <a:ext cx="7621" cy="7613"/>
              </a:xfrm>
              <a:custGeom>
                <a:avLst/>
                <a:gdLst/>
                <a:ahLst/>
                <a:cxnLst/>
                <a:rect l="l" t="t" r="r" b="b"/>
                <a:pathLst>
                  <a:path w="969" h="968" extrusionOk="0">
                    <a:moveTo>
                      <a:pt x="485" y="0"/>
                    </a:moveTo>
                    <a:cubicBezTo>
                      <a:pt x="218" y="0"/>
                      <a:pt x="1" y="218"/>
                      <a:pt x="1" y="484"/>
                    </a:cubicBezTo>
                    <a:cubicBezTo>
                      <a:pt x="1" y="750"/>
                      <a:pt x="218" y="968"/>
                      <a:pt x="485" y="968"/>
                    </a:cubicBezTo>
                    <a:cubicBezTo>
                      <a:pt x="751" y="968"/>
                      <a:pt x="968" y="750"/>
                      <a:pt x="968" y="484"/>
                    </a:cubicBezTo>
                    <a:cubicBezTo>
                      <a:pt x="968" y="218"/>
                      <a:pt x="751" y="0"/>
                      <a:pt x="485"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5" name="Google Shape;905;p40"/>
            <p:cNvGrpSpPr/>
            <p:nvPr/>
          </p:nvGrpSpPr>
          <p:grpSpPr>
            <a:xfrm>
              <a:off x="1501007" y="2214104"/>
              <a:ext cx="53183" cy="45428"/>
              <a:chOff x="3869702" y="3230323"/>
              <a:chExt cx="31499" cy="26906"/>
            </a:xfrm>
          </p:grpSpPr>
          <p:sp>
            <p:nvSpPr>
              <p:cNvPr id="906" name="Google Shape;906;p40"/>
              <p:cNvSpPr/>
              <p:nvPr/>
            </p:nvSpPr>
            <p:spPr>
              <a:xfrm>
                <a:off x="3869702" y="3230323"/>
                <a:ext cx="31499" cy="26906"/>
              </a:xfrm>
              <a:custGeom>
                <a:avLst/>
                <a:gdLst/>
                <a:ahLst/>
                <a:cxnLst/>
                <a:rect l="l" t="t" r="r" b="b"/>
                <a:pathLst>
                  <a:path w="4005" h="3421" extrusionOk="0">
                    <a:moveTo>
                      <a:pt x="2275" y="1"/>
                    </a:moveTo>
                    <a:cubicBezTo>
                      <a:pt x="1854" y="1"/>
                      <a:pt x="1425" y="157"/>
                      <a:pt x="1077" y="505"/>
                    </a:cubicBezTo>
                    <a:cubicBezTo>
                      <a:pt x="0" y="1581"/>
                      <a:pt x="762" y="3420"/>
                      <a:pt x="2286" y="3420"/>
                    </a:cubicBezTo>
                    <a:cubicBezTo>
                      <a:pt x="3230" y="3420"/>
                      <a:pt x="3992" y="2658"/>
                      <a:pt x="4004" y="1714"/>
                    </a:cubicBezTo>
                    <a:cubicBezTo>
                      <a:pt x="4004" y="683"/>
                      <a:pt x="3157" y="1"/>
                      <a:pt x="2275"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40"/>
              <p:cNvSpPr/>
              <p:nvPr/>
            </p:nvSpPr>
            <p:spPr>
              <a:xfrm>
                <a:off x="3883875" y="3239997"/>
                <a:ext cx="7621" cy="7621"/>
              </a:xfrm>
              <a:custGeom>
                <a:avLst/>
                <a:gdLst/>
                <a:ahLst/>
                <a:cxnLst/>
                <a:rect l="l" t="t" r="r" b="b"/>
                <a:pathLst>
                  <a:path w="969" h="969" extrusionOk="0">
                    <a:moveTo>
                      <a:pt x="484" y="1"/>
                    </a:moveTo>
                    <a:cubicBezTo>
                      <a:pt x="218" y="1"/>
                      <a:pt x="0" y="218"/>
                      <a:pt x="0" y="484"/>
                    </a:cubicBezTo>
                    <a:cubicBezTo>
                      <a:pt x="0" y="751"/>
                      <a:pt x="218" y="968"/>
                      <a:pt x="484" y="968"/>
                    </a:cubicBezTo>
                    <a:cubicBezTo>
                      <a:pt x="750" y="968"/>
                      <a:pt x="968" y="751"/>
                      <a:pt x="968" y="484"/>
                    </a:cubicBezTo>
                    <a:cubicBezTo>
                      <a:pt x="968" y="218"/>
                      <a:pt x="750" y="1"/>
                      <a:pt x="484"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8" name="Google Shape;908;p40"/>
            <p:cNvGrpSpPr/>
            <p:nvPr/>
          </p:nvGrpSpPr>
          <p:grpSpPr>
            <a:xfrm>
              <a:off x="2217118" y="1958000"/>
              <a:ext cx="454775" cy="526735"/>
              <a:chOff x="4293838" y="3078639"/>
              <a:chExt cx="269353" cy="311973"/>
            </a:xfrm>
          </p:grpSpPr>
          <p:sp>
            <p:nvSpPr>
              <p:cNvPr id="909" name="Google Shape;909;p40"/>
              <p:cNvSpPr/>
              <p:nvPr/>
            </p:nvSpPr>
            <p:spPr>
              <a:xfrm>
                <a:off x="4293838" y="3078639"/>
                <a:ext cx="269353" cy="311973"/>
              </a:xfrm>
              <a:custGeom>
                <a:avLst/>
                <a:gdLst/>
                <a:ahLst/>
                <a:cxnLst/>
                <a:rect l="l" t="t" r="r" b="b"/>
                <a:pathLst>
                  <a:path w="34247" h="39666" fill="none" extrusionOk="0">
                    <a:moveTo>
                      <a:pt x="13" y="16730"/>
                    </a:moveTo>
                    <a:lnTo>
                      <a:pt x="7162" y="27690"/>
                    </a:lnTo>
                    <a:lnTo>
                      <a:pt x="8480" y="39666"/>
                    </a:lnTo>
                    <a:lnTo>
                      <a:pt x="18182" y="34138"/>
                    </a:lnTo>
                    <a:lnTo>
                      <a:pt x="26371" y="29807"/>
                    </a:lnTo>
                    <a:cubicBezTo>
                      <a:pt x="26371" y="29807"/>
                      <a:pt x="33605" y="34694"/>
                      <a:pt x="33932" y="35456"/>
                    </a:cubicBezTo>
                    <a:cubicBezTo>
                      <a:pt x="34246" y="36218"/>
                      <a:pt x="32263" y="18388"/>
                      <a:pt x="32263" y="18388"/>
                    </a:cubicBezTo>
                    <a:lnTo>
                      <a:pt x="28428" y="2928"/>
                    </a:lnTo>
                    <a:lnTo>
                      <a:pt x="12932" y="1"/>
                    </a:lnTo>
                    <a:lnTo>
                      <a:pt x="1670" y="2650"/>
                    </a:lnTo>
                    <a:lnTo>
                      <a:pt x="0" y="17142"/>
                    </a:lnTo>
                  </a:path>
                </a:pathLst>
              </a:custGeom>
              <a:solidFill>
                <a:srgbClr val="F3F3F3"/>
              </a:solid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40"/>
              <p:cNvSpPr/>
              <p:nvPr/>
            </p:nvSpPr>
            <p:spPr>
              <a:xfrm>
                <a:off x="4306965" y="3099473"/>
                <a:ext cx="62519" cy="69652"/>
              </a:xfrm>
              <a:custGeom>
                <a:avLst/>
                <a:gdLst/>
                <a:ahLst/>
                <a:cxnLst/>
                <a:rect l="l" t="t" r="r" b="b"/>
                <a:pathLst>
                  <a:path w="7949" h="8856" fill="none" extrusionOk="0">
                    <a:moveTo>
                      <a:pt x="1" y="1"/>
                    </a:moveTo>
                    <a:lnTo>
                      <a:pt x="7948" y="8856"/>
                    </a:lnTo>
                  </a:path>
                </a:pathLst>
              </a:custGeom>
              <a:solidFill>
                <a:srgbClr val="F3F3F3"/>
              </a:solid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40"/>
              <p:cNvSpPr/>
              <p:nvPr/>
            </p:nvSpPr>
            <p:spPr>
              <a:xfrm>
                <a:off x="4369476" y="3169118"/>
                <a:ext cx="26072" cy="98666"/>
              </a:xfrm>
              <a:custGeom>
                <a:avLst/>
                <a:gdLst/>
                <a:ahLst/>
                <a:cxnLst/>
                <a:rect l="l" t="t" r="r" b="b"/>
                <a:pathLst>
                  <a:path w="3315" h="12545" fill="none" extrusionOk="0">
                    <a:moveTo>
                      <a:pt x="0" y="1"/>
                    </a:moveTo>
                    <a:lnTo>
                      <a:pt x="3315" y="12545"/>
                    </a:lnTo>
                  </a:path>
                </a:pathLst>
              </a:custGeom>
              <a:solidFill>
                <a:srgbClr val="F3F3F3"/>
              </a:solid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40"/>
              <p:cNvSpPr/>
              <p:nvPr/>
            </p:nvSpPr>
            <p:spPr>
              <a:xfrm>
                <a:off x="4399347" y="3078639"/>
                <a:ext cx="60041" cy="110558"/>
              </a:xfrm>
              <a:custGeom>
                <a:avLst/>
                <a:gdLst/>
                <a:ahLst/>
                <a:cxnLst/>
                <a:rect l="l" t="t" r="r" b="b"/>
                <a:pathLst>
                  <a:path w="7634" h="14057" fill="none" extrusionOk="0">
                    <a:moveTo>
                      <a:pt x="7634" y="14057"/>
                    </a:moveTo>
                    <a:lnTo>
                      <a:pt x="1" y="1"/>
                    </a:lnTo>
                  </a:path>
                </a:pathLst>
              </a:custGeom>
              <a:solidFill>
                <a:srgbClr val="F3F3F3"/>
              </a:solid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40"/>
              <p:cNvSpPr/>
              <p:nvPr/>
            </p:nvSpPr>
            <p:spPr>
              <a:xfrm>
                <a:off x="4373282" y="3169118"/>
                <a:ext cx="82299" cy="20079"/>
              </a:xfrm>
              <a:custGeom>
                <a:avLst/>
                <a:gdLst/>
                <a:ahLst/>
                <a:cxnLst/>
                <a:rect l="l" t="t" r="r" b="b"/>
                <a:pathLst>
                  <a:path w="10464" h="2553" fill="none" extrusionOk="0">
                    <a:moveTo>
                      <a:pt x="0" y="1"/>
                    </a:moveTo>
                    <a:lnTo>
                      <a:pt x="10464" y="2553"/>
                    </a:lnTo>
                  </a:path>
                </a:pathLst>
              </a:custGeom>
              <a:solidFill>
                <a:srgbClr val="F3F3F3"/>
              </a:solid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40"/>
              <p:cNvSpPr/>
              <p:nvPr/>
            </p:nvSpPr>
            <p:spPr>
              <a:xfrm>
                <a:off x="4369476" y="3078639"/>
                <a:ext cx="29879" cy="90487"/>
              </a:xfrm>
              <a:custGeom>
                <a:avLst/>
                <a:gdLst/>
                <a:ahLst/>
                <a:cxnLst/>
                <a:rect l="l" t="t" r="r" b="b"/>
                <a:pathLst>
                  <a:path w="3799" h="11505" fill="none" extrusionOk="0">
                    <a:moveTo>
                      <a:pt x="0" y="11505"/>
                    </a:moveTo>
                    <a:lnTo>
                      <a:pt x="3799" y="1"/>
                    </a:lnTo>
                  </a:path>
                </a:pathLst>
              </a:custGeom>
              <a:solidFill>
                <a:srgbClr val="F3F3F3"/>
              </a:solid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40"/>
              <p:cNvSpPr/>
              <p:nvPr/>
            </p:nvSpPr>
            <p:spPr>
              <a:xfrm>
                <a:off x="4293932" y="3169118"/>
                <a:ext cx="75551" cy="41110"/>
              </a:xfrm>
              <a:custGeom>
                <a:avLst/>
                <a:gdLst/>
                <a:ahLst/>
                <a:cxnLst/>
                <a:rect l="l" t="t" r="r" b="b"/>
                <a:pathLst>
                  <a:path w="9606" h="5227" fill="none" extrusionOk="0">
                    <a:moveTo>
                      <a:pt x="1" y="5226"/>
                    </a:moveTo>
                    <a:lnTo>
                      <a:pt x="9605" y="1"/>
                    </a:lnTo>
                  </a:path>
                </a:pathLst>
              </a:custGeom>
              <a:solidFill>
                <a:srgbClr val="F3F3F3"/>
              </a:solid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40"/>
              <p:cNvSpPr/>
              <p:nvPr/>
            </p:nvSpPr>
            <p:spPr>
              <a:xfrm>
                <a:off x="4350159" y="3267776"/>
                <a:ext cx="45389" cy="27032"/>
              </a:xfrm>
              <a:custGeom>
                <a:avLst/>
                <a:gdLst/>
                <a:ahLst/>
                <a:cxnLst/>
                <a:rect l="l" t="t" r="r" b="b"/>
                <a:pathLst>
                  <a:path w="5771" h="3437" fill="none" extrusionOk="0">
                    <a:moveTo>
                      <a:pt x="1" y="3436"/>
                    </a:moveTo>
                    <a:lnTo>
                      <a:pt x="5771" y="1"/>
                    </a:lnTo>
                  </a:path>
                </a:pathLst>
              </a:custGeom>
              <a:solidFill>
                <a:srgbClr val="F3F3F3"/>
              </a:solid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40"/>
              <p:cNvSpPr/>
              <p:nvPr/>
            </p:nvSpPr>
            <p:spPr>
              <a:xfrm>
                <a:off x="4395540" y="3267776"/>
                <a:ext cx="38830" cy="76031"/>
              </a:xfrm>
              <a:custGeom>
                <a:avLst/>
                <a:gdLst/>
                <a:ahLst/>
                <a:cxnLst/>
                <a:rect l="l" t="t" r="r" b="b"/>
                <a:pathLst>
                  <a:path w="4937" h="9667" fill="none" extrusionOk="0">
                    <a:moveTo>
                      <a:pt x="1" y="1"/>
                    </a:moveTo>
                    <a:lnTo>
                      <a:pt x="4936" y="9666"/>
                    </a:lnTo>
                  </a:path>
                </a:pathLst>
              </a:custGeom>
              <a:solidFill>
                <a:srgbClr val="F3F3F3"/>
              </a:solid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40"/>
              <p:cNvSpPr/>
              <p:nvPr/>
            </p:nvSpPr>
            <p:spPr>
              <a:xfrm>
                <a:off x="4360439" y="3267776"/>
                <a:ext cx="35109" cy="121978"/>
              </a:xfrm>
              <a:custGeom>
                <a:avLst/>
                <a:gdLst/>
                <a:ahLst/>
                <a:cxnLst/>
                <a:rect l="l" t="t" r="r" b="b"/>
                <a:pathLst>
                  <a:path w="4464" h="15509" fill="none" extrusionOk="0">
                    <a:moveTo>
                      <a:pt x="0" y="15509"/>
                    </a:moveTo>
                    <a:lnTo>
                      <a:pt x="4464" y="1"/>
                    </a:lnTo>
                  </a:path>
                </a:pathLst>
              </a:custGeom>
              <a:solidFill>
                <a:srgbClr val="F3F3F3"/>
              </a:solid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40"/>
              <p:cNvSpPr/>
              <p:nvPr/>
            </p:nvSpPr>
            <p:spPr>
              <a:xfrm>
                <a:off x="4293932" y="3210220"/>
                <a:ext cx="101616" cy="57564"/>
              </a:xfrm>
              <a:custGeom>
                <a:avLst/>
                <a:gdLst/>
                <a:ahLst/>
                <a:cxnLst/>
                <a:rect l="l" t="t" r="r" b="b"/>
                <a:pathLst>
                  <a:path w="12920" h="7319" fill="none" extrusionOk="0">
                    <a:moveTo>
                      <a:pt x="1" y="0"/>
                    </a:moveTo>
                    <a:lnTo>
                      <a:pt x="12920" y="7319"/>
                    </a:lnTo>
                  </a:path>
                </a:pathLst>
              </a:custGeom>
              <a:solidFill>
                <a:srgbClr val="F3F3F3"/>
              </a:solid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40"/>
              <p:cNvSpPr/>
              <p:nvPr/>
            </p:nvSpPr>
            <p:spPr>
              <a:xfrm>
                <a:off x="4395540" y="3186436"/>
                <a:ext cx="66420" cy="79735"/>
              </a:xfrm>
              <a:custGeom>
                <a:avLst/>
                <a:gdLst/>
                <a:ahLst/>
                <a:cxnLst/>
                <a:rect l="l" t="t" r="r" b="b"/>
                <a:pathLst>
                  <a:path w="8445" h="10138" fill="none" extrusionOk="0">
                    <a:moveTo>
                      <a:pt x="8444" y="0"/>
                    </a:moveTo>
                    <a:lnTo>
                      <a:pt x="1" y="10137"/>
                    </a:lnTo>
                  </a:path>
                </a:pathLst>
              </a:custGeom>
              <a:solidFill>
                <a:srgbClr val="F3F3F3"/>
              </a:solid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40"/>
              <p:cNvSpPr/>
              <p:nvPr/>
            </p:nvSpPr>
            <p:spPr>
              <a:xfrm>
                <a:off x="4459380" y="3189669"/>
                <a:ext cx="41873" cy="123402"/>
              </a:xfrm>
              <a:custGeom>
                <a:avLst/>
                <a:gdLst/>
                <a:ahLst/>
                <a:cxnLst/>
                <a:rect l="l" t="t" r="r" b="b"/>
                <a:pathLst>
                  <a:path w="5324" h="15690" fill="none" extrusionOk="0">
                    <a:moveTo>
                      <a:pt x="1" y="0"/>
                    </a:moveTo>
                    <a:lnTo>
                      <a:pt x="5323" y="15690"/>
                    </a:lnTo>
                  </a:path>
                </a:pathLst>
              </a:custGeom>
              <a:solidFill>
                <a:srgbClr val="F3F3F3"/>
              </a:solid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40"/>
              <p:cNvSpPr/>
              <p:nvPr/>
            </p:nvSpPr>
            <p:spPr>
              <a:xfrm>
                <a:off x="4395540" y="3267776"/>
                <a:ext cx="105713" cy="45295"/>
              </a:xfrm>
              <a:custGeom>
                <a:avLst/>
                <a:gdLst/>
                <a:ahLst/>
                <a:cxnLst/>
                <a:rect l="l" t="t" r="r" b="b"/>
                <a:pathLst>
                  <a:path w="13441" h="5759" fill="none" extrusionOk="0">
                    <a:moveTo>
                      <a:pt x="1" y="1"/>
                    </a:moveTo>
                    <a:lnTo>
                      <a:pt x="13440" y="5759"/>
                    </a:lnTo>
                  </a:path>
                </a:pathLst>
              </a:custGeom>
              <a:solidFill>
                <a:srgbClr val="F3F3F3"/>
              </a:solid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40"/>
              <p:cNvSpPr/>
              <p:nvPr/>
            </p:nvSpPr>
            <p:spPr>
              <a:xfrm>
                <a:off x="4501246" y="3223252"/>
                <a:ext cx="46435" cy="89818"/>
              </a:xfrm>
              <a:custGeom>
                <a:avLst/>
                <a:gdLst/>
                <a:ahLst/>
                <a:cxnLst/>
                <a:rect l="l" t="t" r="r" b="b"/>
                <a:pathLst>
                  <a:path w="5904" h="11420" fill="none" extrusionOk="0">
                    <a:moveTo>
                      <a:pt x="0" y="11420"/>
                    </a:moveTo>
                    <a:lnTo>
                      <a:pt x="5904" y="1"/>
                    </a:lnTo>
                  </a:path>
                </a:pathLst>
              </a:custGeom>
              <a:solidFill>
                <a:srgbClr val="F3F3F3"/>
              </a:solid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40"/>
              <p:cNvSpPr/>
              <p:nvPr/>
            </p:nvSpPr>
            <p:spPr>
              <a:xfrm>
                <a:off x="4459671" y="3104231"/>
                <a:ext cx="58421" cy="84966"/>
              </a:xfrm>
              <a:custGeom>
                <a:avLst/>
                <a:gdLst/>
                <a:ahLst/>
                <a:cxnLst/>
                <a:rect l="l" t="t" r="r" b="b"/>
                <a:pathLst>
                  <a:path w="7428" h="10803" fill="none" extrusionOk="0">
                    <a:moveTo>
                      <a:pt x="0" y="10803"/>
                    </a:moveTo>
                    <a:lnTo>
                      <a:pt x="7428" y="1"/>
                    </a:lnTo>
                  </a:path>
                </a:pathLst>
              </a:custGeom>
              <a:solidFill>
                <a:srgbClr val="F3F3F3"/>
              </a:solid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40"/>
              <p:cNvSpPr/>
              <p:nvPr/>
            </p:nvSpPr>
            <p:spPr>
              <a:xfrm>
                <a:off x="4459671" y="3189189"/>
                <a:ext cx="86586" cy="36737"/>
              </a:xfrm>
              <a:custGeom>
                <a:avLst/>
                <a:gdLst/>
                <a:ahLst/>
                <a:cxnLst/>
                <a:rect l="l" t="t" r="r" b="b"/>
                <a:pathLst>
                  <a:path w="11009" h="4671" fill="none" extrusionOk="0">
                    <a:moveTo>
                      <a:pt x="0" y="1"/>
                    </a:moveTo>
                    <a:lnTo>
                      <a:pt x="11008" y="4670"/>
                    </a:lnTo>
                  </a:path>
                </a:pathLst>
              </a:custGeom>
              <a:solidFill>
                <a:srgbClr val="F3F3F3"/>
              </a:solid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6" name="Google Shape;926;p40"/>
            <p:cNvGrpSpPr/>
            <p:nvPr/>
          </p:nvGrpSpPr>
          <p:grpSpPr>
            <a:xfrm>
              <a:off x="2629639" y="2402762"/>
              <a:ext cx="63780" cy="54671"/>
              <a:chOff x="4538164" y="3342061"/>
              <a:chExt cx="37776" cy="32380"/>
            </a:xfrm>
          </p:grpSpPr>
          <p:sp>
            <p:nvSpPr>
              <p:cNvPr id="927" name="Google Shape;927;p40"/>
              <p:cNvSpPr/>
              <p:nvPr/>
            </p:nvSpPr>
            <p:spPr>
              <a:xfrm>
                <a:off x="4538164" y="3342061"/>
                <a:ext cx="37776" cy="32380"/>
              </a:xfrm>
              <a:custGeom>
                <a:avLst/>
                <a:gdLst/>
                <a:ahLst/>
                <a:cxnLst/>
                <a:rect l="l" t="t" r="r" b="b"/>
                <a:pathLst>
                  <a:path w="4803" h="4117" extrusionOk="0">
                    <a:moveTo>
                      <a:pt x="2737" y="0"/>
                    </a:moveTo>
                    <a:cubicBezTo>
                      <a:pt x="2231" y="0"/>
                      <a:pt x="1714" y="189"/>
                      <a:pt x="1294" y="608"/>
                    </a:cubicBezTo>
                    <a:cubicBezTo>
                      <a:pt x="0" y="1903"/>
                      <a:pt x="919" y="4116"/>
                      <a:pt x="2746" y="4116"/>
                    </a:cubicBezTo>
                    <a:cubicBezTo>
                      <a:pt x="3883" y="4116"/>
                      <a:pt x="4802" y="3197"/>
                      <a:pt x="4802" y="2060"/>
                    </a:cubicBezTo>
                    <a:cubicBezTo>
                      <a:pt x="4802" y="817"/>
                      <a:pt x="3792" y="0"/>
                      <a:pt x="2737"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40"/>
              <p:cNvSpPr/>
              <p:nvPr/>
            </p:nvSpPr>
            <p:spPr>
              <a:xfrm>
                <a:off x="4553194" y="3351790"/>
                <a:ext cx="13040" cy="13040"/>
              </a:xfrm>
              <a:custGeom>
                <a:avLst/>
                <a:gdLst/>
                <a:ahLst/>
                <a:cxnLst/>
                <a:rect l="l" t="t" r="r" b="b"/>
                <a:pathLst>
                  <a:path w="1658" h="1658" extrusionOk="0">
                    <a:moveTo>
                      <a:pt x="835" y="0"/>
                    </a:moveTo>
                    <a:cubicBezTo>
                      <a:pt x="375" y="0"/>
                      <a:pt x="0" y="363"/>
                      <a:pt x="0" y="823"/>
                    </a:cubicBezTo>
                    <a:cubicBezTo>
                      <a:pt x="0" y="1283"/>
                      <a:pt x="375" y="1658"/>
                      <a:pt x="835" y="1658"/>
                    </a:cubicBezTo>
                    <a:cubicBezTo>
                      <a:pt x="1295" y="1658"/>
                      <a:pt x="1658" y="1283"/>
                      <a:pt x="1658" y="823"/>
                    </a:cubicBezTo>
                    <a:cubicBezTo>
                      <a:pt x="1658" y="363"/>
                      <a:pt x="1295" y="0"/>
                      <a:pt x="835"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9" name="Google Shape;929;p40"/>
            <p:cNvGrpSpPr/>
            <p:nvPr/>
          </p:nvGrpSpPr>
          <p:grpSpPr>
            <a:xfrm>
              <a:off x="2179206" y="2154028"/>
              <a:ext cx="63794" cy="54737"/>
              <a:chOff x="4271383" y="3194742"/>
              <a:chExt cx="37783" cy="32420"/>
            </a:xfrm>
          </p:grpSpPr>
          <p:sp>
            <p:nvSpPr>
              <p:cNvPr id="930" name="Google Shape;930;p40"/>
              <p:cNvSpPr/>
              <p:nvPr/>
            </p:nvSpPr>
            <p:spPr>
              <a:xfrm>
                <a:off x="4271383" y="3194742"/>
                <a:ext cx="37783" cy="32420"/>
              </a:xfrm>
              <a:custGeom>
                <a:avLst/>
                <a:gdLst/>
                <a:ahLst/>
                <a:cxnLst/>
                <a:rect l="l" t="t" r="r" b="b"/>
                <a:pathLst>
                  <a:path w="4804" h="4122" extrusionOk="0">
                    <a:moveTo>
                      <a:pt x="2738" y="0"/>
                    </a:moveTo>
                    <a:cubicBezTo>
                      <a:pt x="2231" y="0"/>
                      <a:pt x="1715" y="190"/>
                      <a:pt x="1295" y="614"/>
                    </a:cubicBezTo>
                    <a:cubicBezTo>
                      <a:pt x="1" y="1908"/>
                      <a:pt x="920" y="4122"/>
                      <a:pt x="2747" y="4122"/>
                    </a:cubicBezTo>
                    <a:cubicBezTo>
                      <a:pt x="3884" y="4122"/>
                      <a:pt x="4803" y="3202"/>
                      <a:pt x="4803" y="2065"/>
                    </a:cubicBezTo>
                    <a:cubicBezTo>
                      <a:pt x="4803" y="823"/>
                      <a:pt x="3793" y="0"/>
                      <a:pt x="2738"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40"/>
              <p:cNvSpPr/>
              <p:nvPr/>
            </p:nvSpPr>
            <p:spPr>
              <a:xfrm>
                <a:off x="4286516" y="3204416"/>
                <a:ext cx="13040" cy="13040"/>
              </a:xfrm>
              <a:custGeom>
                <a:avLst/>
                <a:gdLst/>
                <a:ahLst/>
                <a:cxnLst/>
                <a:rect l="l" t="t" r="r" b="b"/>
                <a:pathLst>
                  <a:path w="1658" h="1658" extrusionOk="0">
                    <a:moveTo>
                      <a:pt x="823" y="0"/>
                    </a:moveTo>
                    <a:cubicBezTo>
                      <a:pt x="363" y="0"/>
                      <a:pt x="0" y="375"/>
                      <a:pt x="0" y="835"/>
                    </a:cubicBezTo>
                    <a:cubicBezTo>
                      <a:pt x="0" y="1295"/>
                      <a:pt x="363" y="1658"/>
                      <a:pt x="823" y="1658"/>
                    </a:cubicBezTo>
                    <a:cubicBezTo>
                      <a:pt x="1282" y="1658"/>
                      <a:pt x="1657" y="1295"/>
                      <a:pt x="1657" y="835"/>
                    </a:cubicBezTo>
                    <a:cubicBezTo>
                      <a:pt x="1657" y="375"/>
                      <a:pt x="1282" y="0"/>
                      <a:pt x="823" y="0"/>
                    </a:cubicBezTo>
                    <a:close/>
                  </a:path>
                </a:pathLst>
              </a:custGeom>
              <a:solidFill>
                <a:srgbClr val="CC4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2" name="Google Shape;932;p40"/>
            <p:cNvGrpSpPr/>
            <p:nvPr/>
          </p:nvGrpSpPr>
          <p:grpSpPr>
            <a:xfrm>
              <a:off x="2201210" y="1967149"/>
              <a:ext cx="63794" cy="54631"/>
              <a:chOff x="4284416" y="3084058"/>
              <a:chExt cx="37783" cy="32357"/>
            </a:xfrm>
          </p:grpSpPr>
          <p:sp>
            <p:nvSpPr>
              <p:cNvPr id="933" name="Google Shape;933;p40"/>
              <p:cNvSpPr/>
              <p:nvPr/>
            </p:nvSpPr>
            <p:spPr>
              <a:xfrm>
                <a:off x="4284416" y="3084058"/>
                <a:ext cx="37783" cy="32357"/>
              </a:xfrm>
              <a:custGeom>
                <a:avLst/>
                <a:gdLst/>
                <a:ahLst/>
                <a:cxnLst/>
                <a:rect l="l" t="t" r="r" b="b"/>
                <a:pathLst>
                  <a:path w="4804" h="4114" extrusionOk="0">
                    <a:moveTo>
                      <a:pt x="2732" y="1"/>
                    </a:moveTo>
                    <a:cubicBezTo>
                      <a:pt x="2228" y="1"/>
                      <a:pt x="1714" y="188"/>
                      <a:pt x="1295" y="606"/>
                    </a:cubicBezTo>
                    <a:cubicBezTo>
                      <a:pt x="1" y="1900"/>
                      <a:pt x="920" y="4114"/>
                      <a:pt x="2747" y="4114"/>
                    </a:cubicBezTo>
                    <a:cubicBezTo>
                      <a:pt x="3884" y="4114"/>
                      <a:pt x="4803" y="3195"/>
                      <a:pt x="4803" y="2058"/>
                    </a:cubicBezTo>
                    <a:cubicBezTo>
                      <a:pt x="4803" y="821"/>
                      <a:pt x="3789" y="1"/>
                      <a:pt x="2732"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40"/>
              <p:cNvSpPr/>
              <p:nvPr/>
            </p:nvSpPr>
            <p:spPr>
              <a:xfrm>
                <a:off x="4299548" y="3093763"/>
                <a:ext cx="13040" cy="13048"/>
              </a:xfrm>
              <a:custGeom>
                <a:avLst/>
                <a:gdLst/>
                <a:ahLst/>
                <a:cxnLst/>
                <a:rect l="l" t="t" r="r" b="b"/>
                <a:pathLst>
                  <a:path w="1658" h="1659" extrusionOk="0">
                    <a:moveTo>
                      <a:pt x="823" y="1"/>
                    </a:moveTo>
                    <a:cubicBezTo>
                      <a:pt x="363" y="1"/>
                      <a:pt x="0" y="364"/>
                      <a:pt x="0" y="824"/>
                    </a:cubicBezTo>
                    <a:cubicBezTo>
                      <a:pt x="0" y="1283"/>
                      <a:pt x="363" y="1658"/>
                      <a:pt x="823" y="1658"/>
                    </a:cubicBezTo>
                    <a:cubicBezTo>
                      <a:pt x="1283" y="1658"/>
                      <a:pt x="1658" y="1283"/>
                      <a:pt x="1658" y="824"/>
                    </a:cubicBezTo>
                    <a:cubicBezTo>
                      <a:pt x="1658" y="364"/>
                      <a:pt x="1283" y="1"/>
                      <a:pt x="823"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5" name="Google Shape;935;p40"/>
            <p:cNvGrpSpPr/>
            <p:nvPr/>
          </p:nvGrpSpPr>
          <p:grpSpPr>
            <a:xfrm>
              <a:off x="2529234" y="2327628"/>
              <a:ext cx="63780" cy="54790"/>
              <a:chOff x="4478697" y="3297561"/>
              <a:chExt cx="37776" cy="32451"/>
            </a:xfrm>
          </p:grpSpPr>
          <p:sp>
            <p:nvSpPr>
              <p:cNvPr id="936" name="Google Shape;936;p40"/>
              <p:cNvSpPr/>
              <p:nvPr/>
            </p:nvSpPr>
            <p:spPr>
              <a:xfrm>
                <a:off x="4478697" y="3297561"/>
                <a:ext cx="37776" cy="32451"/>
              </a:xfrm>
              <a:custGeom>
                <a:avLst/>
                <a:gdLst/>
                <a:ahLst/>
                <a:cxnLst/>
                <a:rect l="l" t="t" r="r" b="b"/>
                <a:pathLst>
                  <a:path w="4803" h="4126" extrusionOk="0">
                    <a:moveTo>
                      <a:pt x="2730" y="0"/>
                    </a:moveTo>
                    <a:cubicBezTo>
                      <a:pt x="2226" y="0"/>
                      <a:pt x="1713" y="187"/>
                      <a:pt x="1295" y="605"/>
                    </a:cubicBezTo>
                    <a:cubicBezTo>
                      <a:pt x="1" y="1899"/>
                      <a:pt x="920" y="4125"/>
                      <a:pt x="2746" y="4125"/>
                    </a:cubicBezTo>
                    <a:cubicBezTo>
                      <a:pt x="3884" y="4113"/>
                      <a:pt x="4803" y="3194"/>
                      <a:pt x="4803" y="2069"/>
                    </a:cubicBezTo>
                    <a:cubicBezTo>
                      <a:pt x="4803" y="824"/>
                      <a:pt x="3788" y="0"/>
                      <a:pt x="2730"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40"/>
              <p:cNvSpPr/>
              <p:nvPr/>
            </p:nvSpPr>
            <p:spPr>
              <a:xfrm>
                <a:off x="4493727" y="3307361"/>
                <a:ext cx="13048" cy="13040"/>
              </a:xfrm>
              <a:custGeom>
                <a:avLst/>
                <a:gdLst/>
                <a:ahLst/>
                <a:cxnLst/>
                <a:rect l="l" t="t" r="r" b="b"/>
                <a:pathLst>
                  <a:path w="1659" h="1658" extrusionOk="0">
                    <a:moveTo>
                      <a:pt x="835" y="0"/>
                    </a:moveTo>
                    <a:cubicBezTo>
                      <a:pt x="376" y="0"/>
                      <a:pt x="1" y="363"/>
                      <a:pt x="1" y="823"/>
                    </a:cubicBezTo>
                    <a:cubicBezTo>
                      <a:pt x="1" y="1282"/>
                      <a:pt x="376" y="1657"/>
                      <a:pt x="835" y="1657"/>
                    </a:cubicBezTo>
                    <a:cubicBezTo>
                      <a:pt x="1295" y="1657"/>
                      <a:pt x="1658" y="1282"/>
                      <a:pt x="1658" y="823"/>
                    </a:cubicBezTo>
                    <a:cubicBezTo>
                      <a:pt x="1658" y="363"/>
                      <a:pt x="1295" y="0"/>
                      <a:pt x="835"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8" name="Google Shape;938;p40"/>
            <p:cNvGrpSpPr/>
            <p:nvPr/>
          </p:nvGrpSpPr>
          <p:grpSpPr>
            <a:xfrm>
              <a:off x="2416307" y="2385287"/>
              <a:ext cx="63780" cy="54790"/>
              <a:chOff x="4411813" y="3331711"/>
              <a:chExt cx="37776" cy="32451"/>
            </a:xfrm>
          </p:grpSpPr>
          <p:sp>
            <p:nvSpPr>
              <p:cNvPr id="939" name="Google Shape;939;p40"/>
              <p:cNvSpPr/>
              <p:nvPr/>
            </p:nvSpPr>
            <p:spPr>
              <a:xfrm>
                <a:off x="4411813" y="3331711"/>
                <a:ext cx="37776" cy="32451"/>
              </a:xfrm>
              <a:custGeom>
                <a:avLst/>
                <a:gdLst/>
                <a:ahLst/>
                <a:cxnLst/>
                <a:rect l="l" t="t" r="r" b="b"/>
                <a:pathLst>
                  <a:path w="4803" h="4126" extrusionOk="0">
                    <a:moveTo>
                      <a:pt x="2730" y="1"/>
                    </a:moveTo>
                    <a:cubicBezTo>
                      <a:pt x="2226" y="1"/>
                      <a:pt x="1713" y="188"/>
                      <a:pt x="1295" y="606"/>
                    </a:cubicBezTo>
                    <a:cubicBezTo>
                      <a:pt x="0" y="1900"/>
                      <a:pt x="920" y="4126"/>
                      <a:pt x="2759" y="4126"/>
                    </a:cubicBezTo>
                    <a:cubicBezTo>
                      <a:pt x="3884" y="4114"/>
                      <a:pt x="4803" y="3194"/>
                      <a:pt x="4803" y="2069"/>
                    </a:cubicBezTo>
                    <a:cubicBezTo>
                      <a:pt x="4803" y="824"/>
                      <a:pt x="3788" y="1"/>
                      <a:pt x="2730"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40"/>
              <p:cNvSpPr/>
              <p:nvPr/>
            </p:nvSpPr>
            <p:spPr>
              <a:xfrm>
                <a:off x="4426937" y="3341416"/>
                <a:ext cx="13048" cy="13048"/>
              </a:xfrm>
              <a:custGeom>
                <a:avLst/>
                <a:gdLst/>
                <a:ahLst/>
                <a:cxnLst/>
                <a:rect l="l" t="t" r="r" b="b"/>
                <a:pathLst>
                  <a:path w="1659" h="1659" extrusionOk="0">
                    <a:moveTo>
                      <a:pt x="823" y="1"/>
                    </a:moveTo>
                    <a:cubicBezTo>
                      <a:pt x="376" y="1"/>
                      <a:pt x="1" y="376"/>
                      <a:pt x="1" y="823"/>
                    </a:cubicBezTo>
                    <a:cubicBezTo>
                      <a:pt x="1" y="1283"/>
                      <a:pt x="376" y="1658"/>
                      <a:pt x="823" y="1658"/>
                    </a:cubicBezTo>
                    <a:cubicBezTo>
                      <a:pt x="1283" y="1658"/>
                      <a:pt x="1658" y="1283"/>
                      <a:pt x="1658" y="823"/>
                    </a:cubicBezTo>
                    <a:cubicBezTo>
                      <a:pt x="1658" y="376"/>
                      <a:pt x="1283" y="1"/>
                      <a:pt x="823"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41" name="Google Shape;941;p40"/>
            <p:cNvGrpSpPr/>
            <p:nvPr/>
          </p:nvGrpSpPr>
          <p:grpSpPr>
            <a:xfrm>
              <a:off x="2291655" y="2458695"/>
              <a:ext cx="63780" cy="54631"/>
              <a:chOff x="4337984" y="3375188"/>
              <a:chExt cx="37776" cy="32357"/>
            </a:xfrm>
          </p:grpSpPr>
          <p:sp>
            <p:nvSpPr>
              <p:cNvPr id="942" name="Google Shape;942;p40"/>
              <p:cNvSpPr/>
              <p:nvPr/>
            </p:nvSpPr>
            <p:spPr>
              <a:xfrm>
                <a:off x="4337984" y="3375188"/>
                <a:ext cx="37776" cy="32357"/>
              </a:xfrm>
              <a:custGeom>
                <a:avLst/>
                <a:gdLst/>
                <a:ahLst/>
                <a:cxnLst/>
                <a:rect l="l" t="t" r="r" b="b"/>
                <a:pathLst>
                  <a:path w="4803" h="4114" extrusionOk="0">
                    <a:moveTo>
                      <a:pt x="2732" y="1"/>
                    </a:moveTo>
                    <a:cubicBezTo>
                      <a:pt x="2227" y="1"/>
                      <a:pt x="1713" y="188"/>
                      <a:pt x="1295" y="606"/>
                    </a:cubicBezTo>
                    <a:cubicBezTo>
                      <a:pt x="0" y="1900"/>
                      <a:pt x="920" y="4114"/>
                      <a:pt x="2746" y="4114"/>
                    </a:cubicBezTo>
                    <a:cubicBezTo>
                      <a:pt x="3883" y="4114"/>
                      <a:pt x="4803" y="3195"/>
                      <a:pt x="4803" y="2058"/>
                    </a:cubicBezTo>
                    <a:cubicBezTo>
                      <a:pt x="4803" y="821"/>
                      <a:pt x="3789" y="1"/>
                      <a:pt x="2732"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40"/>
              <p:cNvSpPr/>
              <p:nvPr/>
            </p:nvSpPr>
            <p:spPr>
              <a:xfrm>
                <a:off x="4353108" y="3384894"/>
                <a:ext cx="13048" cy="13048"/>
              </a:xfrm>
              <a:custGeom>
                <a:avLst/>
                <a:gdLst/>
                <a:ahLst/>
                <a:cxnLst/>
                <a:rect l="l" t="t" r="r" b="b"/>
                <a:pathLst>
                  <a:path w="1659" h="1659" extrusionOk="0">
                    <a:moveTo>
                      <a:pt x="823" y="1"/>
                    </a:moveTo>
                    <a:cubicBezTo>
                      <a:pt x="364" y="1"/>
                      <a:pt x="1" y="364"/>
                      <a:pt x="1" y="824"/>
                    </a:cubicBezTo>
                    <a:cubicBezTo>
                      <a:pt x="1" y="1283"/>
                      <a:pt x="364" y="1658"/>
                      <a:pt x="823" y="1658"/>
                    </a:cubicBezTo>
                    <a:cubicBezTo>
                      <a:pt x="1283" y="1658"/>
                      <a:pt x="1658" y="1283"/>
                      <a:pt x="1658" y="824"/>
                    </a:cubicBezTo>
                    <a:cubicBezTo>
                      <a:pt x="1658" y="364"/>
                      <a:pt x="1283" y="1"/>
                      <a:pt x="823"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44" name="Google Shape;944;p40"/>
            <p:cNvGrpSpPr/>
            <p:nvPr/>
          </p:nvGrpSpPr>
          <p:grpSpPr>
            <a:xfrm>
              <a:off x="2556536" y="1978078"/>
              <a:ext cx="63953" cy="54790"/>
              <a:chOff x="4494867" y="3090530"/>
              <a:chExt cx="37878" cy="32451"/>
            </a:xfrm>
          </p:grpSpPr>
          <p:sp>
            <p:nvSpPr>
              <p:cNvPr id="945" name="Google Shape;945;p40"/>
              <p:cNvSpPr/>
              <p:nvPr/>
            </p:nvSpPr>
            <p:spPr>
              <a:xfrm>
                <a:off x="4494867" y="3090530"/>
                <a:ext cx="37878" cy="32451"/>
              </a:xfrm>
              <a:custGeom>
                <a:avLst/>
                <a:gdLst/>
                <a:ahLst/>
                <a:cxnLst/>
                <a:rect l="l" t="t" r="r" b="b"/>
                <a:pathLst>
                  <a:path w="4816" h="4126" extrusionOk="0">
                    <a:moveTo>
                      <a:pt x="2739" y="0"/>
                    </a:moveTo>
                    <a:cubicBezTo>
                      <a:pt x="2233" y="0"/>
                      <a:pt x="1717" y="188"/>
                      <a:pt x="1295" y="605"/>
                    </a:cubicBezTo>
                    <a:cubicBezTo>
                      <a:pt x="1" y="1900"/>
                      <a:pt x="920" y="4126"/>
                      <a:pt x="2759" y="4126"/>
                    </a:cubicBezTo>
                    <a:cubicBezTo>
                      <a:pt x="3896" y="4114"/>
                      <a:pt x="4803" y="3194"/>
                      <a:pt x="4815" y="2069"/>
                    </a:cubicBezTo>
                    <a:cubicBezTo>
                      <a:pt x="4815" y="824"/>
                      <a:pt x="3800" y="0"/>
                      <a:pt x="2739"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40"/>
              <p:cNvSpPr/>
              <p:nvPr/>
            </p:nvSpPr>
            <p:spPr>
              <a:xfrm>
                <a:off x="4510000" y="3100236"/>
                <a:ext cx="13040" cy="13040"/>
              </a:xfrm>
              <a:custGeom>
                <a:avLst/>
                <a:gdLst/>
                <a:ahLst/>
                <a:cxnLst/>
                <a:rect l="l" t="t" r="r" b="b"/>
                <a:pathLst>
                  <a:path w="1658" h="1658" extrusionOk="0">
                    <a:moveTo>
                      <a:pt x="835" y="1"/>
                    </a:moveTo>
                    <a:cubicBezTo>
                      <a:pt x="375" y="1"/>
                      <a:pt x="0" y="376"/>
                      <a:pt x="0" y="835"/>
                    </a:cubicBezTo>
                    <a:cubicBezTo>
                      <a:pt x="0" y="1283"/>
                      <a:pt x="375" y="1658"/>
                      <a:pt x="835" y="1658"/>
                    </a:cubicBezTo>
                    <a:cubicBezTo>
                      <a:pt x="1295" y="1658"/>
                      <a:pt x="1658" y="1283"/>
                      <a:pt x="1658" y="835"/>
                    </a:cubicBezTo>
                    <a:cubicBezTo>
                      <a:pt x="1658" y="376"/>
                      <a:pt x="1295" y="1"/>
                      <a:pt x="835"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47" name="Google Shape;947;p40"/>
            <p:cNvGrpSpPr/>
            <p:nvPr/>
          </p:nvGrpSpPr>
          <p:grpSpPr>
            <a:xfrm>
              <a:off x="2607622" y="2176032"/>
              <a:ext cx="63794" cy="54737"/>
              <a:chOff x="4525124" y="3207774"/>
              <a:chExt cx="37783" cy="32420"/>
            </a:xfrm>
          </p:grpSpPr>
          <p:sp>
            <p:nvSpPr>
              <p:cNvPr id="948" name="Google Shape;948;p40"/>
              <p:cNvSpPr/>
              <p:nvPr/>
            </p:nvSpPr>
            <p:spPr>
              <a:xfrm>
                <a:off x="4525124" y="3207774"/>
                <a:ext cx="37783" cy="32420"/>
              </a:xfrm>
              <a:custGeom>
                <a:avLst/>
                <a:gdLst/>
                <a:ahLst/>
                <a:cxnLst/>
                <a:rect l="l" t="t" r="r" b="b"/>
                <a:pathLst>
                  <a:path w="4804" h="4122" extrusionOk="0">
                    <a:moveTo>
                      <a:pt x="2738" y="0"/>
                    </a:moveTo>
                    <a:cubicBezTo>
                      <a:pt x="2231" y="0"/>
                      <a:pt x="1715" y="190"/>
                      <a:pt x="1295" y="614"/>
                    </a:cubicBezTo>
                    <a:cubicBezTo>
                      <a:pt x="1" y="1908"/>
                      <a:pt x="920" y="4122"/>
                      <a:pt x="2747" y="4122"/>
                    </a:cubicBezTo>
                    <a:cubicBezTo>
                      <a:pt x="3884" y="4122"/>
                      <a:pt x="4803" y="3202"/>
                      <a:pt x="4803" y="2065"/>
                    </a:cubicBezTo>
                    <a:cubicBezTo>
                      <a:pt x="4803" y="823"/>
                      <a:pt x="3793" y="0"/>
                      <a:pt x="2738"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40"/>
              <p:cNvSpPr/>
              <p:nvPr/>
            </p:nvSpPr>
            <p:spPr>
              <a:xfrm>
                <a:off x="4540256" y="3217448"/>
                <a:ext cx="13040" cy="13040"/>
              </a:xfrm>
              <a:custGeom>
                <a:avLst/>
                <a:gdLst/>
                <a:ahLst/>
                <a:cxnLst/>
                <a:rect l="l" t="t" r="r" b="b"/>
                <a:pathLst>
                  <a:path w="1658" h="1658" extrusionOk="0">
                    <a:moveTo>
                      <a:pt x="823" y="1"/>
                    </a:moveTo>
                    <a:cubicBezTo>
                      <a:pt x="363" y="1"/>
                      <a:pt x="0" y="376"/>
                      <a:pt x="0" y="835"/>
                    </a:cubicBezTo>
                    <a:cubicBezTo>
                      <a:pt x="0" y="1295"/>
                      <a:pt x="363" y="1658"/>
                      <a:pt x="823" y="1658"/>
                    </a:cubicBezTo>
                    <a:cubicBezTo>
                      <a:pt x="1282" y="1658"/>
                      <a:pt x="1657" y="1295"/>
                      <a:pt x="1657" y="835"/>
                    </a:cubicBezTo>
                    <a:cubicBezTo>
                      <a:pt x="1657" y="376"/>
                      <a:pt x="1282" y="1"/>
                      <a:pt x="823"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0" name="Google Shape;950;p40"/>
            <p:cNvGrpSpPr/>
            <p:nvPr/>
          </p:nvGrpSpPr>
          <p:grpSpPr>
            <a:xfrm>
              <a:off x="2464816" y="2123194"/>
              <a:ext cx="53183" cy="45415"/>
              <a:chOff x="4440544" y="3176479"/>
              <a:chExt cx="31499" cy="26898"/>
            </a:xfrm>
          </p:grpSpPr>
          <p:sp>
            <p:nvSpPr>
              <p:cNvPr id="951" name="Google Shape;951;p40"/>
              <p:cNvSpPr/>
              <p:nvPr/>
            </p:nvSpPr>
            <p:spPr>
              <a:xfrm>
                <a:off x="4440544" y="3176479"/>
                <a:ext cx="31499" cy="26898"/>
              </a:xfrm>
              <a:custGeom>
                <a:avLst/>
                <a:gdLst/>
                <a:ahLst/>
                <a:cxnLst/>
                <a:rect l="l" t="t" r="r" b="b"/>
                <a:pathLst>
                  <a:path w="4005" h="3420" extrusionOk="0">
                    <a:moveTo>
                      <a:pt x="2281" y="0"/>
                    </a:moveTo>
                    <a:cubicBezTo>
                      <a:pt x="1860" y="0"/>
                      <a:pt x="1429" y="156"/>
                      <a:pt x="1077" y="504"/>
                    </a:cubicBezTo>
                    <a:cubicBezTo>
                      <a:pt x="1" y="1581"/>
                      <a:pt x="763" y="3419"/>
                      <a:pt x="2287" y="3419"/>
                    </a:cubicBezTo>
                    <a:cubicBezTo>
                      <a:pt x="3231" y="3419"/>
                      <a:pt x="3993" y="2657"/>
                      <a:pt x="4005" y="1714"/>
                    </a:cubicBezTo>
                    <a:cubicBezTo>
                      <a:pt x="4005" y="682"/>
                      <a:pt x="3163" y="0"/>
                      <a:pt x="2281"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40"/>
              <p:cNvSpPr/>
              <p:nvPr/>
            </p:nvSpPr>
            <p:spPr>
              <a:xfrm>
                <a:off x="4454724" y="3186145"/>
                <a:ext cx="7613" cy="7621"/>
              </a:xfrm>
              <a:custGeom>
                <a:avLst/>
                <a:gdLst/>
                <a:ahLst/>
                <a:cxnLst/>
                <a:rect l="l" t="t" r="r" b="b"/>
                <a:pathLst>
                  <a:path w="968" h="969" extrusionOk="0">
                    <a:moveTo>
                      <a:pt x="484" y="1"/>
                    </a:moveTo>
                    <a:cubicBezTo>
                      <a:pt x="218" y="1"/>
                      <a:pt x="0" y="219"/>
                      <a:pt x="0" y="485"/>
                    </a:cubicBezTo>
                    <a:cubicBezTo>
                      <a:pt x="0" y="751"/>
                      <a:pt x="218" y="969"/>
                      <a:pt x="484" y="969"/>
                    </a:cubicBezTo>
                    <a:cubicBezTo>
                      <a:pt x="750" y="969"/>
                      <a:pt x="968" y="751"/>
                      <a:pt x="968" y="485"/>
                    </a:cubicBezTo>
                    <a:cubicBezTo>
                      <a:pt x="968" y="219"/>
                      <a:pt x="750" y="1"/>
                      <a:pt x="484"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3" name="Google Shape;953;p40"/>
            <p:cNvGrpSpPr/>
            <p:nvPr/>
          </p:nvGrpSpPr>
          <p:grpSpPr>
            <a:xfrm>
              <a:off x="2312862" y="2089292"/>
              <a:ext cx="53024" cy="45588"/>
              <a:chOff x="4350545" y="3156400"/>
              <a:chExt cx="31405" cy="27001"/>
            </a:xfrm>
          </p:grpSpPr>
          <p:sp>
            <p:nvSpPr>
              <p:cNvPr id="954" name="Google Shape;954;p40"/>
              <p:cNvSpPr/>
              <p:nvPr/>
            </p:nvSpPr>
            <p:spPr>
              <a:xfrm>
                <a:off x="4350545" y="3156400"/>
                <a:ext cx="31405" cy="27001"/>
              </a:xfrm>
              <a:custGeom>
                <a:avLst/>
                <a:gdLst/>
                <a:ahLst/>
                <a:cxnLst/>
                <a:rect l="l" t="t" r="r" b="b"/>
                <a:pathLst>
                  <a:path w="3993" h="3433" extrusionOk="0">
                    <a:moveTo>
                      <a:pt x="2272" y="1"/>
                    </a:moveTo>
                    <a:cubicBezTo>
                      <a:pt x="1853" y="1"/>
                      <a:pt x="1425" y="156"/>
                      <a:pt x="1077" y="505"/>
                    </a:cubicBezTo>
                    <a:cubicBezTo>
                      <a:pt x="0" y="1581"/>
                      <a:pt x="762" y="3432"/>
                      <a:pt x="2286" y="3432"/>
                    </a:cubicBezTo>
                    <a:cubicBezTo>
                      <a:pt x="3230" y="3420"/>
                      <a:pt x="3992" y="2658"/>
                      <a:pt x="3992" y="1714"/>
                    </a:cubicBezTo>
                    <a:cubicBezTo>
                      <a:pt x="3992" y="683"/>
                      <a:pt x="3150" y="1"/>
                      <a:pt x="2272"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40"/>
              <p:cNvSpPr/>
              <p:nvPr/>
            </p:nvSpPr>
            <p:spPr>
              <a:xfrm>
                <a:off x="4364717" y="3166074"/>
                <a:ext cx="7621" cy="7621"/>
              </a:xfrm>
              <a:custGeom>
                <a:avLst/>
                <a:gdLst/>
                <a:ahLst/>
                <a:cxnLst/>
                <a:rect l="l" t="t" r="r" b="b"/>
                <a:pathLst>
                  <a:path w="969" h="969" extrusionOk="0">
                    <a:moveTo>
                      <a:pt x="484" y="0"/>
                    </a:moveTo>
                    <a:cubicBezTo>
                      <a:pt x="218" y="0"/>
                      <a:pt x="1" y="218"/>
                      <a:pt x="1" y="484"/>
                    </a:cubicBezTo>
                    <a:cubicBezTo>
                      <a:pt x="1" y="750"/>
                      <a:pt x="218" y="968"/>
                      <a:pt x="484" y="968"/>
                    </a:cubicBezTo>
                    <a:cubicBezTo>
                      <a:pt x="751" y="968"/>
                      <a:pt x="968" y="750"/>
                      <a:pt x="968" y="484"/>
                    </a:cubicBezTo>
                    <a:cubicBezTo>
                      <a:pt x="968" y="218"/>
                      <a:pt x="751" y="0"/>
                      <a:pt x="484"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6" name="Google Shape;956;p40"/>
            <p:cNvGrpSpPr/>
            <p:nvPr/>
          </p:nvGrpSpPr>
          <p:grpSpPr>
            <a:xfrm>
              <a:off x="2357028" y="2255867"/>
              <a:ext cx="53024" cy="45588"/>
              <a:chOff x="4376703" y="3255058"/>
              <a:chExt cx="31405" cy="27001"/>
            </a:xfrm>
          </p:grpSpPr>
          <p:sp>
            <p:nvSpPr>
              <p:cNvPr id="957" name="Google Shape;957;p40"/>
              <p:cNvSpPr/>
              <p:nvPr/>
            </p:nvSpPr>
            <p:spPr>
              <a:xfrm>
                <a:off x="4376703" y="3255058"/>
                <a:ext cx="31405" cy="27001"/>
              </a:xfrm>
              <a:custGeom>
                <a:avLst/>
                <a:gdLst/>
                <a:ahLst/>
                <a:cxnLst/>
                <a:rect l="l" t="t" r="r" b="b"/>
                <a:pathLst>
                  <a:path w="3993" h="3433" extrusionOk="0">
                    <a:moveTo>
                      <a:pt x="2273" y="1"/>
                    </a:moveTo>
                    <a:cubicBezTo>
                      <a:pt x="1853" y="1"/>
                      <a:pt x="1426" y="157"/>
                      <a:pt x="1077" y="505"/>
                    </a:cubicBezTo>
                    <a:cubicBezTo>
                      <a:pt x="1" y="1582"/>
                      <a:pt x="763" y="3432"/>
                      <a:pt x="2287" y="3432"/>
                    </a:cubicBezTo>
                    <a:cubicBezTo>
                      <a:pt x="3231" y="3432"/>
                      <a:pt x="3993" y="2658"/>
                      <a:pt x="3993" y="1715"/>
                    </a:cubicBezTo>
                    <a:cubicBezTo>
                      <a:pt x="3993" y="683"/>
                      <a:pt x="3151" y="1"/>
                      <a:pt x="2273"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40"/>
              <p:cNvSpPr/>
              <p:nvPr/>
            </p:nvSpPr>
            <p:spPr>
              <a:xfrm>
                <a:off x="4390884" y="3264732"/>
                <a:ext cx="7613" cy="7621"/>
              </a:xfrm>
              <a:custGeom>
                <a:avLst/>
                <a:gdLst/>
                <a:ahLst/>
                <a:cxnLst/>
                <a:rect l="l" t="t" r="r" b="b"/>
                <a:pathLst>
                  <a:path w="968" h="969" extrusionOk="0">
                    <a:moveTo>
                      <a:pt x="484" y="1"/>
                    </a:moveTo>
                    <a:cubicBezTo>
                      <a:pt x="218" y="1"/>
                      <a:pt x="0" y="219"/>
                      <a:pt x="0" y="485"/>
                    </a:cubicBezTo>
                    <a:cubicBezTo>
                      <a:pt x="0" y="751"/>
                      <a:pt x="218" y="969"/>
                      <a:pt x="484" y="969"/>
                    </a:cubicBezTo>
                    <a:cubicBezTo>
                      <a:pt x="750" y="969"/>
                      <a:pt x="968" y="751"/>
                      <a:pt x="968" y="485"/>
                    </a:cubicBezTo>
                    <a:cubicBezTo>
                      <a:pt x="968" y="219"/>
                      <a:pt x="750" y="1"/>
                      <a:pt x="484"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9" name="Google Shape;959;p40"/>
            <p:cNvGrpSpPr/>
            <p:nvPr/>
          </p:nvGrpSpPr>
          <p:grpSpPr>
            <a:xfrm>
              <a:off x="2280407" y="2304151"/>
              <a:ext cx="53024" cy="45495"/>
              <a:chOff x="4331322" y="3283656"/>
              <a:chExt cx="31405" cy="26945"/>
            </a:xfrm>
          </p:grpSpPr>
          <p:sp>
            <p:nvSpPr>
              <p:cNvPr id="960" name="Google Shape;960;p40"/>
              <p:cNvSpPr/>
              <p:nvPr/>
            </p:nvSpPr>
            <p:spPr>
              <a:xfrm>
                <a:off x="4331322" y="3283656"/>
                <a:ext cx="31405" cy="26945"/>
              </a:xfrm>
              <a:custGeom>
                <a:avLst/>
                <a:gdLst/>
                <a:ahLst/>
                <a:cxnLst/>
                <a:rect l="l" t="t" r="r" b="b"/>
                <a:pathLst>
                  <a:path w="3993" h="3426" extrusionOk="0">
                    <a:moveTo>
                      <a:pt x="2273" y="1"/>
                    </a:moveTo>
                    <a:cubicBezTo>
                      <a:pt x="1853" y="1"/>
                      <a:pt x="1425" y="158"/>
                      <a:pt x="1077" y="510"/>
                    </a:cubicBezTo>
                    <a:cubicBezTo>
                      <a:pt x="1" y="1587"/>
                      <a:pt x="763" y="3425"/>
                      <a:pt x="2287" y="3425"/>
                    </a:cubicBezTo>
                    <a:cubicBezTo>
                      <a:pt x="3230" y="3425"/>
                      <a:pt x="3993" y="2663"/>
                      <a:pt x="3993" y="1720"/>
                    </a:cubicBezTo>
                    <a:cubicBezTo>
                      <a:pt x="3993" y="689"/>
                      <a:pt x="3151" y="1"/>
                      <a:pt x="2273"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40"/>
              <p:cNvSpPr/>
              <p:nvPr/>
            </p:nvSpPr>
            <p:spPr>
              <a:xfrm>
                <a:off x="4345503" y="3293274"/>
                <a:ext cx="7613" cy="7621"/>
              </a:xfrm>
              <a:custGeom>
                <a:avLst/>
                <a:gdLst/>
                <a:ahLst/>
                <a:cxnLst/>
                <a:rect l="l" t="t" r="r" b="b"/>
                <a:pathLst>
                  <a:path w="968" h="969" extrusionOk="0">
                    <a:moveTo>
                      <a:pt x="484" y="1"/>
                    </a:moveTo>
                    <a:cubicBezTo>
                      <a:pt x="218" y="1"/>
                      <a:pt x="0" y="219"/>
                      <a:pt x="0" y="485"/>
                    </a:cubicBezTo>
                    <a:cubicBezTo>
                      <a:pt x="0" y="763"/>
                      <a:pt x="218" y="969"/>
                      <a:pt x="484" y="969"/>
                    </a:cubicBezTo>
                    <a:cubicBezTo>
                      <a:pt x="750" y="969"/>
                      <a:pt x="968" y="763"/>
                      <a:pt x="968" y="485"/>
                    </a:cubicBezTo>
                    <a:cubicBezTo>
                      <a:pt x="968" y="219"/>
                      <a:pt x="750" y="1"/>
                      <a:pt x="484"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62" name="Google Shape;962;p40"/>
            <p:cNvGrpSpPr/>
            <p:nvPr/>
          </p:nvGrpSpPr>
          <p:grpSpPr>
            <a:xfrm>
              <a:off x="2363456" y="1936461"/>
              <a:ext cx="53024" cy="45481"/>
              <a:chOff x="4380510" y="3065882"/>
              <a:chExt cx="31405" cy="26938"/>
            </a:xfrm>
          </p:grpSpPr>
          <p:sp>
            <p:nvSpPr>
              <p:cNvPr id="963" name="Google Shape;963;p40"/>
              <p:cNvSpPr/>
              <p:nvPr/>
            </p:nvSpPr>
            <p:spPr>
              <a:xfrm>
                <a:off x="4380510" y="3065882"/>
                <a:ext cx="31405" cy="26938"/>
              </a:xfrm>
              <a:custGeom>
                <a:avLst/>
                <a:gdLst/>
                <a:ahLst/>
                <a:cxnLst/>
                <a:rect l="l" t="t" r="r" b="b"/>
                <a:pathLst>
                  <a:path w="3993" h="3425" extrusionOk="0">
                    <a:moveTo>
                      <a:pt x="2273" y="0"/>
                    </a:moveTo>
                    <a:cubicBezTo>
                      <a:pt x="1853" y="0"/>
                      <a:pt x="1426" y="157"/>
                      <a:pt x="1077" y="510"/>
                    </a:cubicBezTo>
                    <a:cubicBezTo>
                      <a:pt x="1" y="1586"/>
                      <a:pt x="763" y="3425"/>
                      <a:pt x="2287" y="3425"/>
                    </a:cubicBezTo>
                    <a:cubicBezTo>
                      <a:pt x="3230" y="3425"/>
                      <a:pt x="3993" y="2663"/>
                      <a:pt x="3993" y="1719"/>
                    </a:cubicBezTo>
                    <a:cubicBezTo>
                      <a:pt x="3993" y="688"/>
                      <a:pt x="3151" y="0"/>
                      <a:pt x="2273"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40"/>
              <p:cNvSpPr/>
              <p:nvPr/>
            </p:nvSpPr>
            <p:spPr>
              <a:xfrm>
                <a:off x="4393354" y="3075500"/>
                <a:ext cx="8950" cy="7676"/>
              </a:xfrm>
              <a:custGeom>
                <a:avLst/>
                <a:gdLst/>
                <a:ahLst/>
                <a:cxnLst/>
                <a:rect l="l" t="t" r="r" b="b"/>
                <a:pathLst>
                  <a:path w="1138" h="976" extrusionOk="0">
                    <a:moveTo>
                      <a:pt x="654" y="0"/>
                    </a:moveTo>
                    <a:cubicBezTo>
                      <a:pt x="218" y="0"/>
                      <a:pt x="1" y="521"/>
                      <a:pt x="303" y="835"/>
                    </a:cubicBezTo>
                    <a:cubicBezTo>
                      <a:pt x="401" y="932"/>
                      <a:pt x="522" y="976"/>
                      <a:pt x="641" y="976"/>
                    </a:cubicBezTo>
                    <a:cubicBezTo>
                      <a:pt x="893" y="976"/>
                      <a:pt x="1138" y="783"/>
                      <a:pt x="1138" y="496"/>
                    </a:cubicBezTo>
                    <a:cubicBezTo>
                      <a:pt x="1138" y="218"/>
                      <a:pt x="920" y="12"/>
                      <a:pt x="654"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65" name="Google Shape;965;p40"/>
            <p:cNvSpPr/>
            <p:nvPr/>
          </p:nvSpPr>
          <p:spPr>
            <a:xfrm>
              <a:off x="3267840" y="3092899"/>
              <a:ext cx="13" cy="13"/>
            </a:xfrm>
            <a:custGeom>
              <a:avLst/>
              <a:gdLst/>
              <a:ahLst/>
              <a:cxnLst/>
              <a:rect l="l" t="t" r="r" b="b"/>
              <a:pathLst>
                <a:path w="1" h="1" fill="none" extrusionOk="0">
                  <a:moveTo>
                    <a:pt x="0" y="0"/>
                  </a:moveTo>
                  <a:close/>
                </a:path>
              </a:pathLst>
            </a:custGeom>
            <a:solidFill>
              <a:srgbClr val="F3F3F3"/>
            </a:solid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66" name="Google Shape;966;p40"/>
            <p:cNvGrpSpPr/>
            <p:nvPr/>
          </p:nvGrpSpPr>
          <p:grpSpPr>
            <a:xfrm>
              <a:off x="2698863" y="2169074"/>
              <a:ext cx="2101776" cy="1722839"/>
              <a:chOff x="4579164" y="3203653"/>
              <a:chExt cx="1244833" cy="1020397"/>
            </a:xfrm>
          </p:grpSpPr>
          <p:sp>
            <p:nvSpPr>
              <p:cNvPr id="967" name="Google Shape;967;p40"/>
              <p:cNvSpPr/>
              <p:nvPr/>
            </p:nvSpPr>
            <p:spPr>
              <a:xfrm>
                <a:off x="5490144" y="3482892"/>
                <a:ext cx="58995" cy="4955"/>
              </a:xfrm>
              <a:custGeom>
                <a:avLst/>
                <a:gdLst/>
                <a:ahLst/>
                <a:cxnLst/>
                <a:rect l="l" t="t" r="r" b="b"/>
                <a:pathLst>
                  <a:path w="7501" h="630" fill="none" extrusionOk="0">
                    <a:moveTo>
                      <a:pt x="0" y="630"/>
                    </a:moveTo>
                    <a:lnTo>
                      <a:pt x="7500" y="1"/>
                    </a:lnTo>
                  </a:path>
                </a:pathLst>
              </a:custGeom>
              <a:solidFill>
                <a:srgbClr val="F3F3F3"/>
              </a:solid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40"/>
              <p:cNvSpPr/>
              <p:nvPr/>
            </p:nvSpPr>
            <p:spPr>
              <a:xfrm>
                <a:off x="5490616" y="3482892"/>
                <a:ext cx="66137" cy="77360"/>
              </a:xfrm>
              <a:custGeom>
                <a:avLst/>
                <a:gdLst/>
                <a:ahLst/>
                <a:cxnLst/>
                <a:rect l="l" t="t" r="r" b="b"/>
                <a:pathLst>
                  <a:path w="8409" h="9836" fill="none" extrusionOk="0">
                    <a:moveTo>
                      <a:pt x="1" y="1"/>
                    </a:moveTo>
                    <a:lnTo>
                      <a:pt x="8408" y="9835"/>
                    </a:lnTo>
                  </a:path>
                </a:pathLst>
              </a:custGeom>
              <a:solidFill>
                <a:srgbClr val="F3F3F3"/>
              </a:solid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69" name="Google Shape;969;p40"/>
              <p:cNvGrpSpPr/>
              <p:nvPr/>
            </p:nvGrpSpPr>
            <p:grpSpPr>
              <a:xfrm>
                <a:off x="4579164" y="3203653"/>
                <a:ext cx="1244833" cy="1020397"/>
                <a:chOff x="4579164" y="3203653"/>
                <a:chExt cx="1244833" cy="1020397"/>
              </a:xfrm>
            </p:grpSpPr>
            <p:sp>
              <p:nvSpPr>
                <p:cNvPr id="970" name="Google Shape;970;p40"/>
                <p:cNvSpPr/>
                <p:nvPr/>
              </p:nvSpPr>
              <p:spPr>
                <a:xfrm>
                  <a:off x="4787909" y="3833395"/>
                  <a:ext cx="69267" cy="22266"/>
                </a:xfrm>
                <a:custGeom>
                  <a:avLst/>
                  <a:gdLst/>
                  <a:ahLst/>
                  <a:cxnLst/>
                  <a:rect l="l" t="t" r="r" b="b"/>
                  <a:pathLst>
                    <a:path w="8807" h="2831" fill="none" extrusionOk="0">
                      <a:moveTo>
                        <a:pt x="8806" y="0"/>
                      </a:moveTo>
                      <a:lnTo>
                        <a:pt x="0" y="2831"/>
                      </a:lnTo>
                    </a:path>
                  </a:pathLst>
                </a:custGeom>
                <a:solidFill>
                  <a:srgbClr val="F3F3F3"/>
                </a:solid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40"/>
                <p:cNvSpPr/>
                <p:nvPr/>
              </p:nvSpPr>
              <p:spPr>
                <a:xfrm>
                  <a:off x="4857263" y="3819695"/>
                  <a:ext cx="69936" cy="14181"/>
                </a:xfrm>
                <a:custGeom>
                  <a:avLst/>
                  <a:gdLst/>
                  <a:ahLst/>
                  <a:cxnLst/>
                  <a:rect l="l" t="t" r="r" b="b"/>
                  <a:pathLst>
                    <a:path w="8892" h="1803" fill="none" extrusionOk="0">
                      <a:moveTo>
                        <a:pt x="1" y="1803"/>
                      </a:moveTo>
                      <a:lnTo>
                        <a:pt x="8892" y="0"/>
                      </a:lnTo>
                    </a:path>
                  </a:pathLst>
                </a:custGeom>
                <a:solidFill>
                  <a:srgbClr val="F3F3F3"/>
                </a:solid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72" name="Google Shape;972;p40"/>
                <p:cNvGrpSpPr/>
                <p:nvPr/>
              </p:nvGrpSpPr>
              <p:grpSpPr>
                <a:xfrm>
                  <a:off x="4579164" y="3203653"/>
                  <a:ext cx="1244833" cy="1020397"/>
                  <a:chOff x="4579164" y="3203653"/>
                  <a:chExt cx="1244833" cy="1020397"/>
                </a:xfrm>
              </p:grpSpPr>
              <p:sp>
                <p:nvSpPr>
                  <p:cNvPr id="973" name="Google Shape;973;p40"/>
                  <p:cNvSpPr/>
                  <p:nvPr/>
                </p:nvSpPr>
                <p:spPr>
                  <a:xfrm>
                    <a:off x="4930329" y="3363965"/>
                    <a:ext cx="23894" cy="102764"/>
                  </a:xfrm>
                  <a:custGeom>
                    <a:avLst/>
                    <a:gdLst/>
                    <a:ahLst/>
                    <a:cxnLst/>
                    <a:rect l="l" t="t" r="r" b="b"/>
                    <a:pathLst>
                      <a:path w="3038" h="13066" fill="none" extrusionOk="0">
                        <a:moveTo>
                          <a:pt x="3037" y="13065"/>
                        </a:moveTo>
                        <a:lnTo>
                          <a:pt x="1" y="1"/>
                        </a:lnTo>
                      </a:path>
                    </a:pathLst>
                  </a:custGeom>
                  <a:solidFill>
                    <a:srgbClr val="F3F3F3"/>
                  </a:solid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40"/>
                  <p:cNvSpPr/>
                  <p:nvPr/>
                </p:nvSpPr>
                <p:spPr>
                  <a:xfrm>
                    <a:off x="4849846" y="3385948"/>
                    <a:ext cx="104085" cy="79256"/>
                  </a:xfrm>
                  <a:custGeom>
                    <a:avLst/>
                    <a:gdLst/>
                    <a:ahLst/>
                    <a:cxnLst/>
                    <a:rect l="l" t="t" r="r" b="b"/>
                    <a:pathLst>
                      <a:path w="13234" h="10077" fill="none" extrusionOk="0">
                        <a:moveTo>
                          <a:pt x="0" y="0"/>
                        </a:moveTo>
                        <a:lnTo>
                          <a:pt x="13234" y="10077"/>
                        </a:lnTo>
                      </a:path>
                    </a:pathLst>
                  </a:custGeom>
                  <a:solidFill>
                    <a:srgbClr val="F3F3F3"/>
                  </a:solid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40"/>
                  <p:cNvSpPr/>
                  <p:nvPr/>
                </p:nvSpPr>
                <p:spPr>
                  <a:xfrm>
                    <a:off x="4849650" y="3306598"/>
                    <a:ext cx="45869" cy="79358"/>
                  </a:xfrm>
                  <a:custGeom>
                    <a:avLst/>
                    <a:gdLst/>
                    <a:ahLst/>
                    <a:cxnLst/>
                    <a:rect l="l" t="t" r="r" b="b"/>
                    <a:pathLst>
                      <a:path w="5832" h="10090" fill="none" extrusionOk="0">
                        <a:moveTo>
                          <a:pt x="5831" y="0"/>
                        </a:moveTo>
                        <a:lnTo>
                          <a:pt x="1" y="10089"/>
                        </a:lnTo>
                      </a:path>
                    </a:pathLst>
                  </a:custGeom>
                  <a:solidFill>
                    <a:srgbClr val="F3F3F3"/>
                  </a:solid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40"/>
                  <p:cNvSpPr/>
                  <p:nvPr/>
                </p:nvSpPr>
                <p:spPr>
                  <a:xfrm>
                    <a:off x="4849650" y="3361299"/>
                    <a:ext cx="84305" cy="24657"/>
                  </a:xfrm>
                  <a:custGeom>
                    <a:avLst/>
                    <a:gdLst/>
                    <a:ahLst/>
                    <a:cxnLst/>
                    <a:rect l="l" t="t" r="r" b="b"/>
                    <a:pathLst>
                      <a:path w="10719" h="3135" fill="none" extrusionOk="0">
                        <a:moveTo>
                          <a:pt x="1" y="3134"/>
                        </a:moveTo>
                        <a:lnTo>
                          <a:pt x="10719" y="1"/>
                        </a:lnTo>
                      </a:path>
                    </a:pathLst>
                  </a:custGeom>
                  <a:solidFill>
                    <a:srgbClr val="F3F3F3"/>
                  </a:solid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40"/>
                  <p:cNvSpPr/>
                  <p:nvPr/>
                </p:nvSpPr>
                <p:spPr>
                  <a:xfrm>
                    <a:off x="4789616" y="3306598"/>
                    <a:ext cx="19702" cy="54709"/>
                  </a:xfrm>
                  <a:custGeom>
                    <a:avLst/>
                    <a:gdLst/>
                    <a:ahLst/>
                    <a:cxnLst/>
                    <a:rect l="l" t="t" r="r" b="b"/>
                    <a:pathLst>
                      <a:path w="2505" h="6956" fill="none" extrusionOk="0">
                        <a:moveTo>
                          <a:pt x="2505" y="6956"/>
                        </a:moveTo>
                        <a:lnTo>
                          <a:pt x="1" y="0"/>
                        </a:lnTo>
                      </a:path>
                    </a:pathLst>
                  </a:custGeom>
                  <a:solidFill>
                    <a:srgbClr val="F3F3F3"/>
                  </a:solid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40"/>
                  <p:cNvSpPr/>
                  <p:nvPr/>
                </p:nvSpPr>
                <p:spPr>
                  <a:xfrm>
                    <a:off x="4738242" y="3357500"/>
                    <a:ext cx="74883" cy="10280"/>
                  </a:xfrm>
                  <a:custGeom>
                    <a:avLst/>
                    <a:gdLst/>
                    <a:ahLst/>
                    <a:cxnLst/>
                    <a:rect l="l" t="t" r="r" b="b"/>
                    <a:pathLst>
                      <a:path w="9521" h="1307" fill="none" extrusionOk="0">
                        <a:moveTo>
                          <a:pt x="1" y="1307"/>
                        </a:moveTo>
                        <a:lnTo>
                          <a:pt x="9521" y="0"/>
                        </a:lnTo>
                      </a:path>
                    </a:pathLst>
                  </a:custGeom>
                  <a:solidFill>
                    <a:srgbClr val="F3F3F3"/>
                  </a:solid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40"/>
                  <p:cNvSpPr/>
                  <p:nvPr/>
                </p:nvSpPr>
                <p:spPr>
                  <a:xfrm>
                    <a:off x="4710274" y="3357500"/>
                    <a:ext cx="99044" cy="63557"/>
                  </a:xfrm>
                  <a:custGeom>
                    <a:avLst/>
                    <a:gdLst/>
                    <a:ahLst/>
                    <a:cxnLst/>
                    <a:rect l="l" t="t" r="r" b="b"/>
                    <a:pathLst>
                      <a:path w="12593" h="8081" fill="none" extrusionOk="0">
                        <a:moveTo>
                          <a:pt x="0" y="8081"/>
                        </a:moveTo>
                        <a:lnTo>
                          <a:pt x="12593" y="0"/>
                        </a:lnTo>
                      </a:path>
                    </a:pathLst>
                  </a:custGeom>
                  <a:solidFill>
                    <a:srgbClr val="F3F3F3"/>
                  </a:solid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40"/>
                  <p:cNvSpPr/>
                  <p:nvPr/>
                </p:nvSpPr>
                <p:spPr>
                  <a:xfrm>
                    <a:off x="4809310" y="3306598"/>
                    <a:ext cx="87443" cy="50910"/>
                  </a:xfrm>
                  <a:custGeom>
                    <a:avLst/>
                    <a:gdLst/>
                    <a:ahLst/>
                    <a:cxnLst/>
                    <a:rect l="l" t="t" r="r" b="b"/>
                    <a:pathLst>
                      <a:path w="11118" h="6473" fill="none" extrusionOk="0">
                        <a:moveTo>
                          <a:pt x="1" y="6472"/>
                        </a:moveTo>
                        <a:lnTo>
                          <a:pt x="11118" y="0"/>
                        </a:lnTo>
                      </a:path>
                    </a:pathLst>
                  </a:custGeom>
                  <a:solidFill>
                    <a:srgbClr val="F3F3F3"/>
                  </a:solid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81" name="Google Shape;981;p40"/>
                  <p:cNvGrpSpPr/>
                  <p:nvPr/>
                </p:nvGrpSpPr>
                <p:grpSpPr>
                  <a:xfrm>
                    <a:off x="4579164" y="3203653"/>
                    <a:ext cx="1244833" cy="1020397"/>
                    <a:chOff x="4579164" y="3203653"/>
                    <a:chExt cx="1244833" cy="1020397"/>
                  </a:xfrm>
                </p:grpSpPr>
                <p:sp>
                  <p:nvSpPr>
                    <p:cNvPr id="982" name="Google Shape;982;p40"/>
                    <p:cNvSpPr/>
                    <p:nvPr/>
                  </p:nvSpPr>
                  <p:spPr>
                    <a:xfrm>
                      <a:off x="4617986" y="3614284"/>
                      <a:ext cx="53002" cy="21031"/>
                    </a:xfrm>
                    <a:custGeom>
                      <a:avLst/>
                      <a:gdLst/>
                      <a:ahLst/>
                      <a:cxnLst/>
                      <a:rect l="l" t="t" r="r" b="b"/>
                      <a:pathLst>
                        <a:path w="6739" h="2674" fill="none" extrusionOk="0">
                          <a:moveTo>
                            <a:pt x="0" y="0"/>
                          </a:moveTo>
                          <a:lnTo>
                            <a:pt x="6738" y="2674"/>
                          </a:lnTo>
                        </a:path>
                      </a:pathLst>
                    </a:custGeom>
                    <a:solidFill>
                      <a:srgbClr val="F3F3F3"/>
                    </a:solid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40"/>
                    <p:cNvSpPr/>
                    <p:nvPr/>
                  </p:nvSpPr>
                  <p:spPr>
                    <a:xfrm>
                      <a:off x="4624545" y="3589069"/>
                      <a:ext cx="43682" cy="63180"/>
                    </a:xfrm>
                    <a:custGeom>
                      <a:avLst/>
                      <a:gdLst/>
                      <a:ahLst/>
                      <a:cxnLst/>
                      <a:rect l="l" t="t" r="r" b="b"/>
                      <a:pathLst>
                        <a:path w="5554" h="8033" fill="none" extrusionOk="0">
                          <a:moveTo>
                            <a:pt x="1" y="8033"/>
                          </a:moveTo>
                          <a:lnTo>
                            <a:pt x="5553" y="1"/>
                          </a:lnTo>
                        </a:path>
                      </a:pathLst>
                    </a:custGeom>
                    <a:solidFill>
                      <a:srgbClr val="F3F3F3"/>
                    </a:solid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40"/>
                    <p:cNvSpPr/>
                    <p:nvPr/>
                  </p:nvSpPr>
                  <p:spPr>
                    <a:xfrm>
                      <a:off x="4668220" y="3517907"/>
                      <a:ext cx="112178" cy="71170"/>
                    </a:xfrm>
                    <a:custGeom>
                      <a:avLst/>
                      <a:gdLst/>
                      <a:ahLst/>
                      <a:cxnLst/>
                      <a:rect l="l" t="t" r="r" b="b"/>
                      <a:pathLst>
                        <a:path w="14263" h="9049" fill="none" extrusionOk="0">
                          <a:moveTo>
                            <a:pt x="0" y="9049"/>
                          </a:moveTo>
                          <a:lnTo>
                            <a:pt x="14262" y="0"/>
                          </a:lnTo>
                        </a:path>
                      </a:pathLst>
                    </a:custGeom>
                    <a:solidFill>
                      <a:srgbClr val="F3F3F3"/>
                    </a:solid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40"/>
                    <p:cNvSpPr/>
                    <p:nvPr/>
                  </p:nvSpPr>
                  <p:spPr>
                    <a:xfrm>
                      <a:off x="4706562" y="3516766"/>
                      <a:ext cx="77455" cy="79924"/>
                    </a:xfrm>
                    <a:custGeom>
                      <a:avLst/>
                      <a:gdLst/>
                      <a:ahLst/>
                      <a:cxnLst/>
                      <a:rect l="l" t="t" r="r" b="b"/>
                      <a:pathLst>
                        <a:path w="9848" h="10162" fill="none" extrusionOk="0">
                          <a:moveTo>
                            <a:pt x="0" y="10161"/>
                          </a:moveTo>
                          <a:lnTo>
                            <a:pt x="9847" y="0"/>
                          </a:lnTo>
                        </a:path>
                      </a:pathLst>
                    </a:custGeom>
                    <a:solidFill>
                      <a:srgbClr val="F3F3F3"/>
                    </a:solid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40"/>
                    <p:cNvSpPr/>
                    <p:nvPr/>
                  </p:nvSpPr>
                  <p:spPr>
                    <a:xfrm>
                      <a:off x="4763646" y="3516766"/>
                      <a:ext cx="20370" cy="52806"/>
                    </a:xfrm>
                    <a:custGeom>
                      <a:avLst/>
                      <a:gdLst/>
                      <a:ahLst/>
                      <a:cxnLst/>
                      <a:rect l="l" t="t" r="r" b="b"/>
                      <a:pathLst>
                        <a:path w="2590" h="6714" fill="none" extrusionOk="0">
                          <a:moveTo>
                            <a:pt x="0" y="6714"/>
                          </a:moveTo>
                          <a:lnTo>
                            <a:pt x="2589" y="0"/>
                          </a:lnTo>
                        </a:path>
                      </a:pathLst>
                    </a:custGeom>
                    <a:solidFill>
                      <a:srgbClr val="F3F3F3"/>
                    </a:solid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40"/>
                    <p:cNvSpPr/>
                    <p:nvPr/>
                  </p:nvSpPr>
                  <p:spPr>
                    <a:xfrm>
                      <a:off x="4783151" y="3520565"/>
                      <a:ext cx="45861" cy="97432"/>
                    </a:xfrm>
                    <a:custGeom>
                      <a:avLst/>
                      <a:gdLst/>
                      <a:ahLst/>
                      <a:cxnLst/>
                      <a:rect l="l" t="t" r="r" b="b"/>
                      <a:pathLst>
                        <a:path w="5831" h="12388" fill="none" extrusionOk="0">
                          <a:moveTo>
                            <a:pt x="5831" y="12388"/>
                          </a:moveTo>
                          <a:lnTo>
                            <a:pt x="0" y="1"/>
                          </a:lnTo>
                        </a:path>
                      </a:pathLst>
                    </a:custGeom>
                    <a:solidFill>
                      <a:srgbClr val="F3F3F3"/>
                    </a:solid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40"/>
                    <p:cNvSpPr/>
                    <p:nvPr/>
                  </p:nvSpPr>
                  <p:spPr>
                    <a:xfrm>
                      <a:off x="4738242" y="3483175"/>
                      <a:ext cx="44917" cy="37398"/>
                    </a:xfrm>
                    <a:custGeom>
                      <a:avLst/>
                      <a:gdLst/>
                      <a:ahLst/>
                      <a:cxnLst/>
                      <a:rect l="l" t="t" r="r" b="b"/>
                      <a:pathLst>
                        <a:path w="5711" h="4755" fill="none" extrusionOk="0">
                          <a:moveTo>
                            <a:pt x="1" y="1"/>
                          </a:moveTo>
                          <a:lnTo>
                            <a:pt x="5710" y="4755"/>
                          </a:lnTo>
                        </a:path>
                      </a:pathLst>
                    </a:custGeom>
                    <a:solidFill>
                      <a:srgbClr val="F3F3F3"/>
                    </a:solid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40"/>
                    <p:cNvSpPr/>
                    <p:nvPr/>
                  </p:nvSpPr>
                  <p:spPr>
                    <a:xfrm>
                      <a:off x="4704941" y="3501823"/>
                      <a:ext cx="78217" cy="18750"/>
                    </a:xfrm>
                    <a:custGeom>
                      <a:avLst/>
                      <a:gdLst/>
                      <a:ahLst/>
                      <a:cxnLst/>
                      <a:rect l="l" t="t" r="r" b="b"/>
                      <a:pathLst>
                        <a:path w="9945" h="2384" fill="none" extrusionOk="0">
                          <a:moveTo>
                            <a:pt x="1" y="1"/>
                          </a:moveTo>
                          <a:lnTo>
                            <a:pt x="9944" y="2384"/>
                          </a:lnTo>
                        </a:path>
                      </a:pathLst>
                    </a:custGeom>
                    <a:solidFill>
                      <a:srgbClr val="F3F3F3"/>
                    </a:solid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40"/>
                    <p:cNvSpPr/>
                    <p:nvPr/>
                  </p:nvSpPr>
                  <p:spPr>
                    <a:xfrm>
                      <a:off x="4668220" y="3520565"/>
                      <a:ext cx="115796" cy="19324"/>
                    </a:xfrm>
                    <a:custGeom>
                      <a:avLst/>
                      <a:gdLst/>
                      <a:ahLst/>
                      <a:cxnLst/>
                      <a:rect l="l" t="t" r="r" b="b"/>
                      <a:pathLst>
                        <a:path w="14723" h="2457" fill="none" extrusionOk="0">
                          <a:moveTo>
                            <a:pt x="0" y="2457"/>
                          </a:moveTo>
                          <a:lnTo>
                            <a:pt x="14722" y="1"/>
                          </a:lnTo>
                        </a:path>
                      </a:pathLst>
                    </a:custGeom>
                    <a:solidFill>
                      <a:srgbClr val="F3F3F3"/>
                    </a:solid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40"/>
                    <p:cNvSpPr/>
                    <p:nvPr/>
                  </p:nvSpPr>
                  <p:spPr>
                    <a:xfrm>
                      <a:off x="4813117" y="3462915"/>
                      <a:ext cx="40347" cy="51193"/>
                    </a:xfrm>
                    <a:custGeom>
                      <a:avLst/>
                      <a:gdLst/>
                      <a:ahLst/>
                      <a:cxnLst/>
                      <a:rect l="l" t="t" r="r" b="b"/>
                      <a:pathLst>
                        <a:path w="5130" h="6509" fill="none" extrusionOk="0">
                          <a:moveTo>
                            <a:pt x="5130" y="6508"/>
                          </a:moveTo>
                          <a:lnTo>
                            <a:pt x="1" y="0"/>
                          </a:lnTo>
                        </a:path>
                      </a:pathLst>
                    </a:custGeom>
                    <a:solidFill>
                      <a:srgbClr val="F3F3F3"/>
                    </a:solid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40"/>
                    <p:cNvSpPr/>
                    <p:nvPr/>
                  </p:nvSpPr>
                  <p:spPr>
                    <a:xfrm>
                      <a:off x="4787807" y="3462915"/>
                      <a:ext cx="25317" cy="55000"/>
                    </a:xfrm>
                    <a:custGeom>
                      <a:avLst/>
                      <a:gdLst/>
                      <a:ahLst/>
                      <a:cxnLst/>
                      <a:rect l="l" t="t" r="r" b="b"/>
                      <a:pathLst>
                        <a:path w="3219" h="6993" fill="none" extrusionOk="0">
                          <a:moveTo>
                            <a:pt x="1" y="6992"/>
                          </a:moveTo>
                          <a:lnTo>
                            <a:pt x="3219" y="0"/>
                          </a:lnTo>
                        </a:path>
                      </a:pathLst>
                    </a:custGeom>
                    <a:solidFill>
                      <a:srgbClr val="F3F3F3"/>
                    </a:solid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40"/>
                    <p:cNvSpPr/>
                    <p:nvPr/>
                  </p:nvSpPr>
                  <p:spPr>
                    <a:xfrm>
                      <a:off x="4781342" y="3514100"/>
                      <a:ext cx="72311" cy="6953"/>
                    </a:xfrm>
                    <a:custGeom>
                      <a:avLst/>
                      <a:gdLst/>
                      <a:ahLst/>
                      <a:cxnLst/>
                      <a:rect l="l" t="t" r="r" b="b"/>
                      <a:pathLst>
                        <a:path w="9194" h="884" fill="none" extrusionOk="0">
                          <a:moveTo>
                            <a:pt x="0" y="883"/>
                          </a:moveTo>
                          <a:lnTo>
                            <a:pt x="9194" y="0"/>
                          </a:lnTo>
                        </a:path>
                      </a:pathLst>
                    </a:custGeom>
                    <a:solidFill>
                      <a:srgbClr val="F3F3F3"/>
                    </a:solid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40"/>
                    <p:cNvSpPr/>
                    <p:nvPr/>
                  </p:nvSpPr>
                  <p:spPr>
                    <a:xfrm>
                      <a:off x="4853645" y="3514100"/>
                      <a:ext cx="26175" cy="59184"/>
                    </a:xfrm>
                    <a:custGeom>
                      <a:avLst/>
                      <a:gdLst/>
                      <a:ahLst/>
                      <a:cxnLst/>
                      <a:rect l="l" t="t" r="r" b="b"/>
                      <a:pathLst>
                        <a:path w="3328" h="7525" fill="none" extrusionOk="0">
                          <a:moveTo>
                            <a:pt x="1" y="0"/>
                          </a:moveTo>
                          <a:lnTo>
                            <a:pt x="3328" y="7525"/>
                          </a:lnTo>
                        </a:path>
                      </a:pathLst>
                    </a:custGeom>
                    <a:solidFill>
                      <a:srgbClr val="F3F3F3"/>
                    </a:solid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40"/>
                    <p:cNvSpPr/>
                    <p:nvPr/>
                  </p:nvSpPr>
                  <p:spPr>
                    <a:xfrm>
                      <a:off x="4827392" y="3514100"/>
                      <a:ext cx="26261" cy="100381"/>
                    </a:xfrm>
                    <a:custGeom>
                      <a:avLst/>
                      <a:gdLst/>
                      <a:ahLst/>
                      <a:cxnLst/>
                      <a:rect l="l" t="t" r="r" b="b"/>
                      <a:pathLst>
                        <a:path w="3339" h="12763" fill="none" extrusionOk="0">
                          <a:moveTo>
                            <a:pt x="3339" y="0"/>
                          </a:moveTo>
                          <a:lnTo>
                            <a:pt x="0" y="12762"/>
                          </a:lnTo>
                        </a:path>
                      </a:pathLst>
                    </a:custGeom>
                    <a:solidFill>
                      <a:srgbClr val="F3F3F3"/>
                    </a:solid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96" name="Google Shape;996;p40"/>
                    <p:cNvGrpSpPr/>
                    <p:nvPr/>
                  </p:nvGrpSpPr>
                  <p:grpSpPr>
                    <a:xfrm>
                      <a:off x="4579164" y="3203653"/>
                      <a:ext cx="1244833" cy="1020397"/>
                      <a:chOff x="4579164" y="3203653"/>
                      <a:chExt cx="1244833" cy="1020397"/>
                    </a:xfrm>
                  </p:grpSpPr>
                  <p:sp>
                    <p:nvSpPr>
                      <p:cNvPr id="997" name="Google Shape;997;p40"/>
                      <p:cNvSpPr/>
                      <p:nvPr/>
                    </p:nvSpPr>
                    <p:spPr>
                      <a:xfrm>
                        <a:off x="4879812" y="3466721"/>
                        <a:ext cx="74411" cy="106563"/>
                      </a:xfrm>
                      <a:custGeom>
                        <a:avLst/>
                        <a:gdLst/>
                        <a:ahLst/>
                        <a:cxnLst/>
                        <a:rect l="l" t="t" r="r" b="b"/>
                        <a:pathLst>
                          <a:path w="9461" h="13549" fill="none" extrusionOk="0">
                            <a:moveTo>
                              <a:pt x="1" y="13549"/>
                            </a:moveTo>
                            <a:lnTo>
                              <a:pt x="9460" y="0"/>
                            </a:lnTo>
                          </a:path>
                        </a:pathLst>
                      </a:custGeom>
                      <a:solidFill>
                        <a:srgbClr val="F3F3F3"/>
                      </a:solid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40"/>
                      <p:cNvSpPr/>
                      <p:nvPr/>
                    </p:nvSpPr>
                    <p:spPr>
                      <a:xfrm>
                        <a:off x="4954215" y="3408017"/>
                        <a:ext cx="105989" cy="58712"/>
                      </a:xfrm>
                      <a:custGeom>
                        <a:avLst/>
                        <a:gdLst/>
                        <a:ahLst/>
                        <a:cxnLst/>
                        <a:rect l="l" t="t" r="r" b="b"/>
                        <a:pathLst>
                          <a:path w="13476" h="7465" fill="none" extrusionOk="0">
                            <a:moveTo>
                              <a:pt x="0" y="7464"/>
                            </a:moveTo>
                            <a:lnTo>
                              <a:pt x="13476" y="0"/>
                            </a:lnTo>
                          </a:path>
                        </a:pathLst>
                      </a:custGeom>
                      <a:solidFill>
                        <a:srgbClr val="F3F3F3"/>
                      </a:solid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40"/>
                      <p:cNvSpPr/>
                      <p:nvPr/>
                    </p:nvSpPr>
                    <p:spPr>
                      <a:xfrm>
                        <a:off x="4953924" y="3465195"/>
                        <a:ext cx="119792" cy="54811"/>
                      </a:xfrm>
                      <a:custGeom>
                        <a:avLst/>
                        <a:gdLst/>
                        <a:ahLst/>
                        <a:cxnLst/>
                        <a:rect l="l" t="t" r="r" b="b"/>
                        <a:pathLst>
                          <a:path w="15231" h="6969" fill="none" extrusionOk="0">
                            <a:moveTo>
                              <a:pt x="1" y="1"/>
                            </a:moveTo>
                            <a:lnTo>
                              <a:pt x="15231" y="6968"/>
                            </a:lnTo>
                          </a:path>
                        </a:pathLst>
                      </a:custGeom>
                      <a:solidFill>
                        <a:srgbClr val="F3F3F3"/>
                      </a:solid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40"/>
                      <p:cNvSpPr/>
                      <p:nvPr/>
                    </p:nvSpPr>
                    <p:spPr>
                      <a:xfrm>
                        <a:off x="5073708" y="3521045"/>
                        <a:ext cx="26938" cy="71839"/>
                      </a:xfrm>
                      <a:custGeom>
                        <a:avLst/>
                        <a:gdLst/>
                        <a:ahLst/>
                        <a:cxnLst/>
                        <a:rect l="l" t="t" r="r" b="b"/>
                        <a:pathLst>
                          <a:path w="3425" h="9134" fill="none" extrusionOk="0">
                            <a:moveTo>
                              <a:pt x="1" y="0"/>
                            </a:moveTo>
                            <a:lnTo>
                              <a:pt x="3424" y="9133"/>
                            </a:lnTo>
                          </a:path>
                        </a:pathLst>
                      </a:custGeom>
                      <a:solidFill>
                        <a:srgbClr val="F3F3F3"/>
                      </a:solid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40"/>
                      <p:cNvSpPr/>
                      <p:nvPr/>
                    </p:nvSpPr>
                    <p:spPr>
                      <a:xfrm>
                        <a:off x="5100637" y="3586309"/>
                        <a:ext cx="26741" cy="81167"/>
                      </a:xfrm>
                      <a:custGeom>
                        <a:avLst/>
                        <a:gdLst/>
                        <a:ahLst/>
                        <a:cxnLst/>
                        <a:rect l="l" t="t" r="r" b="b"/>
                        <a:pathLst>
                          <a:path w="3400" h="10320" fill="none" extrusionOk="0">
                            <a:moveTo>
                              <a:pt x="3399" y="10319"/>
                            </a:moveTo>
                            <a:lnTo>
                              <a:pt x="0" y="1"/>
                            </a:lnTo>
                          </a:path>
                        </a:pathLst>
                      </a:custGeom>
                      <a:solidFill>
                        <a:srgbClr val="F3F3F3"/>
                      </a:solid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40"/>
                      <p:cNvSpPr/>
                      <p:nvPr/>
                    </p:nvSpPr>
                    <p:spPr>
                      <a:xfrm>
                        <a:off x="5088549" y="3252840"/>
                        <a:ext cx="693968" cy="520624"/>
                      </a:xfrm>
                      <a:custGeom>
                        <a:avLst/>
                        <a:gdLst/>
                        <a:ahLst/>
                        <a:cxnLst/>
                        <a:rect l="l" t="t" r="r" b="b"/>
                        <a:pathLst>
                          <a:path w="88235" h="66195" fill="none" extrusionOk="0">
                            <a:moveTo>
                              <a:pt x="1" y="63509"/>
                            </a:moveTo>
                            <a:lnTo>
                              <a:pt x="1537" y="42400"/>
                            </a:lnTo>
                            <a:lnTo>
                              <a:pt x="10077" y="22210"/>
                            </a:lnTo>
                            <a:cubicBezTo>
                              <a:pt x="10077" y="22210"/>
                              <a:pt x="14202" y="33218"/>
                              <a:pt x="14202" y="32384"/>
                            </a:cubicBezTo>
                            <a:cubicBezTo>
                              <a:pt x="14202" y="31561"/>
                              <a:pt x="26009" y="8976"/>
                              <a:pt x="26009" y="8976"/>
                            </a:cubicBezTo>
                            <a:lnTo>
                              <a:pt x="33618" y="31077"/>
                            </a:lnTo>
                            <a:lnTo>
                              <a:pt x="15025" y="46779"/>
                            </a:lnTo>
                            <a:lnTo>
                              <a:pt x="36037" y="48944"/>
                            </a:lnTo>
                            <a:lnTo>
                              <a:pt x="27557" y="58863"/>
                            </a:lnTo>
                            <a:lnTo>
                              <a:pt x="40803" y="66194"/>
                            </a:lnTo>
                            <a:lnTo>
                              <a:pt x="43586" y="48448"/>
                            </a:lnTo>
                            <a:lnTo>
                              <a:pt x="51122" y="29734"/>
                            </a:lnTo>
                            <a:lnTo>
                              <a:pt x="49670" y="16694"/>
                            </a:lnTo>
                            <a:lnTo>
                              <a:pt x="65263" y="21376"/>
                            </a:lnTo>
                            <a:lnTo>
                              <a:pt x="68819" y="9448"/>
                            </a:lnTo>
                            <a:lnTo>
                              <a:pt x="66098" y="1"/>
                            </a:lnTo>
                            <a:lnTo>
                              <a:pt x="88235" y="20069"/>
                            </a:lnTo>
                          </a:path>
                        </a:pathLst>
                      </a:custGeom>
                      <a:solidFill>
                        <a:srgbClr val="F3F3F3"/>
                      </a:solid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40"/>
                      <p:cNvSpPr/>
                      <p:nvPr/>
                    </p:nvSpPr>
                    <p:spPr>
                      <a:xfrm>
                        <a:off x="5060203" y="3203653"/>
                        <a:ext cx="544588" cy="316354"/>
                      </a:xfrm>
                      <a:custGeom>
                        <a:avLst/>
                        <a:gdLst/>
                        <a:ahLst/>
                        <a:cxnLst/>
                        <a:rect l="l" t="t" r="r" b="b"/>
                        <a:pathLst>
                          <a:path w="69242" h="40223" fill="none" extrusionOk="0">
                            <a:moveTo>
                              <a:pt x="69242" y="6255"/>
                            </a:moveTo>
                            <a:lnTo>
                              <a:pt x="53274" y="22948"/>
                            </a:lnTo>
                            <a:lnTo>
                              <a:pt x="45532" y="5432"/>
                            </a:lnTo>
                            <a:lnTo>
                              <a:pt x="29613" y="14747"/>
                            </a:lnTo>
                            <a:lnTo>
                              <a:pt x="28790" y="1"/>
                            </a:lnTo>
                            <a:lnTo>
                              <a:pt x="13500" y="28912"/>
                            </a:lnTo>
                            <a:lnTo>
                              <a:pt x="4306" y="13089"/>
                            </a:lnTo>
                            <a:lnTo>
                              <a:pt x="0" y="25984"/>
                            </a:lnTo>
                            <a:lnTo>
                              <a:pt x="1718" y="40222"/>
                            </a:lnTo>
                          </a:path>
                        </a:pathLst>
                      </a:custGeom>
                      <a:solidFill>
                        <a:srgbClr val="F3F3F3"/>
                      </a:solid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40"/>
                      <p:cNvSpPr/>
                      <p:nvPr/>
                    </p:nvSpPr>
                    <p:spPr>
                      <a:xfrm>
                        <a:off x="5127371" y="3507533"/>
                        <a:ext cx="124739" cy="267835"/>
                      </a:xfrm>
                      <a:custGeom>
                        <a:avLst/>
                        <a:gdLst/>
                        <a:ahLst/>
                        <a:cxnLst/>
                        <a:rect l="l" t="t" r="r" b="b"/>
                        <a:pathLst>
                          <a:path w="15860" h="34054" fill="none" extrusionOk="0">
                            <a:moveTo>
                              <a:pt x="9266" y="1"/>
                            </a:moveTo>
                            <a:lnTo>
                              <a:pt x="10101" y="14396"/>
                            </a:lnTo>
                            <a:lnTo>
                              <a:pt x="15859" y="34053"/>
                            </a:lnTo>
                            <a:lnTo>
                              <a:pt x="0" y="19851"/>
                            </a:lnTo>
                            <a:lnTo>
                              <a:pt x="1234" y="33642"/>
                            </a:lnTo>
                          </a:path>
                        </a:pathLst>
                      </a:custGeom>
                      <a:solidFill>
                        <a:srgbClr val="F3F3F3"/>
                      </a:solid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40"/>
                      <p:cNvSpPr/>
                      <p:nvPr/>
                    </p:nvSpPr>
                    <p:spPr>
                      <a:xfrm>
                        <a:off x="5100637" y="3507533"/>
                        <a:ext cx="99618" cy="78784"/>
                      </a:xfrm>
                      <a:custGeom>
                        <a:avLst/>
                        <a:gdLst/>
                        <a:ahLst/>
                        <a:cxnLst/>
                        <a:rect l="l" t="t" r="r" b="b"/>
                        <a:pathLst>
                          <a:path w="12666" h="10017" fill="none" extrusionOk="0">
                            <a:moveTo>
                              <a:pt x="0" y="10017"/>
                            </a:moveTo>
                            <a:lnTo>
                              <a:pt x="12665" y="1"/>
                            </a:lnTo>
                          </a:path>
                        </a:pathLst>
                      </a:custGeom>
                      <a:solidFill>
                        <a:srgbClr val="F3F3F3"/>
                      </a:solid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40"/>
                      <p:cNvSpPr/>
                      <p:nvPr/>
                    </p:nvSpPr>
                    <p:spPr>
                      <a:xfrm>
                        <a:off x="5200248" y="3501068"/>
                        <a:ext cx="156514" cy="6473"/>
                      </a:xfrm>
                      <a:custGeom>
                        <a:avLst/>
                        <a:gdLst/>
                        <a:ahLst/>
                        <a:cxnLst/>
                        <a:rect l="l" t="t" r="r" b="b"/>
                        <a:pathLst>
                          <a:path w="19900" h="823" fill="none" extrusionOk="0">
                            <a:moveTo>
                              <a:pt x="0" y="823"/>
                            </a:moveTo>
                            <a:lnTo>
                              <a:pt x="19900" y="0"/>
                            </a:lnTo>
                          </a:path>
                        </a:pathLst>
                      </a:custGeom>
                      <a:solidFill>
                        <a:srgbClr val="F3F3F3"/>
                      </a:solid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40"/>
                      <p:cNvSpPr/>
                      <p:nvPr/>
                    </p:nvSpPr>
                    <p:spPr>
                      <a:xfrm>
                        <a:off x="5127371" y="3507533"/>
                        <a:ext cx="72885" cy="155853"/>
                      </a:xfrm>
                      <a:custGeom>
                        <a:avLst/>
                        <a:gdLst/>
                        <a:ahLst/>
                        <a:cxnLst/>
                        <a:rect l="l" t="t" r="r" b="b"/>
                        <a:pathLst>
                          <a:path w="9267" h="19816" fill="none" extrusionOk="0">
                            <a:moveTo>
                              <a:pt x="9266" y="1"/>
                            </a:moveTo>
                            <a:lnTo>
                              <a:pt x="0" y="19815"/>
                            </a:lnTo>
                          </a:path>
                        </a:pathLst>
                      </a:custGeom>
                      <a:solidFill>
                        <a:srgbClr val="F3F3F3"/>
                      </a:solid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40"/>
                      <p:cNvSpPr/>
                      <p:nvPr/>
                    </p:nvSpPr>
                    <p:spPr>
                      <a:xfrm>
                        <a:off x="5352947" y="3384139"/>
                        <a:ext cx="126265" cy="117692"/>
                      </a:xfrm>
                      <a:custGeom>
                        <a:avLst/>
                        <a:gdLst/>
                        <a:ahLst/>
                        <a:cxnLst/>
                        <a:rect l="l" t="t" r="r" b="b"/>
                        <a:pathLst>
                          <a:path w="16054" h="14964" fill="none" extrusionOk="0">
                            <a:moveTo>
                              <a:pt x="1" y="14964"/>
                            </a:moveTo>
                            <a:lnTo>
                              <a:pt x="16053" y="0"/>
                            </a:lnTo>
                          </a:path>
                        </a:pathLst>
                      </a:custGeom>
                      <a:solidFill>
                        <a:srgbClr val="F3F3F3"/>
                      </a:solid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40"/>
                      <p:cNvSpPr/>
                      <p:nvPr/>
                    </p:nvSpPr>
                    <p:spPr>
                      <a:xfrm>
                        <a:off x="5356753" y="3246375"/>
                        <a:ext cx="61567" cy="254700"/>
                      </a:xfrm>
                      <a:custGeom>
                        <a:avLst/>
                        <a:gdLst/>
                        <a:ahLst/>
                        <a:cxnLst/>
                        <a:rect l="l" t="t" r="r" b="b"/>
                        <a:pathLst>
                          <a:path w="7828" h="32384" fill="none" extrusionOk="0">
                            <a:moveTo>
                              <a:pt x="1" y="32383"/>
                            </a:moveTo>
                            <a:lnTo>
                              <a:pt x="7827" y="0"/>
                            </a:lnTo>
                          </a:path>
                        </a:pathLst>
                      </a:custGeom>
                      <a:solidFill>
                        <a:srgbClr val="F3F3F3"/>
                      </a:solid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40"/>
                      <p:cNvSpPr/>
                      <p:nvPr/>
                    </p:nvSpPr>
                    <p:spPr>
                      <a:xfrm>
                        <a:off x="5352947" y="3486698"/>
                        <a:ext cx="141483" cy="10571"/>
                      </a:xfrm>
                      <a:custGeom>
                        <a:avLst/>
                        <a:gdLst/>
                        <a:ahLst/>
                        <a:cxnLst/>
                        <a:rect l="l" t="t" r="r" b="b"/>
                        <a:pathLst>
                          <a:path w="17989" h="1344" fill="none" extrusionOk="0">
                            <a:moveTo>
                              <a:pt x="1" y="1343"/>
                            </a:moveTo>
                            <a:lnTo>
                              <a:pt x="17989" y="0"/>
                            </a:lnTo>
                          </a:path>
                        </a:pathLst>
                      </a:custGeom>
                      <a:solidFill>
                        <a:srgbClr val="F3F3F3"/>
                      </a:solid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40"/>
                      <p:cNvSpPr/>
                      <p:nvPr/>
                    </p:nvSpPr>
                    <p:spPr>
                      <a:xfrm>
                        <a:off x="5353898" y="3501068"/>
                        <a:ext cx="18089" cy="136725"/>
                      </a:xfrm>
                      <a:custGeom>
                        <a:avLst/>
                        <a:gdLst/>
                        <a:ahLst/>
                        <a:cxnLst/>
                        <a:rect l="l" t="t" r="r" b="b"/>
                        <a:pathLst>
                          <a:path w="2300" h="17384" fill="none" extrusionOk="0">
                            <a:moveTo>
                              <a:pt x="1" y="0"/>
                            </a:moveTo>
                            <a:lnTo>
                              <a:pt x="2299" y="17383"/>
                            </a:lnTo>
                          </a:path>
                        </a:pathLst>
                      </a:custGeom>
                      <a:solidFill>
                        <a:srgbClr val="F3F3F3"/>
                      </a:solid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40"/>
                      <p:cNvSpPr/>
                      <p:nvPr/>
                    </p:nvSpPr>
                    <p:spPr>
                      <a:xfrm>
                        <a:off x="5206721" y="3620749"/>
                        <a:ext cx="102379" cy="98863"/>
                      </a:xfrm>
                      <a:custGeom>
                        <a:avLst/>
                        <a:gdLst/>
                        <a:ahLst/>
                        <a:cxnLst/>
                        <a:rect l="l" t="t" r="r" b="b"/>
                        <a:pathLst>
                          <a:path w="13017" h="12570" fill="none" extrusionOk="0">
                            <a:moveTo>
                              <a:pt x="0" y="1"/>
                            </a:moveTo>
                            <a:lnTo>
                              <a:pt x="13016" y="12569"/>
                            </a:lnTo>
                          </a:path>
                        </a:pathLst>
                      </a:custGeom>
                      <a:solidFill>
                        <a:srgbClr val="F3F3F3"/>
                      </a:solid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40"/>
                      <p:cNvSpPr/>
                      <p:nvPr/>
                    </p:nvSpPr>
                    <p:spPr>
                      <a:xfrm>
                        <a:off x="5293102" y="3715798"/>
                        <a:ext cx="15997" cy="101238"/>
                      </a:xfrm>
                      <a:custGeom>
                        <a:avLst/>
                        <a:gdLst/>
                        <a:ahLst/>
                        <a:cxnLst/>
                        <a:rect l="l" t="t" r="r" b="b"/>
                        <a:pathLst>
                          <a:path w="2034" h="12872" fill="none" extrusionOk="0">
                            <a:moveTo>
                              <a:pt x="2033" y="0"/>
                            </a:moveTo>
                            <a:lnTo>
                              <a:pt x="1" y="12871"/>
                            </a:lnTo>
                          </a:path>
                        </a:pathLst>
                      </a:custGeom>
                      <a:solidFill>
                        <a:srgbClr val="F3F3F3"/>
                      </a:solid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40"/>
                      <p:cNvSpPr/>
                      <p:nvPr/>
                    </p:nvSpPr>
                    <p:spPr>
                      <a:xfrm>
                        <a:off x="5127371" y="3659854"/>
                        <a:ext cx="92862" cy="134539"/>
                      </a:xfrm>
                      <a:custGeom>
                        <a:avLst/>
                        <a:gdLst/>
                        <a:ahLst/>
                        <a:cxnLst/>
                        <a:rect l="l" t="t" r="r" b="b"/>
                        <a:pathLst>
                          <a:path w="11807" h="17106" fill="none" extrusionOk="0">
                            <a:moveTo>
                              <a:pt x="11807" y="17105"/>
                            </a:moveTo>
                            <a:lnTo>
                              <a:pt x="0" y="1"/>
                            </a:lnTo>
                          </a:path>
                        </a:pathLst>
                      </a:custGeom>
                      <a:solidFill>
                        <a:srgbClr val="F3F3F3"/>
                      </a:solid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40"/>
                      <p:cNvSpPr/>
                      <p:nvPr/>
                    </p:nvSpPr>
                    <p:spPr>
                      <a:xfrm>
                        <a:off x="5479203" y="3327149"/>
                        <a:ext cx="150615" cy="56998"/>
                      </a:xfrm>
                      <a:custGeom>
                        <a:avLst/>
                        <a:gdLst/>
                        <a:ahLst/>
                        <a:cxnLst/>
                        <a:rect l="l" t="t" r="r" b="b"/>
                        <a:pathLst>
                          <a:path w="19150" h="7247" fill="none" extrusionOk="0">
                            <a:moveTo>
                              <a:pt x="19149" y="0"/>
                            </a:moveTo>
                            <a:lnTo>
                              <a:pt x="0" y="7246"/>
                            </a:lnTo>
                          </a:path>
                        </a:pathLst>
                      </a:custGeom>
                      <a:solidFill>
                        <a:srgbClr val="F3F3F3"/>
                      </a:solid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40"/>
                      <p:cNvSpPr/>
                      <p:nvPr/>
                    </p:nvSpPr>
                    <p:spPr>
                      <a:xfrm>
                        <a:off x="5371980" y="3633790"/>
                        <a:ext cx="59373" cy="4003"/>
                      </a:xfrm>
                      <a:custGeom>
                        <a:avLst/>
                        <a:gdLst/>
                        <a:ahLst/>
                        <a:cxnLst/>
                        <a:rect l="l" t="t" r="r" b="b"/>
                        <a:pathLst>
                          <a:path w="7549" h="509" fill="none" extrusionOk="0">
                            <a:moveTo>
                              <a:pt x="0" y="508"/>
                            </a:moveTo>
                            <a:lnTo>
                              <a:pt x="7549" y="0"/>
                            </a:lnTo>
                          </a:path>
                        </a:pathLst>
                      </a:custGeom>
                      <a:solidFill>
                        <a:srgbClr val="F3F3F3"/>
                      </a:solid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40"/>
                      <p:cNvSpPr/>
                      <p:nvPr/>
                    </p:nvSpPr>
                    <p:spPr>
                      <a:xfrm>
                        <a:off x="5352947" y="3497261"/>
                        <a:ext cx="78406" cy="136536"/>
                      </a:xfrm>
                      <a:custGeom>
                        <a:avLst/>
                        <a:gdLst/>
                        <a:ahLst/>
                        <a:cxnLst/>
                        <a:rect l="l" t="t" r="r" b="b"/>
                        <a:pathLst>
                          <a:path w="9969" h="17360" fill="none" extrusionOk="0">
                            <a:moveTo>
                              <a:pt x="9969" y="17359"/>
                            </a:moveTo>
                            <a:lnTo>
                              <a:pt x="1" y="0"/>
                            </a:lnTo>
                          </a:path>
                        </a:pathLst>
                      </a:custGeom>
                      <a:solidFill>
                        <a:srgbClr val="F3F3F3"/>
                      </a:solid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40"/>
                      <p:cNvSpPr/>
                      <p:nvPr/>
                    </p:nvSpPr>
                    <p:spPr>
                      <a:xfrm>
                        <a:off x="4917296" y="3466721"/>
                        <a:ext cx="40733" cy="122356"/>
                      </a:xfrm>
                      <a:custGeom>
                        <a:avLst/>
                        <a:gdLst/>
                        <a:ahLst/>
                        <a:cxnLst/>
                        <a:rect l="l" t="t" r="r" b="b"/>
                        <a:pathLst>
                          <a:path w="5179" h="15557" fill="none" extrusionOk="0">
                            <a:moveTo>
                              <a:pt x="1" y="15557"/>
                            </a:moveTo>
                            <a:lnTo>
                              <a:pt x="5178" y="0"/>
                            </a:lnTo>
                          </a:path>
                        </a:pathLst>
                      </a:custGeom>
                      <a:solidFill>
                        <a:srgbClr val="F3F3F3"/>
                      </a:solid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40"/>
                      <p:cNvSpPr/>
                      <p:nvPr/>
                    </p:nvSpPr>
                    <p:spPr>
                      <a:xfrm>
                        <a:off x="5060203" y="3408017"/>
                        <a:ext cx="111416" cy="19513"/>
                      </a:xfrm>
                      <a:custGeom>
                        <a:avLst/>
                        <a:gdLst/>
                        <a:ahLst/>
                        <a:cxnLst/>
                        <a:rect l="l" t="t" r="r" b="b"/>
                        <a:pathLst>
                          <a:path w="14166" h="2481" fill="none" extrusionOk="0">
                            <a:moveTo>
                              <a:pt x="0" y="0"/>
                            </a:moveTo>
                            <a:lnTo>
                              <a:pt x="14165" y="2480"/>
                            </a:lnTo>
                          </a:path>
                        </a:pathLst>
                      </a:custGeom>
                      <a:solidFill>
                        <a:srgbClr val="F3F3F3"/>
                      </a:solid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40"/>
                      <p:cNvSpPr/>
                      <p:nvPr/>
                    </p:nvSpPr>
                    <p:spPr>
                      <a:xfrm>
                        <a:off x="5127371" y="3620749"/>
                        <a:ext cx="79358" cy="42636"/>
                      </a:xfrm>
                      <a:custGeom>
                        <a:avLst/>
                        <a:gdLst/>
                        <a:ahLst/>
                        <a:cxnLst/>
                        <a:rect l="l" t="t" r="r" b="b"/>
                        <a:pathLst>
                          <a:path w="10090" h="5421" fill="none" extrusionOk="0">
                            <a:moveTo>
                              <a:pt x="0" y="5420"/>
                            </a:moveTo>
                            <a:lnTo>
                              <a:pt x="10089" y="1"/>
                            </a:lnTo>
                          </a:path>
                        </a:pathLst>
                      </a:custGeom>
                      <a:solidFill>
                        <a:srgbClr val="F3F3F3"/>
                      </a:solid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21" name="Google Shape;1021;p40"/>
                      <p:cNvGrpSpPr/>
                      <p:nvPr/>
                    </p:nvGrpSpPr>
                    <p:grpSpPr>
                      <a:xfrm>
                        <a:off x="4579164" y="3203653"/>
                        <a:ext cx="1244833" cy="1020397"/>
                        <a:chOff x="4579164" y="3203653"/>
                        <a:chExt cx="1244833" cy="1020397"/>
                      </a:xfrm>
                    </p:grpSpPr>
                    <p:sp>
                      <p:nvSpPr>
                        <p:cNvPr id="1022" name="Google Shape;1022;p40"/>
                        <p:cNvSpPr/>
                        <p:nvPr/>
                      </p:nvSpPr>
                      <p:spPr>
                        <a:xfrm>
                          <a:off x="4949551" y="3708185"/>
                          <a:ext cx="37972" cy="3815"/>
                        </a:xfrm>
                        <a:custGeom>
                          <a:avLst/>
                          <a:gdLst/>
                          <a:ahLst/>
                          <a:cxnLst/>
                          <a:rect l="l" t="t" r="r" b="b"/>
                          <a:pathLst>
                            <a:path w="4828" h="485" fill="none" extrusionOk="0">
                              <a:moveTo>
                                <a:pt x="0" y="1"/>
                              </a:moveTo>
                              <a:lnTo>
                                <a:pt x="4827" y="485"/>
                              </a:lnTo>
                            </a:path>
                          </a:pathLst>
                        </a:custGeom>
                        <a:solidFill>
                          <a:srgbClr val="F3F3F3"/>
                        </a:solid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23" name="Google Shape;1023;p40"/>
                        <p:cNvGrpSpPr/>
                        <p:nvPr/>
                      </p:nvGrpSpPr>
                      <p:grpSpPr>
                        <a:xfrm>
                          <a:off x="4579164" y="3203653"/>
                          <a:ext cx="1244833" cy="1020397"/>
                          <a:chOff x="4579164" y="3203653"/>
                          <a:chExt cx="1244833" cy="1020397"/>
                        </a:xfrm>
                      </p:grpSpPr>
                      <p:sp>
                        <p:nvSpPr>
                          <p:cNvPr id="1024" name="Google Shape;1024;p40"/>
                          <p:cNvSpPr/>
                          <p:nvPr/>
                        </p:nvSpPr>
                        <p:spPr>
                          <a:xfrm>
                            <a:off x="4953357" y="3586309"/>
                            <a:ext cx="147288" cy="121884"/>
                          </a:xfrm>
                          <a:custGeom>
                            <a:avLst/>
                            <a:gdLst/>
                            <a:ahLst/>
                            <a:cxnLst/>
                            <a:rect l="l" t="t" r="r" b="b"/>
                            <a:pathLst>
                              <a:path w="18727" h="15497" fill="none" extrusionOk="0">
                                <a:moveTo>
                                  <a:pt x="18726" y="1"/>
                                </a:moveTo>
                                <a:lnTo>
                                  <a:pt x="0" y="15497"/>
                                </a:lnTo>
                              </a:path>
                            </a:pathLst>
                          </a:custGeom>
                          <a:solidFill>
                            <a:srgbClr val="F3F3F3"/>
                          </a:solid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40"/>
                          <p:cNvSpPr/>
                          <p:nvPr/>
                        </p:nvSpPr>
                        <p:spPr>
                          <a:xfrm>
                            <a:off x="4987515" y="3592876"/>
                            <a:ext cx="113130" cy="119123"/>
                          </a:xfrm>
                          <a:custGeom>
                            <a:avLst/>
                            <a:gdLst/>
                            <a:ahLst/>
                            <a:cxnLst/>
                            <a:rect l="l" t="t" r="r" b="b"/>
                            <a:pathLst>
                              <a:path w="14384" h="15146" fill="none" extrusionOk="0">
                                <a:moveTo>
                                  <a:pt x="0" y="15146"/>
                                </a:moveTo>
                                <a:lnTo>
                                  <a:pt x="14383" y="0"/>
                                </a:lnTo>
                              </a:path>
                            </a:pathLst>
                          </a:custGeom>
                          <a:solidFill>
                            <a:srgbClr val="F3F3F3"/>
                          </a:solid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40"/>
                          <p:cNvSpPr/>
                          <p:nvPr/>
                        </p:nvSpPr>
                        <p:spPr>
                          <a:xfrm>
                            <a:off x="4913395" y="3708185"/>
                            <a:ext cx="39970" cy="45389"/>
                          </a:xfrm>
                          <a:custGeom>
                            <a:avLst/>
                            <a:gdLst/>
                            <a:ahLst/>
                            <a:cxnLst/>
                            <a:rect l="l" t="t" r="r" b="b"/>
                            <a:pathLst>
                              <a:path w="5082" h="5771" fill="none" extrusionOk="0">
                                <a:moveTo>
                                  <a:pt x="1" y="5771"/>
                                </a:moveTo>
                                <a:lnTo>
                                  <a:pt x="5081" y="1"/>
                                </a:lnTo>
                              </a:path>
                            </a:pathLst>
                          </a:custGeom>
                          <a:solidFill>
                            <a:srgbClr val="F3F3F3"/>
                          </a:solid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40"/>
                          <p:cNvSpPr/>
                          <p:nvPr/>
                        </p:nvSpPr>
                        <p:spPr>
                          <a:xfrm>
                            <a:off x="4888943" y="3704378"/>
                            <a:ext cx="60616" cy="26080"/>
                          </a:xfrm>
                          <a:custGeom>
                            <a:avLst/>
                            <a:gdLst/>
                            <a:ahLst/>
                            <a:cxnLst/>
                            <a:rect l="l" t="t" r="r" b="b"/>
                            <a:pathLst>
                              <a:path w="7707" h="3316" fill="none" extrusionOk="0">
                                <a:moveTo>
                                  <a:pt x="1" y="3315"/>
                                </a:moveTo>
                                <a:lnTo>
                                  <a:pt x="7706" y="1"/>
                                </a:lnTo>
                              </a:path>
                            </a:pathLst>
                          </a:custGeom>
                          <a:solidFill>
                            <a:srgbClr val="F3F3F3"/>
                          </a:solid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40"/>
                          <p:cNvSpPr/>
                          <p:nvPr/>
                        </p:nvSpPr>
                        <p:spPr>
                          <a:xfrm>
                            <a:off x="4917296" y="3589069"/>
                            <a:ext cx="32262" cy="119123"/>
                          </a:xfrm>
                          <a:custGeom>
                            <a:avLst/>
                            <a:gdLst/>
                            <a:ahLst/>
                            <a:cxnLst/>
                            <a:rect l="l" t="t" r="r" b="b"/>
                            <a:pathLst>
                              <a:path w="4102" h="15146" fill="none" extrusionOk="0">
                                <a:moveTo>
                                  <a:pt x="1" y="1"/>
                                </a:moveTo>
                                <a:lnTo>
                                  <a:pt x="4101" y="15146"/>
                                </a:lnTo>
                              </a:path>
                            </a:pathLst>
                          </a:custGeom>
                          <a:solidFill>
                            <a:srgbClr val="F3F3F3"/>
                          </a:solid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40"/>
                          <p:cNvSpPr/>
                          <p:nvPr/>
                        </p:nvSpPr>
                        <p:spPr>
                          <a:xfrm>
                            <a:off x="4949551" y="3708185"/>
                            <a:ext cx="22840" cy="72885"/>
                          </a:xfrm>
                          <a:custGeom>
                            <a:avLst/>
                            <a:gdLst/>
                            <a:ahLst/>
                            <a:cxnLst/>
                            <a:rect l="l" t="t" r="r" b="b"/>
                            <a:pathLst>
                              <a:path w="2904" h="9267" fill="none" extrusionOk="0">
                                <a:moveTo>
                                  <a:pt x="0" y="1"/>
                                </a:moveTo>
                                <a:lnTo>
                                  <a:pt x="2904" y="9267"/>
                                </a:lnTo>
                              </a:path>
                            </a:pathLst>
                          </a:custGeom>
                          <a:solidFill>
                            <a:srgbClr val="F3F3F3"/>
                          </a:solid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40"/>
                          <p:cNvSpPr/>
                          <p:nvPr/>
                        </p:nvSpPr>
                        <p:spPr>
                          <a:xfrm>
                            <a:off x="4912066" y="3752237"/>
                            <a:ext cx="60325" cy="28833"/>
                          </a:xfrm>
                          <a:custGeom>
                            <a:avLst/>
                            <a:gdLst/>
                            <a:ahLst/>
                            <a:cxnLst/>
                            <a:rect l="l" t="t" r="r" b="b"/>
                            <a:pathLst>
                              <a:path w="7670" h="3666" fill="none" extrusionOk="0">
                                <a:moveTo>
                                  <a:pt x="0" y="1"/>
                                </a:moveTo>
                                <a:lnTo>
                                  <a:pt x="7670" y="3666"/>
                                </a:lnTo>
                              </a:path>
                            </a:pathLst>
                          </a:custGeom>
                          <a:solidFill>
                            <a:srgbClr val="F3F3F3"/>
                          </a:solid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31" name="Google Shape;1031;p40"/>
                          <p:cNvGrpSpPr/>
                          <p:nvPr/>
                        </p:nvGrpSpPr>
                        <p:grpSpPr>
                          <a:xfrm>
                            <a:off x="4579164" y="3203653"/>
                            <a:ext cx="1244833" cy="1020397"/>
                            <a:chOff x="4579164" y="3203653"/>
                            <a:chExt cx="1244833" cy="1020397"/>
                          </a:xfrm>
                        </p:grpSpPr>
                        <p:sp>
                          <p:nvSpPr>
                            <p:cNvPr id="1032" name="Google Shape;1032;p40"/>
                            <p:cNvSpPr/>
                            <p:nvPr/>
                          </p:nvSpPr>
                          <p:spPr>
                            <a:xfrm>
                              <a:off x="4590301" y="3738347"/>
                              <a:ext cx="92956" cy="91722"/>
                            </a:xfrm>
                            <a:custGeom>
                              <a:avLst/>
                              <a:gdLst/>
                              <a:ahLst/>
                              <a:cxnLst/>
                              <a:rect l="l" t="t" r="r" b="b"/>
                              <a:pathLst>
                                <a:path w="11819" h="11662" fill="none" extrusionOk="0">
                                  <a:moveTo>
                                    <a:pt x="0" y="0"/>
                                  </a:moveTo>
                                  <a:lnTo>
                                    <a:pt x="11819" y="11662"/>
                                  </a:lnTo>
                                </a:path>
                              </a:pathLst>
                            </a:custGeom>
                            <a:solidFill>
                              <a:srgbClr val="F3F3F3"/>
                            </a:solid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40"/>
                            <p:cNvSpPr/>
                            <p:nvPr/>
                          </p:nvSpPr>
                          <p:spPr>
                            <a:xfrm>
                              <a:off x="4683250" y="3652241"/>
                              <a:ext cx="33591" cy="177828"/>
                            </a:xfrm>
                            <a:custGeom>
                              <a:avLst/>
                              <a:gdLst/>
                              <a:ahLst/>
                              <a:cxnLst/>
                              <a:rect l="l" t="t" r="r" b="b"/>
                              <a:pathLst>
                                <a:path w="4271" h="22610" fill="none" extrusionOk="0">
                                  <a:moveTo>
                                    <a:pt x="1" y="22610"/>
                                  </a:moveTo>
                                  <a:lnTo>
                                    <a:pt x="4271" y="1"/>
                                  </a:lnTo>
                                </a:path>
                              </a:pathLst>
                            </a:custGeom>
                            <a:solidFill>
                              <a:srgbClr val="F3F3F3"/>
                            </a:solid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40"/>
                            <p:cNvSpPr/>
                            <p:nvPr/>
                          </p:nvSpPr>
                          <p:spPr>
                            <a:xfrm>
                              <a:off x="4716833" y="3652241"/>
                              <a:ext cx="70982" cy="207707"/>
                            </a:xfrm>
                            <a:custGeom>
                              <a:avLst/>
                              <a:gdLst/>
                              <a:ahLst/>
                              <a:cxnLst/>
                              <a:rect l="l" t="t" r="r" b="b"/>
                              <a:pathLst>
                                <a:path w="9025" h="26409" fill="none" extrusionOk="0">
                                  <a:moveTo>
                                    <a:pt x="1" y="1"/>
                                  </a:moveTo>
                                  <a:lnTo>
                                    <a:pt x="9025" y="26408"/>
                                  </a:lnTo>
                                </a:path>
                              </a:pathLst>
                            </a:custGeom>
                            <a:solidFill>
                              <a:srgbClr val="F3F3F3"/>
                            </a:solid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40"/>
                            <p:cNvSpPr/>
                            <p:nvPr/>
                          </p:nvSpPr>
                          <p:spPr>
                            <a:xfrm>
                              <a:off x="4813117" y="3694578"/>
                              <a:ext cx="44154" cy="139297"/>
                            </a:xfrm>
                            <a:custGeom>
                              <a:avLst/>
                              <a:gdLst/>
                              <a:ahLst/>
                              <a:cxnLst/>
                              <a:rect l="l" t="t" r="r" b="b"/>
                              <a:pathLst>
                                <a:path w="5614" h="17711" fill="none" extrusionOk="0">
                                  <a:moveTo>
                                    <a:pt x="5614" y="17711"/>
                                  </a:moveTo>
                                  <a:lnTo>
                                    <a:pt x="1" y="1"/>
                                  </a:lnTo>
                                </a:path>
                              </a:pathLst>
                            </a:custGeom>
                            <a:solidFill>
                              <a:srgbClr val="F3F3F3"/>
                            </a:solid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40"/>
                            <p:cNvSpPr/>
                            <p:nvPr/>
                          </p:nvSpPr>
                          <p:spPr>
                            <a:xfrm>
                              <a:off x="4787807" y="3694578"/>
                              <a:ext cx="25317" cy="165369"/>
                            </a:xfrm>
                            <a:custGeom>
                              <a:avLst/>
                              <a:gdLst/>
                              <a:ahLst/>
                              <a:cxnLst/>
                              <a:rect l="l" t="t" r="r" b="b"/>
                              <a:pathLst>
                                <a:path w="3219" h="21026" fill="none" extrusionOk="0">
                                  <a:moveTo>
                                    <a:pt x="3219" y="1"/>
                                  </a:moveTo>
                                  <a:lnTo>
                                    <a:pt x="1" y="21025"/>
                                  </a:lnTo>
                                </a:path>
                              </a:pathLst>
                            </a:custGeom>
                            <a:solidFill>
                              <a:srgbClr val="F3F3F3"/>
                            </a:solid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40"/>
                            <p:cNvSpPr/>
                            <p:nvPr/>
                          </p:nvSpPr>
                          <p:spPr>
                            <a:xfrm>
                              <a:off x="4683250" y="3830061"/>
                              <a:ext cx="106374" cy="25223"/>
                            </a:xfrm>
                            <a:custGeom>
                              <a:avLst/>
                              <a:gdLst/>
                              <a:ahLst/>
                              <a:cxnLst/>
                              <a:rect l="l" t="t" r="r" b="b"/>
                              <a:pathLst>
                                <a:path w="13525" h="3207" fill="none" extrusionOk="0">
                                  <a:moveTo>
                                    <a:pt x="1" y="1"/>
                                  </a:moveTo>
                                  <a:lnTo>
                                    <a:pt x="13525" y="3206"/>
                                  </a:lnTo>
                                </a:path>
                              </a:pathLst>
                            </a:custGeom>
                            <a:solidFill>
                              <a:srgbClr val="F3F3F3"/>
                            </a:solid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40"/>
                            <p:cNvSpPr/>
                            <p:nvPr/>
                          </p:nvSpPr>
                          <p:spPr>
                            <a:xfrm>
                              <a:off x="4670980" y="3830061"/>
                              <a:ext cx="12277" cy="79263"/>
                            </a:xfrm>
                            <a:custGeom>
                              <a:avLst/>
                              <a:gdLst/>
                              <a:ahLst/>
                              <a:cxnLst/>
                              <a:rect l="l" t="t" r="r" b="b"/>
                              <a:pathLst>
                                <a:path w="1561" h="10078" fill="none" extrusionOk="0">
                                  <a:moveTo>
                                    <a:pt x="1561" y="1"/>
                                  </a:moveTo>
                                  <a:lnTo>
                                    <a:pt x="0" y="10077"/>
                                  </a:lnTo>
                                </a:path>
                              </a:pathLst>
                            </a:custGeom>
                            <a:solidFill>
                              <a:srgbClr val="F3F3F3"/>
                            </a:solid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40"/>
                            <p:cNvSpPr/>
                            <p:nvPr/>
                          </p:nvSpPr>
                          <p:spPr>
                            <a:xfrm>
                              <a:off x="4583828" y="3830061"/>
                              <a:ext cx="99429" cy="34543"/>
                            </a:xfrm>
                            <a:custGeom>
                              <a:avLst/>
                              <a:gdLst/>
                              <a:ahLst/>
                              <a:cxnLst/>
                              <a:rect l="l" t="t" r="r" b="b"/>
                              <a:pathLst>
                                <a:path w="12642" h="4392" fill="none" extrusionOk="0">
                                  <a:moveTo>
                                    <a:pt x="0" y="4392"/>
                                  </a:moveTo>
                                  <a:lnTo>
                                    <a:pt x="12642" y="1"/>
                                  </a:lnTo>
                                </a:path>
                              </a:pathLst>
                            </a:custGeom>
                            <a:solidFill>
                              <a:srgbClr val="F3F3F3"/>
                            </a:solid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40"/>
                            <p:cNvSpPr/>
                            <p:nvPr/>
                          </p:nvSpPr>
                          <p:spPr>
                            <a:xfrm>
                              <a:off x="4683250" y="3830061"/>
                              <a:ext cx="50336" cy="117983"/>
                            </a:xfrm>
                            <a:custGeom>
                              <a:avLst/>
                              <a:gdLst/>
                              <a:ahLst/>
                              <a:cxnLst/>
                              <a:rect l="l" t="t" r="r" b="b"/>
                              <a:pathLst>
                                <a:path w="6400" h="15001" fill="none" extrusionOk="0">
                                  <a:moveTo>
                                    <a:pt x="1" y="1"/>
                                  </a:moveTo>
                                  <a:lnTo>
                                    <a:pt x="6400" y="15001"/>
                                  </a:lnTo>
                                </a:path>
                              </a:pathLst>
                            </a:custGeom>
                            <a:solidFill>
                              <a:srgbClr val="F3F3F3"/>
                            </a:solid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40"/>
                            <p:cNvSpPr/>
                            <p:nvPr/>
                          </p:nvSpPr>
                          <p:spPr>
                            <a:xfrm>
                              <a:off x="4733578" y="3855276"/>
                              <a:ext cx="56046" cy="92768"/>
                            </a:xfrm>
                            <a:custGeom>
                              <a:avLst/>
                              <a:gdLst/>
                              <a:ahLst/>
                              <a:cxnLst/>
                              <a:rect l="l" t="t" r="r" b="b"/>
                              <a:pathLst>
                                <a:path w="7126" h="11795" fill="none" extrusionOk="0">
                                  <a:moveTo>
                                    <a:pt x="1" y="11795"/>
                                  </a:moveTo>
                                  <a:lnTo>
                                    <a:pt x="7126" y="0"/>
                                  </a:lnTo>
                                </a:path>
                              </a:pathLst>
                            </a:custGeom>
                            <a:solidFill>
                              <a:srgbClr val="F3F3F3"/>
                            </a:solid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40"/>
                            <p:cNvSpPr/>
                            <p:nvPr/>
                          </p:nvSpPr>
                          <p:spPr>
                            <a:xfrm>
                              <a:off x="4888943" y="3730450"/>
                              <a:ext cx="34928" cy="89252"/>
                            </a:xfrm>
                            <a:custGeom>
                              <a:avLst/>
                              <a:gdLst/>
                              <a:ahLst/>
                              <a:cxnLst/>
                              <a:rect l="l" t="t" r="r" b="b"/>
                              <a:pathLst>
                                <a:path w="4441" h="11348" fill="none" extrusionOk="0">
                                  <a:moveTo>
                                    <a:pt x="4440" y="11347"/>
                                  </a:moveTo>
                                  <a:lnTo>
                                    <a:pt x="1" y="0"/>
                                  </a:lnTo>
                                </a:path>
                              </a:pathLst>
                            </a:custGeom>
                            <a:solidFill>
                              <a:srgbClr val="F3F3F3"/>
                            </a:solid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40"/>
                            <p:cNvSpPr/>
                            <p:nvPr/>
                          </p:nvSpPr>
                          <p:spPr>
                            <a:xfrm>
                              <a:off x="4590301" y="3667468"/>
                              <a:ext cx="49762" cy="70887"/>
                            </a:xfrm>
                            <a:custGeom>
                              <a:avLst/>
                              <a:gdLst/>
                              <a:ahLst/>
                              <a:cxnLst/>
                              <a:rect l="l" t="t" r="r" b="b"/>
                              <a:pathLst>
                                <a:path w="6327" h="9013" fill="none" extrusionOk="0">
                                  <a:moveTo>
                                    <a:pt x="0" y="9012"/>
                                  </a:moveTo>
                                  <a:lnTo>
                                    <a:pt x="6327" y="0"/>
                                  </a:lnTo>
                                </a:path>
                              </a:pathLst>
                            </a:custGeom>
                            <a:solidFill>
                              <a:srgbClr val="F3F3F3"/>
                            </a:solid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40"/>
                            <p:cNvSpPr/>
                            <p:nvPr/>
                          </p:nvSpPr>
                          <p:spPr>
                            <a:xfrm>
                              <a:off x="4640338" y="3648536"/>
                              <a:ext cx="80593" cy="20268"/>
                            </a:xfrm>
                            <a:custGeom>
                              <a:avLst/>
                              <a:gdLst/>
                              <a:ahLst/>
                              <a:cxnLst/>
                              <a:rect l="l" t="t" r="r" b="b"/>
                              <a:pathLst>
                                <a:path w="10247" h="2577" fill="none" extrusionOk="0">
                                  <a:moveTo>
                                    <a:pt x="1" y="2577"/>
                                  </a:moveTo>
                                  <a:lnTo>
                                    <a:pt x="10247" y="0"/>
                                  </a:lnTo>
                                </a:path>
                              </a:pathLst>
                            </a:custGeom>
                            <a:solidFill>
                              <a:srgbClr val="F3F3F3"/>
                            </a:solid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45" name="Google Shape;1045;p40"/>
                            <p:cNvGrpSpPr/>
                            <p:nvPr/>
                          </p:nvGrpSpPr>
                          <p:grpSpPr>
                            <a:xfrm>
                              <a:off x="4579164" y="3203653"/>
                              <a:ext cx="1244833" cy="1020397"/>
                              <a:chOff x="4579164" y="3203653"/>
                              <a:chExt cx="1244833" cy="1020397"/>
                            </a:xfrm>
                          </p:grpSpPr>
                          <p:sp>
                            <p:nvSpPr>
                              <p:cNvPr id="1046" name="Google Shape;1046;p40"/>
                              <p:cNvSpPr/>
                              <p:nvPr/>
                            </p:nvSpPr>
                            <p:spPr>
                              <a:xfrm>
                                <a:off x="4753083" y="3966015"/>
                                <a:ext cx="92964" cy="53765"/>
                              </a:xfrm>
                              <a:custGeom>
                                <a:avLst/>
                                <a:gdLst/>
                                <a:ahLst/>
                                <a:cxnLst/>
                                <a:rect l="l" t="t" r="r" b="b"/>
                                <a:pathLst>
                                  <a:path w="11820" h="6836" fill="none" extrusionOk="0">
                                    <a:moveTo>
                                      <a:pt x="1" y="6836"/>
                                    </a:moveTo>
                                    <a:lnTo>
                                      <a:pt x="11819" y="1"/>
                                    </a:lnTo>
                                  </a:path>
                                </a:pathLst>
                              </a:custGeom>
                              <a:solidFill>
                                <a:srgbClr val="F3F3F3"/>
                              </a:solid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40"/>
                              <p:cNvSpPr/>
                              <p:nvPr/>
                            </p:nvSpPr>
                            <p:spPr>
                              <a:xfrm>
                                <a:off x="4846040" y="3952794"/>
                                <a:ext cx="103519" cy="13135"/>
                              </a:xfrm>
                              <a:custGeom>
                                <a:avLst/>
                                <a:gdLst/>
                                <a:ahLst/>
                                <a:cxnLst/>
                                <a:rect l="l" t="t" r="r" b="b"/>
                                <a:pathLst>
                                  <a:path w="13162" h="1670" fill="none" extrusionOk="0">
                                    <a:moveTo>
                                      <a:pt x="13161" y="0"/>
                                    </a:moveTo>
                                    <a:lnTo>
                                      <a:pt x="0" y="1670"/>
                                    </a:lnTo>
                                  </a:path>
                                </a:pathLst>
                              </a:custGeom>
                              <a:solidFill>
                                <a:srgbClr val="F3F3F3"/>
                              </a:solid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40"/>
                              <p:cNvSpPr/>
                              <p:nvPr/>
                            </p:nvSpPr>
                            <p:spPr>
                              <a:xfrm>
                                <a:off x="4846040" y="3962216"/>
                                <a:ext cx="64800" cy="128066"/>
                              </a:xfrm>
                              <a:custGeom>
                                <a:avLst/>
                                <a:gdLst/>
                                <a:ahLst/>
                                <a:cxnLst/>
                                <a:rect l="l" t="t" r="r" b="b"/>
                                <a:pathLst>
                                  <a:path w="8239" h="16283" fill="none" extrusionOk="0">
                                    <a:moveTo>
                                      <a:pt x="0" y="0"/>
                                    </a:moveTo>
                                    <a:lnTo>
                                      <a:pt x="8238" y="16282"/>
                                    </a:lnTo>
                                  </a:path>
                                </a:pathLst>
                              </a:custGeom>
                              <a:solidFill>
                                <a:srgbClr val="F3F3F3"/>
                              </a:solid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40"/>
                              <p:cNvSpPr/>
                              <p:nvPr/>
                            </p:nvSpPr>
                            <p:spPr>
                              <a:xfrm>
                                <a:off x="4842233" y="3962216"/>
                                <a:ext cx="3815" cy="164787"/>
                              </a:xfrm>
                              <a:custGeom>
                                <a:avLst/>
                                <a:gdLst/>
                                <a:ahLst/>
                                <a:cxnLst/>
                                <a:rect l="l" t="t" r="r" b="b"/>
                                <a:pathLst>
                                  <a:path w="485" h="20952" fill="none" extrusionOk="0">
                                    <a:moveTo>
                                      <a:pt x="0" y="20952"/>
                                    </a:moveTo>
                                    <a:lnTo>
                                      <a:pt x="484" y="0"/>
                                    </a:lnTo>
                                  </a:path>
                                </a:pathLst>
                              </a:custGeom>
                              <a:solidFill>
                                <a:srgbClr val="F3F3F3"/>
                              </a:solid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40"/>
                              <p:cNvSpPr/>
                              <p:nvPr/>
                            </p:nvSpPr>
                            <p:spPr>
                              <a:xfrm>
                                <a:off x="4842233" y="4123189"/>
                                <a:ext cx="37587" cy="53002"/>
                              </a:xfrm>
                              <a:custGeom>
                                <a:avLst/>
                                <a:gdLst/>
                                <a:ahLst/>
                                <a:cxnLst/>
                                <a:rect l="l" t="t" r="r" b="b"/>
                                <a:pathLst>
                                  <a:path w="4779" h="6739" fill="none" extrusionOk="0">
                                    <a:moveTo>
                                      <a:pt x="4779" y="6739"/>
                                    </a:moveTo>
                                    <a:lnTo>
                                      <a:pt x="0" y="1"/>
                                    </a:lnTo>
                                  </a:path>
                                </a:pathLst>
                              </a:custGeom>
                              <a:solidFill>
                                <a:srgbClr val="F3F3F3"/>
                              </a:solid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40"/>
                              <p:cNvSpPr/>
                              <p:nvPr/>
                            </p:nvSpPr>
                            <p:spPr>
                              <a:xfrm>
                                <a:off x="4770779" y="4118525"/>
                                <a:ext cx="71461" cy="4672"/>
                              </a:xfrm>
                              <a:custGeom>
                                <a:avLst/>
                                <a:gdLst/>
                                <a:ahLst/>
                                <a:cxnLst/>
                                <a:rect l="l" t="t" r="r" b="b"/>
                                <a:pathLst>
                                  <a:path w="9086" h="594" fill="none" extrusionOk="0">
                                    <a:moveTo>
                                      <a:pt x="9085" y="594"/>
                                    </a:moveTo>
                                    <a:lnTo>
                                      <a:pt x="1" y="1"/>
                                    </a:lnTo>
                                  </a:path>
                                </a:pathLst>
                              </a:custGeom>
                              <a:solidFill>
                                <a:srgbClr val="F3F3F3"/>
                              </a:solid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40"/>
                              <p:cNvSpPr/>
                              <p:nvPr/>
                            </p:nvSpPr>
                            <p:spPr>
                              <a:xfrm>
                                <a:off x="4842233" y="4090274"/>
                                <a:ext cx="68606" cy="32923"/>
                              </a:xfrm>
                              <a:custGeom>
                                <a:avLst/>
                                <a:gdLst/>
                                <a:ahLst/>
                                <a:cxnLst/>
                                <a:rect l="l" t="t" r="r" b="b"/>
                                <a:pathLst>
                                  <a:path w="8723" h="4186" fill="none" extrusionOk="0">
                                    <a:moveTo>
                                      <a:pt x="0" y="4186"/>
                                    </a:moveTo>
                                    <a:lnTo>
                                      <a:pt x="8722" y="0"/>
                                    </a:lnTo>
                                  </a:path>
                                </a:pathLst>
                              </a:custGeom>
                              <a:solidFill>
                                <a:srgbClr val="F3F3F3"/>
                              </a:solid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53" name="Google Shape;1053;p40"/>
                              <p:cNvGrpSpPr/>
                              <p:nvPr/>
                            </p:nvGrpSpPr>
                            <p:grpSpPr>
                              <a:xfrm>
                                <a:off x="4579164" y="3203653"/>
                                <a:ext cx="1244833" cy="1020397"/>
                                <a:chOff x="4579164" y="3203653"/>
                                <a:chExt cx="1244833" cy="1020397"/>
                              </a:xfrm>
                            </p:grpSpPr>
                            <p:sp>
                              <p:nvSpPr>
                                <p:cNvPr id="1054" name="Google Shape;1054;p40"/>
                                <p:cNvSpPr/>
                                <p:nvPr/>
                              </p:nvSpPr>
                              <p:spPr>
                                <a:xfrm>
                                  <a:off x="4788476" y="3855276"/>
                                  <a:ext cx="57572" cy="110747"/>
                                </a:xfrm>
                                <a:custGeom>
                                  <a:avLst/>
                                  <a:gdLst/>
                                  <a:ahLst/>
                                  <a:cxnLst/>
                                  <a:rect l="l" t="t" r="r" b="b"/>
                                  <a:pathLst>
                                    <a:path w="7320" h="14081" fill="none" extrusionOk="0">
                                      <a:moveTo>
                                        <a:pt x="7319" y="14081"/>
                                      </a:moveTo>
                                      <a:lnTo>
                                        <a:pt x="1" y="0"/>
                                      </a:lnTo>
                                    </a:path>
                                  </a:pathLst>
                                </a:custGeom>
                                <a:solidFill>
                                  <a:srgbClr val="F3F3F3"/>
                                </a:solid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40"/>
                                <p:cNvSpPr/>
                                <p:nvPr/>
                              </p:nvSpPr>
                              <p:spPr>
                                <a:xfrm>
                                  <a:off x="4846040" y="3833867"/>
                                  <a:ext cx="11231" cy="132156"/>
                                </a:xfrm>
                                <a:custGeom>
                                  <a:avLst/>
                                  <a:gdLst/>
                                  <a:ahLst/>
                                  <a:cxnLst/>
                                  <a:rect l="l" t="t" r="r" b="b"/>
                                  <a:pathLst>
                                    <a:path w="1428" h="16803" fill="none" extrusionOk="0">
                                      <a:moveTo>
                                        <a:pt x="0" y="16803"/>
                                      </a:moveTo>
                                      <a:lnTo>
                                        <a:pt x="1428" y="1"/>
                                      </a:lnTo>
                                    </a:path>
                                  </a:pathLst>
                                </a:custGeom>
                                <a:solidFill>
                                  <a:srgbClr val="F3F3F3"/>
                                </a:solid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40"/>
                                <p:cNvSpPr/>
                                <p:nvPr/>
                              </p:nvSpPr>
                              <p:spPr>
                                <a:xfrm>
                                  <a:off x="4761554" y="3854796"/>
                                  <a:ext cx="26261" cy="164984"/>
                                </a:xfrm>
                                <a:custGeom>
                                  <a:avLst/>
                                  <a:gdLst/>
                                  <a:ahLst/>
                                  <a:cxnLst/>
                                  <a:rect l="l" t="t" r="r" b="b"/>
                                  <a:pathLst>
                                    <a:path w="3339" h="20977" fill="none" extrusionOk="0">
                                      <a:moveTo>
                                        <a:pt x="0" y="20977"/>
                                      </a:moveTo>
                                      <a:lnTo>
                                        <a:pt x="3339" y="1"/>
                                      </a:lnTo>
                                    </a:path>
                                  </a:pathLst>
                                </a:custGeom>
                                <a:solidFill>
                                  <a:srgbClr val="F3F3F3"/>
                                </a:solid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40"/>
                                <p:cNvSpPr/>
                                <p:nvPr/>
                              </p:nvSpPr>
                              <p:spPr>
                                <a:xfrm>
                                  <a:off x="4846991" y="3818263"/>
                                  <a:ext cx="74025" cy="146242"/>
                                </a:xfrm>
                                <a:custGeom>
                                  <a:avLst/>
                                  <a:gdLst/>
                                  <a:ahLst/>
                                  <a:cxnLst/>
                                  <a:rect l="l" t="t" r="r" b="b"/>
                                  <a:pathLst>
                                    <a:path w="9412" h="18594" fill="none" extrusionOk="0">
                                      <a:moveTo>
                                        <a:pt x="0" y="18593"/>
                                      </a:moveTo>
                                      <a:lnTo>
                                        <a:pt x="9411" y="1"/>
                                      </a:lnTo>
                                    </a:path>
                                  </a:pathLst>
                                </a:custGeom>
                                <a:solidFill>
                                  <a:srgbClr val="F3F3F3"/>
                                </a:solid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40"/>
                                <p:cNvSpPr/>
                                <p:nvPr/>
                              </p:nvSpPr>
                              <p:spPr>
                                <a:xfrm>
                                  <a:off x="4927191" y="3823305"/>
                                  <a:ext cx="22368" cy="129497"/>
                                </a:xfrm>
                                <a:custGeom>
                                  <a:avLst/>
                                  <a:gdLst/>
                                  <a:ahLst/>
                                  <a:cxnLst/>
                                  <a:rect l="l" t="t" r="r" b="b"/>
                                  <a:pathLst>
                                    <a:path w="2844" h="16465" fill="none" extrusionOk="0">
                                      <a:moveTo>
                                        <a:pt x="1" y="1"/>
                                      </a:moveTo>
                                      <a:lnTo>
                                        <a:pt x="2843" y="16464"/>
                                      </a:lnTo>
                                    </a:path>
                                  </a:pathLst>
                                </a:custGeom>
                                <a:solidFill>
                                  <a:srgbClr val="F3F3F3"/>
                                </a:solid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59" name="Google Shape;1059;p40"/>
                                <p:cNvGrpSpPr/>
                                <p:nvPr/>
                              </p:nvGrpSpPr>
                              <p:grpSpPr>
                                <a:xfrm>
                                  <a:off x="4579164" y="3203653"/>
                                  <a:ext cx="1244833" cy="1020397"/>
                                  <a:chOff x="4579164" y="3203653"/>
                                  <a:chExt cx="1244833" cy="1020397"/>
                                </a:xfrm>
                              </p:grpSpPr>
                              <p:sp>
                                <p:nvSpPr>
                                  <p:cNvPr id="1060" name="Google Shape;1060;p40"/>
                                  <p:cNvSpPr/>
                                  <p:nvPr/>
                                </p:nvSpPr>
                                <p:spPr>
                                  <a:xfrm>
                                    <a:off x="4579164" y="3652241"/>
                                    <a:ext cx="422626" cy="571809"/>
                                  </a:xfrm>
                                  <a:custGeom>
                                    <a:avLst/>
                                    <a:gdLst/>
                                    <a:ahLst/>
                                    <a:cxnLst/>
                                    <a:rect l="l" t="t" r="r" b="b"/>
                                    <a:pathLst>
                                      <a:path w="53735" h="72703" fill="none" extrusionOk="0">
                                        <a:moveTo>
                                          <a:pt x="27593" y="71880"/>
                                        </a:moveTo>
                                        <a:lnTo>
                                          <a:pt x="23771" y="58694"/>
                                        </a:lnTo>
                                        <a:lnTo>
                                          <a:pt x="22936" y="46731"/>
                                        </a:lnTo>
                                        <a:lnTo>
                                          <a:pt x="19972" y="37380"/>
                                        </a:lnTo>
                                        <a:lnTo>
                                          <a:pt x="11674" y="32686"/>
                                        </a:lnTo>
                                        <a:lnTo>
                                          <a:pt x="1" y="27001"/>
                                        </a:lnTo>
                                        <a:lnTo>
                                          <a:pt x="1392" y="10610"/>
                                        </a:lnTo>
                                        <a:lnTo>
                                          <a:pt x="17517" y="1"/>
                                        </a:lnTo>
                                        <a:lnTo>
                                          <a:pt x="29747" y="5384"/>
                                        </a:lnTo>
                                        <a:lnTo>
                                          <a:pt x="43827" y="21291"/>
                                        </a:lnTo>
                                        <a:lnTo>
                                          <a:pt x="49343" y="27122"/>
                                        </a:lnTo>
                                        <a:lnTo>
                                          <a:pt x="53735" y="25815"/>
                                        </a:lnTo>
                                        <a:lnTo>
                                          <a:pt x="50347" y="35940"/>
                                        </a:lnTo>
                                        <a:lnTo>
                                          <a:pt x="47093" y="38214"/>
                                        </a:lnTo>
                                        <a:lnTo>
                                          <a:pt x="44069" y="44275"/>
                                        </a:lnTo>
                                        <a:lnTo>
                                          <a:pt x="45073" y="51944"/>
                                        </a:lnTo>
                                        <a:lnTo>
                                          <a:pt x="42170" y="55694"/>
                                        </a:lnTo>
                                        <a:lnTo>
                                          <a:pt x="38227" y="66025"/>
                                        </a:lnTo>
                                        <a:lnTo>
                                          <a:pt x="27593" y="72702"/>
                                        </a:lnTo>
                                      </a:path>
                                    </a:pathLst>
                                  </a:custGeom>
                                  <a:solidFill>
                                    <a:srgbClr val="F3F3F3"/>
                                  </a:solid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40"/>
                                  <p:cNvSpPr/>
                                  <p:nvPr/>
                                </p:nvSpPr>
                                <p:spPr>
                                  <a:xfrm>
                                    <a:off x="4617986" y="3203653"/>
                                    <a:ext cx="1206011" cy="684357"/>
                                  </a:xfrm>
                                  <a:custGeom>
                                    <a:avLst/>
                                    <a:gdLst/>
                                    <a:ahLst/>
                                    <a:cxnLst/>
                                    <a:rect l="l" t="t" r="r" b="b"/>
                                    <a:pathLst>
                                      <a:path w="153339" h="87013" fill="none" extrusionOk="0">
                                        <a:moveTo>
                                          <a:pt x="24811" y="62214"/>
                                        </a:moveTo>
                                        <a:lnTo>
                                          <a:pt x="34452" y="66980"/>
                                        </a:lnTo>
                                        <a:lnTo>
                                          <a:pt x="37549" y="69920"/>
                                        </a:lnTo>
                                        <a:lnTo>
                                          <a:pt x="41274" y="77698"/>
                                        </a:lnTo>
                                        <a:lnTo>
                                          <a:pt x="46270" y="79222"/>
                                        </a:lnTo>
                                        <a:lnTo>
                                          <a:pt x="55899" y="72775"/>
                                        </a:lnTo>
                                        <a:lnTo>
                                          <a:pt x="52645" y="69085"/>
                                        </a:lnTo>
                                        <a:lnTo>
                                          <a:pt x="48291" y="70234"/>
                                        </a:lnTo>
                                        <a:lnTo>
                                          <a:pt x="46585" y="64634"/>
                                        </a:lnTo>
                                        <a:lnTo>
                                          <a:pt x="48774" y="66097"/>
                                        </a:lnTo>
                                        <a:lnTo>
                                          <a:pt x="59698" y="70234"/>
                                        </a:lnTo>
                                        <a:lnTo>
                                          <a:pt x="65988" y="72279"/>
                                        </a:lnTo>
                                        <a:lnTo>
                                          <a:pt x="66315" y="75944"/>
                                        </a:lnTo>
                                        <a:lnTo>
                                          <a:pt x="70960" y="87013"/>
                                        </a:lnTo>
                                        <a:lnTo>
                                          <a:pt x="76573" y="75944"/>
                                        </a:lnTo>
                                        <a:lnTo>
                                          <a:pt x="80831" y="72932"/>
                                        </a:lnTo>
                                        <a:lnTo>
                                          <a:pt x="86069" y="78146"/>
                                        </a:lnTo>
                                        <a:lnTo>
                                          <a:pt x="88355" y="83928"/>
                                        </a:lnTo>
                                        <a:lnTo>
                                          <a:pt x="94633" y="84037"/>
                                        </a:lnTo>
                                        <a:lnTo>
                                          <a:pt x="94270" y="74299"/>
                                        </a:lnTo>
                                        <a:lnTo>
                                          <a:pt x="100936" y="72690"/>
                                        </a:lnTo>
                                        <a:lnTo>
                                          <a:pt x="106682" y="64307"/>
                                        </a:lnTo>
                                        <a:lnTo>
                                          <a:pt x="106319" y="56553"/>
                                        </a:lnTo>
                                        <a:lnTo>
                                          <a:pt x="103416" y="54690"/>
                                        </a:lnTo>
                                        <a:lnTo>
                                          <a:pt x="106827" y="53105"/>
                                        </a:lnTo>
                                        <a:lnTo>
                                          <a:pt x="120194" y="45339"/>
                                        </a:lnTo>
                                        <a:lnTo>
                                          <a:pt x="122528" y="36859"/>
                                        </a:lnTo>
                                        <a:lnTo>
                                          <a:pt x="118851" y="35493"/>
                                        </a:lnTo>
                                        <a:lnTo>
                                          <a:pt x="125093" y="28464"/>
                                        </a:lnTo>
                                        <a:lnTo>
                                          <a:pt x="148536" y="25972"/>
                                        </a:lnTo>
                                        <a:lnTo>
                                          <a:pt x="153339" y="12255"/>
                                        </a:lnTo>
                                        <a:lnTo>
                                          <a:pt x="125468" y="6255"/>
                                        </a:lnTo>
                                        <a:lnTo>
                                          <a:pt x="101758" y="5432"/>
                                        </a:lnTo>
                                        <a:lnTo>
                                          <a:pt x="85016" y="1"/>
                                        </a:lnTo>
                                        <a:lnTo>
                                          <a:pt x="60532" y="12255"/>
                                        </a:lnTo>
                                        <a:lnTo>
                                          <a:pt x="39714" y="20214"/>
                                        </a:lnTo>
                                        <a:lnTo>
                                          <a:pt x="35444" y="13089"/>
                                        </a:lnTo>
                                        <a:lnTo>
                                          <a:pt x="22186" y="13464"/>
                                        </a:lnTo>
                                        <a:lnTo>
                                          <a:pt x="15291" y="21351"/>
                                        </a:lnTo>
                                        <a:lnTo>
                                          <a:pt x="11831" y="27484"/>
                                        </a:lnTo>
                                        <a:lnTo>
                                          <a:pt x="21581" y="26614"/>
                                        </a:lnTo>
                                        <a:lnTo>
                                          <a:pt x="24532" y="19561"/>
                                        </a:lnTo>
                                        <a:lnTo>
                                          <a:pt x="29480" y="22694"/>
                                        </a:lnTo>
                                        <a:lnTo>
                                          <a:pt x="24811" y="32964"/>
                                        </a:lnTo>
                                        <a:lnTo>
                                          <a:pt x="20262" y="35541"/>
                                        </a:lnTo>
                                        <a:lnTo>
                                          <a:pt x="15569" y="31368"/>
                                        </a:lnTo>
                                        <a:lnTo>
                                          <a:pt x="15061" y="35650"/>
                                        </a:lnTo>
                                        <a:lnTo>
                                          <a:pt x="11057" y="37924"/>
                                        </a:lnTo>
                                        <a:lnTo>
                                          <a:pt x="6024" y="43089"/>
                                        </a:lnTo>
                                        <a:lnTo>
                                          <a:pt x="6387" y="49210"/>
                                        </a:lnTo>
                                        <a:lnTo>
                                          <a:pt x="992" y="49210"/>
                                        </a:lnTo>
                                        <a:lnTo>
                                          <a:pt x="0" y="52198"/>
                                        </a:lnTo>
                                        <a:lnTo>
                                          <a:pt x="835" y="57037"/>
                                        </a:lnTo>
                                        <a:lnTo>
                                          <a:pt x="6726" y="55198"/>
                                        </a:lnTo>
                                        <a:lnTo>
                                          <a:pt x="10924" y="50069"/>
                                        </a:lnTo>
                                        <a:lnTo>
                                          <a:pt x="16367" y="50686"/>
                                        </a:lnTo>
                                        <a:lnTo>
                                          <a:pt x="18049" y="46670"/>
                                        </a:lnTo>
                                        <a:lnTo>
                                          <a:pt x="23093" y="54363"/>
                                        </a:lnTo>
                                        <a:lnTo>
                                          <a:pt x="26528" y="56105"/>
                                        </a:lnTo>
                                        <a:lnTo>
                                          <a:pt x="26734" y="52210"/>
                                        </a:lnTo>
                                        <a:lnTo>
                                          <a:pt x="33835" y="47069"/>
                                        </a:lnTo>
                                        <a:lnTo>
                                          <a:pt x="38069" y="49488"/>
                                        </a:lnTo>
                                        <a:lnTo>
                                          <a:pt x="36278" y="53045"/>
                                        </a:lnTo>
                                        <a:lnTo>
                                          <a:pt x="28343" y="55392"/>
                                        </a:lnTo>
                                        <a:cubicBezTo>
                                          <a:pt x="28343" y="55392"/>
                                          <a:pt x="31041" y="58888"/>
                                          <a:pt x="31319" y="58984"/>
                                        </a:cubicBezTo>
                                        <a:cubicBezTo>
                                          <a:pt x="31597" y="59069"/>
                                          <a:pt x="36278" y="58150"/>
                                          <a:pt x="36278" y="58150"/>
                                        </a:cubicBezTo>
                                        <a:lnTo>
                                          <a:pt x="35456" y="61948"/>
                                        </a:lnTo>
                                        <a:lnTo>
                                          <a:pt x="30920" y="63255"/>
                                        </a:lnTo>
                                        <a:lnTo>
                                          <a:pt x="24823" y="62142"/>
                                        </a:lnTo>
                                      </a:path>
                                    </a:pathLst>
                                  </a:custGeom>
                                  <a:solidFill>
                                    <a:srgbClr val="F3F3F3"/>
                                  </a:solid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40"/>
                                  <p:cNvSpPr/>
                                  <p:nvPr/>
                                </p:nvSpPr>
                                <p:spPr>
                                  <a:xfrm>
                                    <a:off x="4906356" y="3466721"/>
                                    <a:ext cx="194289" cy="358880"/>
                                  </a:xfrm>
                                  <a:custGeom>
                                    <a:avLst/>
                                    <a:gdLst/>
                                    <a:ahLst/>
                                    <a:cxnLst/>
                                    <a:rect l="l" t="t" r="r" b="b"/>
                                    <a:pathLst>
                                      <a:path w="24703" h="45630" fill="none" extrusionOk="0">
                                        <a:moveTo>
                                          <a:pt x="8396" y="39968"/>
                                        </a:moveTo>
                                        <a:lnTo>
                                          <a:pt x="9835" y="45629"/>
                                        </a:lnTo>
                                        <a:lnTo>
                                          <a:pt x="11626" y="36786"/>
                                        </a:lnTo>
                                        <a:lnTo>
                                          <a:pt x="5492" y="30218"/>
                                        </a:lnTo>
                                        <a:lnTo>
                                          <a:pt x="1" y="25016"/>
                                        </a:lnTo>
                                        <a:lnTo>
                                          <a:pt x="1392" y="16040"/>
                                        </a:lnTo>
                                        <a:lnTo>
                                          <a:pt x="24702" y="15206"/>
                                        </a:lnTo>
                                        <a:lnTo>
                                          <a:pt x="6472" y="0"/>
                                        </a:lnTo>
                                      </a:path>
                                    </a:pathLst>
                                  </a:custGeom>
                                  <a:solidFill>
                                    <a:srgbClr val="F3F3F3"/>
                                  </a:solid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40"/>
                                  <p:cNvSpPr/>
                                  <p:nvPr/>
                                </p:nvSpPr>
                                <p:spPr>
                                  <a:xfrm>
                                    <a:off x="4972383" y="3756043"/>
                                    <a:ext cx="25412" cy="25026"/>
                                  </a:xfrm>
                                  <a:custGeom>
                                    <a:avLst/>
                                    <a:gdLst/>
                                    <a:ahLst/>
                                    <a:cxnLst/>
                                    <a:rect l="l" t="t" r="r" b="b"/>
                                    <a:pathLst>
                                      <a:path w="3231" h="3182" fill="none" extrusionOk="0">
                                        <a:moveTo>
                                          <a:pt x="1" y="3182"/>
                                        </a:moveTo>
                                        <a:lnTo>
                                          <a:pt x="3231" y="0"/>
                                        </a:lnTo>
                                      </a:path>
                                    </a:pathLst>
                                  </a:custGeom>
                                  <a:solidFill>
                                    <a:srgbClr val="F3F3F3"/>
                                  </a:solid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sp>
                        <p:nvSpPr>
                          <p:cNvPr id="1064" name="Google Shape;1064;p40"/>
                          <p:cNvSpPr/>
                          <p:nvPr/>
                        </p:nvSpPr>
                        <p:spPr>
                          <a:xfrm>
                            <a:off x="4890375" y="3688019"/>
                            <a:ext cx="5144" cy="43769"/>
                          </a:xfrm>
                          <a:custGeom>
                            <a:avLst/>
                            <a:gdLst/>
                            <a:ahLst/>
                            <a:cxnLst/>
                            <a:rect l="l" t="t" r="r" b="b"/>
                            <a:pathLst>
                              <a:path w="654" h="5565" fill="none" extrusionOk="0">
                                <a:moveTo>
                                  <a:pt x="653" y="0"/>
                                </a:moveTo>
                                <a:lnTo>
                                  <a:pt x="0" y="5565"/>
                                </a:lnTo>
                              </a:path>
                            </a:pathLst>
                          </a:custGeom>
                          <a:solidFill>
                            <a:srgbClr val="F3F3F3"/>
                          </a:solid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40"/>
                          <p:cNvSpPr/>
                          <p:nvPr/>
                        </p:nvSpPr>
                        <p:spPr>
                          <a:xfrm>
                            <a:off x="4899317" y="3688019"/>
                            <a:ext cx="54048" cy="20174"/>
                          </a:xfrm>
                          <a:custGeom>
                            <a:avLst/>
                            <a:gdLst/>
                            <a:ahLst/>
                            <a:cxnLst/>
                            <a:rect l="l" t="t" r="r" b="b"/>
                            <a:pathLst>
                              <a:path w="6872" h="2565" fill="none" extrusionOk="0">
                                <a:moveTo>
                                  <a:pt x="0" y="0"/>
                                </a:moveTo>
                                <a:lnTo>
                                  <a:pt x="6871" y="2565"/>
                                </a:lnTo>
                              </a:path>
                            </a:pathLst>
                          </a:custGeom>
                          <a:solidFill>
                            <a:srgbClr val="F3F3F3"/>
                          </a:solid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40"/>
                          <p:cNvSpPr/>
                          <p:nvPr/>
                        </p:nvSpPr>
                        <p:spPr>
                          <a:xfrm>
                            <a:off x="4862690" y="3700571"/>
                            <a:ext cx="27693" cy="31216"/>
                          </a:xfrm>
                          <a:custGeom>
                            <a:avLst/>
                            <a:gdLst/>
                            <a:ahLst/>
                            <a:cxnLst/>
                            <a:rect l="l" t="t" r="r" b="b"/>
                            <a:pathLst>
                              <a:path w="3521" h="3969" fill="none" extrusionOk="0">
                                <a:moveTo>
                                  <a:pt x="0" y="1"/>
                                </a:moveTo>
                                <a:lnTo>
                                  <a:pt x="3520" y="3969"/>
                                </a:lnTo>
                              </a:path>
                            </a:pathLst>
                          </a:custGeom>
                          <a:solidFill>
                            <a:srgbClr val="F3F3F3"/>
                          </a:solid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067" name="Google Shape;1067;p40"/>
                      <p:cNvSpPr/>
                      <p:nvPr/>
                    </p:nvSpPr>
                    <p:spPr>
                      <a:xfrm>
                        <a:off x="4953924" y="3297081"/>
                        <a:ext cx="146053" cy="168122"/>
                      </a:xfrm>
                      <a:custGeom>
                        <a:avLst/>
                        <a:gdLst/>
                        <a:ahLst/>
                        <a:cxnLst/>
                        <a:rect l="l" t="t" r="r" b="b"/>
                        <a:pathLst>
                          <a:path w="18570" h="21376" fill="none" extrusionOk="0">
                            <a:moveTo>
                              <a:pt x="1" y="21376"/>
                            </a:moveTo>
                            <a:lnTo>
                              <a:pt x="18569" y="1"/>
                            </a:lnTo>
                          </a:path>
                        </a:pathLst>
                      </a:custGeom>
                      <a:solidFill>
                        <a:srgbClr val="F3F3F3"/>
                      </a:solid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grpSp>
        <p:grpSp>
          <p:nvGrpSpPr>
            <p:cNvPr id="1068" name="Google Shape;1068;p40"/>
            <p:cNvGrpSpPr/>
            <p:nvPr/>
          </p:nvGrpSpPr>
          <p:grpSpPr>
            <a:xfrm>
              <a:off x="2726338" y="2836198"/>
              <a:ext cx="63780" cy="54790"/>
              <a:chOff x="4595437" y="3598775"/>
              <a:chExt cx="37776" cy="32451"/>
            </a:xfrm>
          </p:grpSpPr>
          <p:sp>
            <p:nvSpPr>
              <p:cNvPr id="1069" name="Google Shape;1069;p40"/>
              <p:cNvSpPr/>
              <p:nvPr/>
            </p:nvSpPr>
            <p:spPr>
              <a:xfrm>
                <a:off x="4595437" y="3598775"/>
                <a:ext cx="37776" cy="32451"/>
              </a:xfrm>
              <a:custGeom>
                <a:avLst/>
                <a:gdLst/>
                <a:ahLst/>
                <a:cxnLst/>
                <a:rect l="l" t="t" r="r" b="b"/>
                <a:pathLst>
                  <a:path w="4803" h="4126" extrusionOk="0">
                    <a:moveTo>
                      <a:pt x="2730" y="0"/>
                    </a:moveTo>
                    <a:cubicBezTo>
                      <a:pt x="2226" y="0"/>
                      <a:pt x="1712" y="187"/>
                      <a:pt x="1295" y="605"/>
                    </a:cubicBezTo>
                    <a:cubicBezTo>
                      <a:pt x="0" y="1900"/>
                      <a:pt x="920" y="4125"/>
                      <a:pt x="2758" y="4125"/>
                    </a:cubicBezTo>
                    <a:cubicBezTo>
                      <a:pt x="3883" y="4113"/>
                      <a:pt x="4803" y="3194"/>
                      <a:pt x="4803" y="2069"/>
                    </a:cubicBezTo>
                    <a:cubicBezTo>
                      <a:pt x="4803" y="824"/>
                      <a:pt x="3788" y="0"/>
                      <a:pt x="2730"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40"/>
              <p:cNvSpPr/>
              <p:nvPr/>
            </p:nvSpPr>
            <p:spPr>
              <a:xfrm>
                <a:off x="4610561" y="3608480"/>
                <a:ext cx="13040" cy="13040"/>
              </a:xfrm>
              <a:custGeom>
                <a:avLst/>
                <a:gdLst/>
                <a:ahLst/>
                <a:cxnLst/>
                <a:rect l="l" t="t" r="r" b="b"/>
                <a:pathLst>
                  <a:path w="1658" h="1658" extrusionOk="0">
                    <a:moveTo>
                      <a:pt x="835" y="0"/>
                    </a:moveTo>
                    <a:cubicBezTo>
                      <a:pt x="376" y="0"/>
                      <a:pt x="1" y="375"/>
                      <a:pt x="1" y="835"/>
                    </a:cubicBezTo>
                    <a:cubicBezTo>
                      <a:pt x="1" y="1283"/>
                      <a:pt x="376" y="1658"/>
                      <a:pt x="835" y="1658"/>
                    </a:cubicBezTo>
                    <a:cubicBezTo>
                      <a:pt x="1283" y="1658"/>
                      <a:pt x="1658" y="1283"/>
                      <a:pt x="1658" y="835"/>
                    </a:cubicBezTo>
                    <a:cubicBezTo>
                      <a:pt x="1658" y="375"/>
                      <a:pt x="1283" y="0"/>
                      <a:pt x="835"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71" name="Google Shape;1071;p40"/>
            <p:cNvGrpSpPr/>
            <p:nvPr/>
          </p:nvGrpSpPr>
          <p:grpSpPr>
            <a:xfrm>
              <a:off x="2804726" y="2710695"/>
              <a:ext cx="63780" cy="54671"/>
              <a:chOff x="4641864" y="3524443"/>
              <a:chExt cx="37776" cy="32380"/>
            </a:xfrm>
          </p:grpSpPr>
          <p:sp>
            <p:nvSpPr>
              <p:cNvPr id="1072" name="Google Shape;1072;p40"/>
              <p:cNvSpPr/>
              <p:nvPr/>
            </p:nvSpPr>
            <p:spPr>
              <a:xfrm>
                <a:off x="4641864" y="3524443"/>
                <a:ext cx="37776" cy="32380"/>
              </a:xfrm>
              <a:custGeom>
                <a:avLst/>
                <a:gdLst/>
                <a:ahLst/>
                <a:cxnLst/>
                <a:rect l="l" t="t" r="r" b="b"/>
                <a:pathLst>
                  <a:path w="4803" h="4117" extrusionOk="0">
                    <a:moveTo>
                      <a:pt x="2737" y="1"/>
                    </a:moveTo>
                    <a:cubicBezTo>
                      <a:pt x="2231" y="1"/>
                      <a:pt x="1715" y="189"/>
                      <a:pt x="1295" y="609"/>
                    </a:cubicBezTo>
                    <a:cubicBezTo>
                      <a:pt x="0" y="1903"/>
                      <a:pt x="908" y="4117"/>
                      <a:pt x="2746" y="4117"/>
                    </a:cubicBezTo>
                    <a:cubicBezTo>
                      <a:pt x="3884" y="4117"/>
                      <a:pt x="4803" y="3197"/>
                      <a:pt x="4803" y="2060"/>
                    </a:cubicBezTo>
                    <a:cubicBezTo>
                      <a:pt x="4803" y="818"/>
                      <a:pt x="3792" y="1"/>
                      <a:pt x="2737"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40"/>
              <p:cNvSpPr/>
              <p:nvPr/>
            </p:nvSpPr>
            <p:spPr>
              <a:xfrm>
                <a:off x="4656988" y="3534077"/>
                <a:ext cx="13048" cy="13040"/>
              </a:xfrm>
              <a:custGeom>
                <a:avLst/>
                <a:gdLst/>
                <a:ahLst/>
                <a:cxnLst/>
                <a:rect l="l" t="t" r="r" b="b"/>
                <a:pathLst>
                  <a:path w="1659" h="1658" extrusionOk="0">
                    <a:moveTo>
                      <a:pt x="823" y="1"/>
                    </a:moveTo>
                    <a:cubicBezTo>
                      <a:pt x="376" y="1"/>
                      <a:pt x="1" y="376"/>
                      <a:pt x="1" y="835"/>
                    </a:cubicBezTo>
                    <a:cubicBezTo>
                      <a:pt x="1" y="1295"/>
                      <a:pt x="376" y="1658"/>
                      <a:pt x="823" y="1658"/>
                    </a:cubicBezTo>
                    <a:cubicBezTo>
                      <a:pt x="1283" y="1658"/>
                      <a:pt x="1658" y="1295"/>
                      <a:pt x="1658" y="835"/>
                    </a:cubicBezTo>
                    <a:cubicBezTo>
                      <a:pt x="1658" y="376"/>
                      <a:pt x="1283" y="1"/>
                      <a:pt x="823"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74" name="Google Shape;1074;p40"/>
            <p:cNvGrpSpPr/>
            <p:nvPr/>
          </p:nvGrpSpPr>
          <p:grpSpPr>
            <a:xfrm>
              <a:off x="2815814" y="3334489"/>
              <a:ext cx="63780" cy="54631"/>
              <a:chOff x="4648431" y="3893901"/>
              <a:chExt cx="37776" cy="32357"/>
            </a:xfrm>
          </p:grpSpPr>
          <p:sp>
            <p:nvSpPr>
              <p:cNvPr id="1075" name="Google Shape;1075;p40"/>
              <p:cNvSpPr/>
              <p:nvPr/>
            </p:nvSpPr>
            <p:spPr>
              <a:xfrm>
                <a:off x="4648431" y="3893901"/>
                <a:ext cx="37776" cy="32357"/>
              </a:xfrm>
              <a:custGeom>
                <a:avLst/>
                <a:gdLst/>
                <a:ahLst/>
                <a:cxnLst/>
                <a:rect l="l" t="t" r="r" b="b"/>
                <a:pathLst>
                  <a:path w="4803" h="4114" extrusionOk="0">
                    <a:moveTo>
                      <a:pt x="2732" y="0"/>
                    </a:moveTo>
                    <a:cubicBezTo>
                      <a:pt x="2227" y="0"/>
                      <a:pt x="1713" y="187"/>
                      <a:pt x="1295" y="605"/>
                    </a:cubicBezTo>
                    <a:cubicBezTo>
                      <a:pt x="0" y="1900"/>
                      <a:pt x="920" y="4113"/>
                      <a:pt x="2746" y="4113"/>
                    </a:cubicBezTo>
                    <a:cubicBezTo>
                      <a:pt x="3883" y="4113"/>
                      <a:pt x="4803" y="3194"/>
                      <a:pt x="4803" y="2057"/>
                    </a:cubicBezTo>
                    <a:cubicBezTo>
                      <a:pt x="4803" y="821"/>
                      <a:pt x="3788" y="0"/>
                      <a:pt x="2732"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40"/>
              <p:cNvSpPr/>
              <p:nvPr/>
            </p:nvSpPr>
            <p:spPr>
              <a:xfrm>
                <a:off x="4663556" y="3903606"/>
                <a:ext cx="13040" cy="13040"/>
              </a:xfrm>
              <a:custGeom>
                <a:avLst/>
                <a:gdLst/>
                <a:ahLst/>
                <a:cxnLst/>
                <a:rect l="l" t="t" r="r" b="b"/>
                <a:pathLst>
                  <a:path w="1658" h="1658" extrusionOk="0">
                    <a:moveTo>
                      <a:pt x="823" y="0"/>
                    </a:moveTo>
                    <a:cubicBezTo>
                      <a:pt x="363" y="0"/>
                      <a:pt x="1" y="375"/>
                      <a:pt x="1" y="823"/>
                    </a:cubicBezTo>
                    <a:cubicBezTo>
                      <a:pt x="1" y="1283"/>
                      <a:pt x="363" y="1658"/>
                      <a:pt x="823" y="1658"/>
                    </a:cubicBezTo>
                    <a:cubicBezTo>
                      <a:pt x="1283" y="1658"/>
                      <a:pt x="1658" y="1283"/>
                      <a:pt x="1658" y="823"/>
                    </a:cubicBezTo>
                    <a:cubicBezTo>
                      <a:pt x="1658" y="375"/>
                      <a:pt x="1283" y="0"/>
                      <a:pt x="823"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77" name="Google Shape;1077;p40"/>
            <p:cNvGrpSpPr/>
            <p:nvPr/>
          </p:nvGrpSpPr>
          <p:grpSpPr>
            <a:xfrm>
              <a:off x="2679595" y="3045784"/>
              <a:ext cx="63940" cy="54671"/>
              <a:chOff x="4567752" y="3722908"/>
              <a:chExt cx="37870" cy="32380"/>
            </a:xfrm>
          </p:grpSpPr>
          <p:sp>
            <p:nvSpPr>
              <p:cNvPr id="1078" name="Google Shape;1078;p40"/>
              <p:cNvSpPr/>
              <p:nvPr/>
            </p:nvSpPr>
            <p:spPr>
              <a:xfrm>
                <a:off x="4567752" y="3722908"/>
                <a:ext cx="37870" cy="32380"/>
              </a:xfrm>
              <a:custGeom>
                <a:avLst/>
                <a:gdLst/>
                <a:ahLst/>
                <a:cxnLst/>
                <a:rect l="l" t="t" r="r" b="b"/>
                <a:pathLst>
                  <a:path w="4815" h="4117" extrusionOk="0">
                    <a:moveTo>
                      <a:pt x="2749" y="1"/>
                    </a:moveTo>
                    <a:cubicBezTo>
                      <a:pt x="2243" y="1"/>
                      <a:pt x="1726" y="189"/>
                      <a:pt x="1307" y="609"/>
                    </a:cubicBezTo>
                    <a:cubicBezTo>
                      <a:pt x="0" y="1903"/>
                      <a:pt x="919" y="4117"/>
                      <a:pt x="2758" y="4117"/>
                    </a:cubicBezTo>
                    <a:cubicBezTo>
                      <a:pt x="3895" y="4117"/>
                      <a:pt x="4815" y="3197"/>
                      <a:pt x="4815" y="2060"/>
                    </a:cubicBezTo>
                    <a:cubicBezTo>
                      <a:pt x="4815" y="818"/>
                      <a:pt x="3804" y="1"/>
                      <a:pt x="2749"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40"/>
              <p:cNvSpPr/>
              <p:nvPr/>
            </p:nvSpPr>
            <p:spPr>
              <a:xfrm>
                <a:off x="4580690" y="3732543"/>
                <a:ext cx="15227" cy="13064"/>
              </a:xfrm>
              <a:custGeom>
                <a:avLst/>
                <a:gdLst/>
                <a:ahLst/>
                <a:cxnLst/>
                <a:rect l="l" t="t" r="r" b="b"/>
                <a:pathLst>
                  <a:path w="1936" h="1661" extrusionOk="0">
                    <a:moveTo>
                      <a:pt x="1113" y="0"/>
                    </a:moveTo>
                    <a:cubicBezTo>
                      <a:pt x="375" y="0"/>
                      <a:pt x="0" y="896"/>
                      <a:pt x="520" y="1416"/>
                    </a:cubicBezTo>
                    <a:cubicBezTo>
                      <a:pt x="689" y="1585"/>
                      <a:pt x="898" y="1661"/>
                      <a:pt x="1103" y="1661"/>
                    </a:cubicBezTo>
                    <a:cubicBezTo>
                      <a:pt x="1528" y="1661"/>
                      <a:pt x="1936" y="1333"/>
                      <a:pt x="1936" y="835"/>
                    </a:cubicBezTo>
                    <a:cubicBezTo>
                      <a:pt x="1936" y="375"/>
                      <a:pt x="1573" y="0"/>
                      <a:pt x="1113" y="0"/>
                    </a:cubicBezTo>
                    <a:close/>
                  </a:path>
                </a:pathLst>
              </a:custGeom>
              <a:solidFill>
                <a:srgbClr val="CC4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80" name="Google Shape;1080;p40"/>
            <p:cNvGrpSpPr/>
            <p:nvPr/>
          </p:nvGrpSpPr>
          <p:grpSpPr>
            <a:xfrm>
              <a:off x="2763600" y="2926151"/>
              <a:ext cx="63794" cy="54631"/>
              <a:chOff x="4617506" y="3652052"/>
              <a:chExt cx="37783" cy="32357"/>
            </a:xfrm>
          </p:grpSpPr>
          <p:sp>
            <p:nvSpPr>
              <p:cNvPr id="1081" name="Google Shape;1081;p40"/>
              <p:cNvSpPr/>
              <p:nvPr/>
            </p:nvSpPr>
            <p:spPr>
              <a:xfrm>
                <a:off x="4617506" y="3652052"/>
                <a:ext cx="37783" cy="32357"/>
              </a:xfrm>
              <a:custGeom>
                <a:avLst/>
                <a:gdLst/>
                <a:ahLst/>
                <a:cxnLst/>
                <a:rect l="l" t="t" r="r" b="b"/>
                <a:pathLst>
                  <a:path w="4804" h="4114" extrusionOk="0">
                    <a:moveTo>
                      <a:pt x="2732" y="0"/>
                    </a:moveTo>
                    <a:cubicBezTo>
                      <a:pt x="2228" y="0"/>
                      <a:pt x="1713" y="187"/>
                      <a:pt x="1295" y="605"/>
                    </a:cubicBezTo>
                    <a:cubicBezTo>
                      <a:pt x="1" y="1900"/>
                      <a:pt x="920" y="4114"/>
                      <a:pt x="2747" y="4114"/>
                    </a:cubicBezTo>
                    <a:cubicBezTo>
                      <a:pt x="3884" y="4114"/>
                      <a:pt x="4803" y="3194"/>
                      <a:pt x="4803" y="2057"/>
                    </a:cubicBezTo>
                    <a:cubicBezTo>
                      <a:pt x="4803" y="821"/>
                      <a:pt x="3789" y="0"/>
                      <a:pt x="2732"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40"/>
              <p:cNvSpPr/>
              <p:nvPr/>
            </p:nvSpPr>
            <p:spPr>
              <a:xfrm>
                <a:off x="4632638" y="3661758"/>
                <a:ext cx="13040" cy="13040"/>
              </a:xfrm>
              <a:custGeom>
                <a:avLst/>
                <a:gdLst/>
                <a:ahLst/>
                <a:cxnLst/>
                <a:rect l="l" t="t" r="r" b="b"/>
                <a:pathLst>
                  <a:path w="1658" h="1658" extrusionOk="0">
                    <a:moveTo>
                      <a:pt x="823" y="1"/>
                    </a:moveTo>
                    <a:cubicBezTo>
                      <a:pt x="363" y="1"/>
                      <a:pt x="0" y="363"/>
                      <a:pt x="0" y="823"/>
                    </a:cubicBezTo>
                    <a:cubicBezTo>
                      <a:pt x="0" y="1283"/>
                      <a:pt x="363" y="1658"/>
                      <a:pt x="823" y="1658"/>
                    </a:cubicBezTo>
                    <a:cubicBezTo>
                      <a:pt x="1282" y="1658"/>
                      <a:pt x="1657" y="1283"/>
                      <a:pt x="1657" y="823"/>
                    </a:cubicBezTo>
                    <a:cubicBezTo>
                      <a:pt x="1657" y="363"/>
                      <a:pt x="1282" y="1"/>
                      <a:pt x="823"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83" name="Google Shape;1083;p40"/>
            <p:cNvGrpSpPr/>
            <p:nvPr/>
          </p:nvGrpSpPr>
          <p:grpSpPr>
            <a:xfrm>
              <a:off x="2968738" y="2760851"/>
              <a:ext cx="63940" cy="54631"/>
              <a:chOff x="4739005" y="3554149"/>
              <a:chExt cx="37870" cy="32357"/>
            </a:xfrm>
          </p:grpSpPr>
          <p:sp>
            <p:nvSpPr>
              <p:cNvPr id="1084" name="Google Shape;1084;p40"/>
              <p:cNvSpPr/>
              <p:nvPr/>
            </p:nvSpPr>
            <p:spPr>
              <a:xfrm>
                <a:off x="4739005" y="3554149"/>
                <a:ext cx="37870" cy="32357"/>
              </a:xfrm>
              <a:custGeom>
                <a:avLst/>
                <a:gdLst/>
                <a:ahLst/>
                <a:cxnLst/>
                <a:rect l="l" t="t" r="r" b="b"/>
                <a:pathLst>
                  <a:path w="4815" h="4114" extrusionOk="0">
                    <a:moveTo>
                      <a:pt x="2744" y="1"/>
                    </a:moveTo>
                    <a:cubicBezTo>
                      <a:pt x="2239" y="1"/>
                      <a:pt x="1725" y="188"/>
                      <a:pt x="1307" y="606"/>
                    </a:cubicBezTo>
                    <a:cubicBezTo>
                      <a:pt x="0" y="1900"/>
                      <a:pt x="920" y="4114"/>
                      <a:pt x="2758" y="4114"/>
                    </a:cubicBezTo>
                    <a:cubicBezTo>
                      <a:pt x="3895" y="4114"/>
                      <a:pt x="4815" y="3195"/>
                      <a:pt x="4815" y="2058"/>
                    </a:cubicBezTo>
                    <a:cubicBezTo>
                      <a:pt x="4815" y="821"/>
                      <a:pt x="3801" y="1"/>
                      <a:pt x="2744"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40"/>
              <p:cNvSpPr/>
              <p:nvPr/>
            </p:nvSpPr>
            <p:spPr>
              <a:xfrm>
                <a:off x="4751943" y="3563854"/>
                <a:ext cx="15227" cy="13048"/>
              </a:xfrm>
              <a:custGeom>
                <a:avLst/>
                <a:gdLst/>
                <a:ahLst/>
                <a:cxnLst/>
                <a:rect l="l" t="t" r="r" b="b"/>
                <a:pathLst>
                  <a:path w="1936" h="1659" extrusionOk="0">
                    <a:moveTo>
                      <a:pt x="1113" y="1"/>
                    </a:moveTo>
                    <a:cubicBezTo>
                      <a:pt x="375" y="1"/>
                      <a:pt x="0" y="896"/>
                      <a:pt x="521" y="1416"/>
                    </a:cubicBezTo>
                    <a:cubicBezTo>
                      <a:pt x="692" y="1583"/>
                      <a:pt x="899" y="1658"/>
                      <a:pt x="1101" y="1658"/>
                    </a:cubicBezTo>
                    <a:cubicBezTo>
                      <a:pt x="1529" y="1658"/>
                      <a:pt x="1936" y="1324"/>
                      <a:pt x="1936" y="824"/>
                    </a:cubicBezTo>
                    <a:cubicBezTo>
                      <a:pt x="1936" y="364"/>
                      <a:pt x="1573" y="1"/>
                      <a:pt x="1113"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86" name="Google Shape;1086;p40"/>
            <p:cNvGrpSpPr/>
            <p:nvPr/>
          </p:nvGrpSpPr>
          <p:grpSpPr>
            <a:xfrm>
              <a:off x="3082793" y="2889355"/>
              <a:ext cx="63780" cy="54644"/>
              <a:chOff x="4806557" y="3630258"/>
              <a:chExt cx="37776" cy="32364"/>
            </a:xfrm>
          </p:grpSpPr>
          <p:sp>
            <p:nvSpPr>
              <p:cNvPr id="1087" name="Google Shape;1087;p40"/>
              <p:cNvSpPr/>
              <p:nvPr/>
            </p:nvSpPr>
            <p:spPr>
              <a:xfrm>
                <a:off x="4806557" y="3630258"/>
                <a:ext cx="37776" cy="32364"/>
              </a:xfrm>
              <a:custGeom>
                <a:avLst/>
                <a:gdLst/>
                <a:ahLst/>
                <a:cxnLst/>
                <a:rect l="l" t="t" r="r" b="b"/>
                <a:pathLst>
                  <a:path w="4803" h="4115" extrusionOk="0">
                    <a:moveTo>
                      <a:pt x="2732" y="1"/>
                    </a:moveTo>
                    <a:cubicBezTo>
                      <a:pt x="2227" y="1"/>
                      <a:pt x="1713" y="188"/>
                      <a:pt x="1294" y="606"/>
                    </a:cubicBezTo>
                    <a:cubicBezTo>
                      <a:pt x="0" y="1901"/>
                      <a:pt x="907" y="4114"/>
                      <a:pt x="2746" y="4114"/>
                    </a:cubicBezTo>
                    <a:cubicBezTo>
                      <a:pt x="3883" y="4114"/>
                      <a:pt x="4802" y="3195"/>
                      <a:pt x="4802" y="2058"/>
                    </a:cubicBezTo>
                    <a:cubicBezTo>
                      <a:pt x="4802" y="822"/>
                      <a:pt x="3788" y="1"/>
                      <a:pt x="2732"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40"/>
              <p:cNvSpPr/>
              <p:nvPr/>
            </p:nvSpPr>
            <p:spPr>
              <a:xfrm>
                <a:off x="4819495" y="3639972"/>
                <a:ext cx="15227" cy="13040"/>
              </a:xfrm>
              <a:custGeom>
                <a:avLst/>
                <a:gdLst/>
                <a:ahLst/>
                <a:cxnLst/>
                <a:rect l="l" t="t" r="r" b="b"/>
                <a:pathLst>
                  <a:path w="1936" h="1658" extrusionOk="0">
                    <a:moveTo>
                      <a:pt x="1113" y="0"/>
                    </a:moveTo>
                    <a:cubicBezTo>
                      <a:pt x="363" y="0"/>
                      <a:pt x="0" y="896"/>
                      <a:pt x="520" y="1416"/>
                    </a:cubicBezTo>
                    <a:cubicBezTo>
                      <a:pt x="687" y="1583"/>
                      <a:pt x="893" y="1657"/>
                      <a:pt x="1096" y="1657"/>
                    </a:cubicBezTo>
                    <a:cubicBezTo>
                      <a:pt x="1523" y="1657"/>
                      <a:pt x="1936" y="1324"/>
                      <a:pt x="1936" y="823"/>
                    </a:cubicBezTo>
                    <a:cubicBezTo>
                      <a:pt x="1936" y="363"/>
                      <a:pt x="1561" y="0"/>
                      <a:pt x="1113"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89" name="Google Shape;1089;p40"/>
            <p:cNvGrpSpPr/>
            <p:nvPr/>
          </p:nvGrpSpPr>
          <p:grpSpPr>
            <a:xfrm>
              <a:off x="2965365" y="3520983"/>
              <a:ext cx="63940" cy="54631"/>
              <a:chOff x="4737007" y="4004357"/>
              <a:chExt cx="37870" cy="32357"/>
            </a:xfrm>
          </p:grpSpPr>
          <p:sp>
            <p:nvSpPr>
              <p:cNvPr id="1090" name="Google Shape;1090;p40"/>
              <p:cNvSpPr/>
              <p:nvPr/>
            </p:nvSpPr>
            <p:spPr>
              <a:xfrm>
                <a:off x="4737007" y="4004357"/>
                <a:ext cx="37870" cy="32357"/>
              </a:xfrm>
              <a:custGeom>
                <a:avLst/>
                <a:gdLst/>
                <a:ahLst/>
                <a:cxnLst/>
                <a:rect l="l" t="t" r="r" b="b"/>
                <a:pathLst>
                  <a:path w="4815" h="4114" extrusionOk="0">
                    <a:moveTo>
                      <a:pt x="2740" y="0"/>
                    </a:moveTo>
                    <a:cubicBezTo>
                      <a:pt x="2234" y="0"/>
                      <a:pt x="1717" y="187"/>
                      <a:pt x="1295" y="606"/>
                    </a:cubicBezTo>
                    <a:cubicBezTo>
                      <a:pt x="0" y="1900"/>
                      <a:pt x="920" y="4114"/>
                      <a:pt x="2758" y="4114"/>
                    </a:cubicBezTo>
                    <a:cubicBezTo>
                      <a:pt x="3895" y="4114"/>
                      <a:pt x="4803" y="3194"/>
                      <a:pt x="4815" y="2057"/>
                    </a:cubicBezTo>
                    <a:cubicBezTo>
                      <a:pt x="4815" y="821"/>
                      <a:pt x="3801" y="0"/>
                      <a:pt x="2740"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40"/>
              <p:cNvSpPr/>
              <p:nvPr/>
            </p:nvSpPr>
            <p:spPr>
              <a:xfrm>
                <a:off x="4752131" y="4014062"/>
                <a:ext cx="13040" cy="13048"/>
              </a:xfrm>
              <a:custGeom>
                <a:avLst/>
                <a:gdLst/>
                <a:ahLst/>
                <a:cxnLst/>
                <a:rect l="l" t="t" r="r" b="b"/>
                <a:pathLst>
                  <a:path w="1658" h="1659" extrusionOk="0">
                    <a:moveTo>
                      <a:pt x="835" y="1"/>
                    </a:moveTo>
                    <a:cubicBezTo>
                      <a:pt x="376" y="1"/>
                      <a:pt x="1" y="364"/>
                      <a:pt x="1" y="823"/>
                    </a:cubicBezTo>
                    <a:cubicBezTo>
                      <a:pt x="1" y="1283"/>
                      <a:pt x="376" y="1658"/>
                      <a:pt x="835" y="1658"/>
                    </a:cubicBezTo>
                    <a:cubicBezTo>
                      <a:pt x="1295" y="1658"/>
                      <a:pt x="1658" y="1283"/>
                      <a:pt x="1658" y="823"/>
                    </a:cubicBezTo>
                    <a:cubicBezTo>
                      <a:pt x="1658" y="364"/>
                      <a:pt x="1295" y="1"/>
                      <a:pt x="835"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92" name="Google Shape;1092;p40"/>
            <p:cNvGrpSpPr/>
            <p:nvPr/>
          </p:nvGrpSpPr>
          <p:grpSpPr>
            <a:xfrm>
              <a:off x="3027206" y="3865872"/>
              <a:ext cx="63780" cy="54631"/>
              <a:chOff x="4773634" y="4208627"/>
              <a:chExt cx="37776" cy="32357"/>
            </a:xfrm>
          </p:grpSpPr>
          <p:sp>
            <p:nvSpPr>
              <p:cNvPr id="1093" name="Google Shape;1093;p40"/>
              <p:cNvSpPr/>
              <p:nvPr/>
            </p:nvSpPr>
            <p:spPr>
              <a:xfrm>
                <a:off x="4773634" y="4208627"/>
                <a:ext cx="37776" cy="32357"/>
              </a:xfrm>
              <a:custGeom>
                <a:avLst/>
                <a:gdLst/>
                <a:ahLst/>
                <a:cxnLst/>
                <a:rect l="l" t="t" r="r" b="b"/>
                <a:pathLst>
                  <a:path w="4803" h="4114" extrusionOk="0">
                    <a:moveTo>
                      <a:pt x="2732" y="0"/>
                    </a:moveTo>
                    <a:cubicBezTo>
                      <a:pt x="2227" y="0"/>
                      <a:pt x="1713" y="187"/>
                      <a:pt x="1295" y="605"/>
                    </a:cubicBezTo>
                    <a:cubicBezTo>
                      <a:pt x="1" y="1900"/>
                      <a:pt x="920" y="4114"/>
                      <a:pt x="2746" y="4114"/>
                    </a:cubicBezTo>
                    <a:cubicBezTo>
                      <a:pt x="3884" y="4114"/>
                      <a:pt x="4803" y="3194"/>
                      <a:pt x="4803" y="2057"/>
                    </a:cubicBezTo>
                    <a:cubicBezTo>
                      <a:pt x="4803" y="821"/>
                      <a:pt x="3789" y="0"/>
                      <a:pt x="2732"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40"/>
              <p:cNvSpPr/>
              <p:nvPr/>
            </p:nvSpPr>
            <p:spPr>
              <a:xfrm>
                <a:off x="4788664" y="4218332"/>
                <a:ext cx="13048" cy="13040"/>
              </a:xfrm>
              <a:custGeom>
                <a:avLst/>
                <a:gdLst/>
                <a:ahLst/>
                <a:cxnLst/>
                <a:rect l="l" t="t" r="r" b="b"/>
                <a:pathLst>
                  <a:path w="1659" h="1658" extrusionOk="0">
                    <a:moveTo>
                      <a:pt x="835" y="0"/>
                    </a:moveTo>
                    <a:cubicBezTo>
                      <a:pt x="376" y="0"/>
                      <a:pt x="1" y="363"/>
                      <a:pt x="1" y="823"/>
                    </a:cubicBezTo>
                    <a:cubicBezTo>
                      <a:pt x="1" y="1283"/>
                      <a:pt x="376" y="1658"/>
                      <a:pt x="835" y="1658"/>
                    </a:cubicBezTo>
                    <a:cubicBezTo>
                      <a:pt x="1295" y="1658"/>
                      <a:pt x="1658" y="1283"/>
                      <a:pt x="1658" y="823"/>
                    </a:cubicBezTo>
                    <a:cubicBezTo>
                      <a:pt x="1658" y="363"/>
                      <a:pt x="1295" y="0"/>
                      <a:pt x="835"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95" name="Google Shape;1095;p40"/>
            <p:cNvGrpSpPr/>
            <p:nvPr/>
          </p:nvGrpSpPr>
          <p:grpSpPr>
            <a:xfrm>
              <a:off x="3220778" y="3639859"/>
              <a:ext cx="63780" cy="54790"/>
              <a:chOff x="4888282" y="4074764"/>
              <a:chExt cx="37776" cy="32451"/>
            </a:xfrm>
          </p:grpSpPr>
          <p:sp>
            <p:nvSpPr>
              <p:cNvPr id="1096" name="Google Shape;1096;p40"/>
              <p:cNvSpPr/>
              <p:nvPr/>
            </p:nvSpPr>
            <p:spPr>
              <a:xfrm>
                <a:off x="4888282" y="4074764"/>
                <a:ext cx="37776" cy="32451"/>
              </a:xfrm>
              <a:custGeom>
                <a:avLst/>
                <a:gdLst/>
                <a:ahLst/>
                <a:cxnLst/>
                <a:rect l="l" t="t" r="r" b="b"/>
                <a:pathLst>
                  <a:path w="4803" h="4126" extrusionOk="0">
                    <a:moveTo>
                      <a:pt x="2730" y="0"/>
                    </a:moveTo>
                    <a:cubicBezTo>
                      <a:pt x="2226" y="0"/>
                      <a:pt x="1712" y="187"/>
                      <a:pt x="1294" y="605"/>
                    </a:cubicBezTo>
                    <a:cubicBezTo>
                      <a:pt x="0" y="1912"/>
                      <a:pt x="919" y="4125"/>
                      <a:pt x="2746" y="4125"/>
                    </a:cubicBezTo>
                    <a:cubicBezTo>
                      <a:pt x="3883" y="4125"/>
                      <a:pt x="4803" y="3206"/>
                      <a:pt x="4803" y="2069"/>
                    </a:cubicBezTo>
                    <a:cubicBezTo>
                      <a:pt x="4803" y="824"/>
                      <a:pt x="3787" y="0"/>
                      <a:pt x="2730"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40"/>
              <p:cNvSpPr/>
              <p:nvPr/>
            </p:nvSpPr>
            <p:spPr>
              <a:xfrm>
                <a:off x="4901220" y="4084470"/>
                <a:ext cx="15227" cy="13064"/>
              </a:xfrm>
              <a:custGeom>
                <a:avLst/>
                <a:gdLst/>
                <a:ahLst/>
                <a:cxnLst/>
                <a:rect l="l" t="t" r="r" b="b"/>
                <a:pathLst>
                  <a:path w="1936" h="1661" extrusionOk="0">
                    <a:moveTo>
                      <a:pt x="1101" y="0"/>
                    </a:moveTo>
                    <a:cubicBezTo>
                      <a:pt x="363" y="0"/>
                      <a:pt x="0" y="896"/>
                      <a:pt x="520" y="1416"/>
                    </a:cubicBezTo>
                    <a:cubicBezTo>
                      <a:pt x="689" y="1585"/>
                      <a:pt x="898" y="1660"/>
                      <a:pt x="1103" y="1660"/>
                    </a:cubicBezTo>
                    <a:cubicBezTo>
                      <a:pt x="1528" y="1660"/>
                      <a:pt x="1936" y="1333"/>
                      <a:pt x="1936" y="835"/>
                    </a:cubicBezTo>
                    <a:cubicBezTo>
                      <a:pt x="1936" y="375"/>
                      <a:pt x="1561" y="0"/>
                      <a:pt x="1101"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98" name="Google Shape;1098;p40"/>
            <p:cNvGrpSpPr/>
            <p:nvPr/>
          </p:nvGrpSpPr>
          <p:grpSpPr>
            <a:xfrm>
              <a:off x="3242782" y="3183158"/>
              <a:ext cx="63780" cy="54644"/>
              <a:chOff x="4901315" y="3804271"/>
              <a:chExt cx="37776" cy="32364"/>
            </a:xfrm>
          </p:grpSpPr>
          <p:sp>
            <p:nvSpPr>
              <p:cNvPr id="1099" name="Google Shape;1099;p40"/>
              <p:cNvSpPr/>
              <p:nvPr/>
            </p:nvSpPr>
            <p:spPr>
              <a:xfrm>
                <a:off x="4901315" y="3804271"/>
                <a:ext cx="37776" cy="32364"/>
              </a:xfrm>
              <a:custGeom>
                <a:avLst/>
                <a:gdLst/>
                <a:ahLst/>
                <a:cxnLst/>
                <a:rect l="l" t="t" r="r" b="b"/>
                <a:pathLst>
                  <a:path w="4803" h="4115" extrusionOk="0">
                    <a:moveTo>
                      <a:pt x="2732" y="1"/>
                    </a:moveTo>
                    <a:cubicBezTo>
                      <a:pt x="2227" y="1"/>
                      <a:pt x="1713" y="188"/>
                      <a:pt x="1295" y="606"/>
                    </a:cubicBezTo>
                    <a:cubicBezTo>
                      <a:pt x="0" y="1901"/>
                      <a:pt x="920" y="4114"/>
                      <a:pt x="2746" y="4114"/>
                    </a:cubicBezTo>
                    <a:cubicBezTo>
                      <a:pt x="3883" y="4114"/>
                      <a:pt x="4803" y="3195"/>
                      <a:pt x="4803" y="2058"/>
                    </a:cubicBezTo>
                    <a:cubicBezTo>
                      <a:pt x="4803" y="822"/>
                      <a:pt x="3789" y="1"/>
                      <a:pt x="2732"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40"/>
              <p:cNvSpPr/>
              <p:nvPr/>
            </p:nvSpPr>
            <p:spPr>
              <a:xfrm>
                <a:off x="4914253" y="3813985"/>
                <a:ext cx="15235" cy="13040"/>
              </a:xfrm>
              <a:custGeom>
                <a:avLst/>
                <a:gdLst/>
                <a:ahLst/>
                <a:cxnLst/>
                <a:rect l="l" t="t" r="r" b="b"/>
                <a:pathLst>
                  <a:path w="1937" h="1658" extrusionOk="0">
                    <a:moveTo>
                      <a:pt x="1101" y="0"/>
                    </a:moveTo>
                    <a:cubicBezTo>
                      <a:pt x="363" y="0"/>
                      <a:pt x="1" y="895"/>
                      <a:pt x="521" y="1416"/>
                    </a:cubicBezTo>
                    <a:cubicBezTo>
                      <a:pt x="688" y="1583"/>
                      <a:pt x="894" y="1657"/>
                      <a:pt x="1096" y="1657"/>
                    </a:cubicBezTo>
                    <a:cubicBezTo>
                      <a:pt x="1524" y="1657"/>
                      <a:pt x="1936" y="1324"/>
                      <a:pt x="1936" y="823"/>
                    </a:cubicBezTo>
                    <a:cubicBezTo>
                      <a:pt x="1936" y="363"/>
                      <a:pt x="1561" y="0"/>
                      <a:pt x="1101"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01" name="Google Shape;1101;p40"/>
            <p:cNvGrpSpPr/>
            <p:nvPr/>
          </p:nvGrpSpPr>
          <p:grpSpPr>
            <a:xfrm>
              <a:off x="3183822" y="3032492"/>
              <a:ext cx="63900" cy="54631"/>
              <a:chOff x="4866394" y="3715035"/>
              <a:chExt cx="37846" cy="32357"/>
            </a:xfrm>
          </p:grpSpPr>
          <p:sp>
            <p:nvSpPr>
              <p:cNvPr id="1102" name="Google Shape;1102;p40"/>
              <p:cNvSpPr/>
              <p:nvPr/>
            </p:nvSpPr>
            <p:spPr>
              <a:xfrm>
                <a:off x="4866394" y="3715035"/>
                <a:ext cx="37846" cy="32357"/>
              </a:xfrm>
              <a:custGeom>
                <a:avLst/>
                <a:gdLst/>
                <a:ahLst/>
                <a:cxnLst/>
                <a:rect l="l" t="t" r="r" b="b"/>
                <a:pathLst>
                  <a:path w="4812" h="4114" extrusionOk="0">
                    <a:moveTo>
                      <a:pt x="2735" y="0"/>
                    </a:moveTo>
                    <a:cubicBezTo>
                      <a:pt x="2229" y="0"/>
                      <a:pt x="1714" y="187"/>
                      <a:pt x="1295" y="606"/>
                    </a:cubicBezTo>
                    <a:cubicBezTo>
                      <a:pt x="1" y="1900"/>
                      <a:pt x="920" y="4114"/>
                      <a:pt x="2747" y="4114"/>
                    </a:cubicBezTo>
                    <a:cubicBezTo>
                      <a:pt x="3884" y="4114"/>
                      <a:pt x="4803" y="3194"/>
                      <a:pt x="4803" y="2057"/>
                    </a:cubicBezTo>
                    <a:cubicBezTo>
                      <a:pt x="4811" y="821"/>
                      <a:pt x="3794" y="0"/>
                      <a:pt x="2735"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40"/>
              <p:cNvSpPr/>
              <p:nvPr/>
            </p:nvSpPr>
            <p:spPr>
              <a:xfrm>
                <a:off x="4879340" y="3724646"/>
                <a:ext cx="15227" cy="13103"/>
              </a:xfrm>
              <a:custGeom>
                <a:avLst/>
                <a:gdLst/>
                <a:ahLst/>
                <a:cxnLst/>
                <a:rect l="l" t="t" r="r" b="b"/>
                <a:pathLst>
                  <a:path w="1936" h="1666" extrusionOk="0">
                    <a:moveTo>
                      <a:pt x="1101" y="0"/>
                    </a:moveTo>
                    <a:cubicBezTo>
                      <a:pt x="363" y="0"/>
                      <a:pt x="0" y="896"/>
                      <a:pt x="520" y="1416"/>
                    </a:cubicBezTo>
                    <a:cubicBezTo>
                      <a:pt x="689" y="1589"/>
                      <a:pt x="898" y="1666"/>
                      <a:pt x="1103" y="1666"/>
                    </a:cubicBezTo>
                    <a:cubicBezTo>
                      <a:pt x="1528" y="1666"/>
                      <a:pt x="1936" y="1333"/>
                      <a:pt x="1936" y="835"/>
                    </a:cubicBezTo>
                    <a:cubicBezTo>
                      <a:pt x="1936" y="375"/>
                      <a:pt x="1561" y="0"/>
                      <a:pt x="1101"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04" name="Google Shape;1104;p40"/>
            <p:cNvGrpSpPr/>
            <p:nvPr/>
          </p:nvGrpSpPr>
          <p:grpSpPr>
            <a:xfrm>
              <a:off x="3374340" y="3243141"/>
              <a:ext cx="63953" cy="54737"/>
              <a:chOff x="4979233" y="3839798"/>
              <a:chExt cx="37878" cy="32420"/>
            </a:xfrm>
          </p:grpSpPr>
          <p:sp>
            <p:nvSpPr>
              <p:cNvPr id="1105" name="Google Shape;1105;p40"/>
              <p:cNvSpPr/>
              <p:nvPr/>
            </p:nvSpPr>
            <p:spPr>
              <a:xfrm>
                <a:off x="4979233" y="3839798"/>
                <a:ext cx="37878" cy="32420"/>
              </a:xfrm>
              <a:custGeom>
                <a:avLst/>
                <a:gdLst/>
                <a:ahLst/>
                <a:cxnLst/>
                <a:rect l="l" t="t" r="r" b="b"/>
                <a:pathLst>
                  <a:path w="4816" h="4122" extrusionOk="0">
                    <a:moveTo>
                      <a:pt x="2738" y="0"/>
                    </a:moveTo>
                    <a:cubicBezTo>
                      <a:pt x="2231" y="0"/>
                      <a:pt x="1715" y="190"/>
                      <a:pt x="1295" y="613"/>
                    </a:cubicBezTo>
                    <a:cubicBezTo>
                      <a:pt x="1" y="1908"/>
                      <a:pt x="920" y="4122"/>
                      <a:pt x="2759" y="4122"/>
                    </a:cubicBezTo>
                    <a:cubicBezTo>
                      <a:pt x="3884" y="4122"/>
                      <a:pt x="4803" y="3202"/>
                      <a:pt x="4815" y="2065"/>
                    </a:cubicBezTo>
                    <a:cubicBezTo>
                      <a:pt x="4807" y="823"/>
                      <a:pt x="3794" y="0"/>
                      <a:pt x="2738"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40"/>
              <p:cNvSpPr/>
              <p:nvPr/>
            </p:nvSpPr>
            <p:spPr>
              <a:xfrm>
                <a:off x="4994366" y="3849472"/>
                <a:ext cx="13040" cy="13040"/>
              </a:xfrm>
              <a:custGeom>
                <a:avLst/>
                <a:gdLst/>
                <a:ahLst/>
                <a:cxnLst/>
                <a:rect l="l" t="t" r="r" b="b"/>
                <a:pathLst>
                  <a:path w="1658" h="1658" extrusionOk="0">
                    <a:moveTo>
                      <a:pt x="835" y="0"/>
                    </a:moveTo>
                    <a:cubicBezTo>
                      <a:pt x="375" y="0"/>
                      <a:pt x="0" y="375"/>
                      <a:pt x="0" y="835"/>
                    </a:cubicBezTo>
                    <a:cubicBezTo>
                      <a:pt x="0" y="1295"/>
                      <a:pt x="375" y="1658"/>
                      <a:pt x="835" y="1658"/>
                    </a:cubicBezTo>
                    <a:cubicBezTo>
                      <a:pt x="1282" y="1658"/>
                      <a:pt x="1657" y="1295"/>
                      <a:pt x="1657" y="835"/>
                    </a:cubicBezTo>
                    <a:cubicBezTo>
                      <a:pt x="1657" y="375"/>
                      <a:pt x="1282" y="0"/>
                      <a:pt x="835"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07" name="Google Shape;1107;p40"/>
            <p:cNvGrpSpPr/>
            <p:nvPr/>
          </p:nvGrpSpPr>
          <p:grpSpPr>
            <a:xfrm>
              <a:off x="3055956" y="2971898"/>
              <a:ext cx="63794" cy="54671"/>
              <a:chOff x="4790662" y="3679147"/>
              <a:chExt cx="37783" cy="32380"/>
            </a:xfrm>
          </p:grpSpPr>
          <p:sp>
            <p:nvSpPr>
              <p:cNvPr id="1108" name="Google Shape;1108;p40"/>
              <p:cNvSpPr/>
              <p:nvPr/>
            </p:nvSpPr>
            <p:spPr>
              <a:xfrm>
                <a:off x="4790662" y="3679147"/>
                <a:ext cx="37783" cy="32380"/>
              </a:xfrm>
              <a:custGeom>
                <a:avLst/>
                <a:gdLst/>
                <a:ahLst/>
                <a:cxnLst/>
                <a:rect l="l" t="t" r="r" b="b"/>
                <a:pathLst>
                  <a:path w="4804" h="4117" extrusionOk="0">
                    <a:moveTo>
                      <a:pt x="2738" y="0"/>
                    </a:moveTo>
                    <a:cubicBezTo>
                      <a:pt x="2231" y="0"/>
                      <a:pt x="1715" y="188"/>
                      <a:pt x="1295" y="608"/>
                    </a:cubicBezTo>
                    <a:cubicBezTo>
                      <a:pt x="1" y="1902"/>
                      <a:pt x="908" y="4116"/>
                      <a:pt x="2747" y="4116"/>
                    </a:cubicBezTo>
                    <a:cubicBezTo>
                      <a:pt x="3884" y="4116"/>
                      <a:pt x="4803" y="3197"/>
                      <a:pt x="4803" y="2060"/>
                    </a:cubicBezTo>
                    <a:cubicBezTo>
                      <a:pt x="4803" y="817"/>
                      <a:pt x="3793" y="0"/>
                      <a:pt x="2738"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40"/>
              <p:cNvSpPr/>
              <p:nvPr/>
            </p:nvSpPr>
            <p:spPr>
              <a:xfrm>
                <a:off x="4803506" y="3688774"/>
                <a:ext cx="15235" cy="13072"/>
              </a:xfrm>
              <a:custGeom>
                <a:avLst/>
                <a:gdLst/>
                <a:ahLst/>
                <a:cxnLst/>
                <a:rect l="l" t="t" r="r" b="b"/>
                <a:pathLst>
                  <a:path w="1937" h="1662" extrusionOk="0">
                    <a:moveTo>
                      <a:pt x="1114" y="1"/>
                    </a:moveTo>
                    <a:cubicBezTo>
                      <a:pt x="376" y="1"/>
                      <a:pt x="1" y="896"/>
                      <a:pt x="521" y="1416"/>
                    </a:cubicBezTo>
                    <a:cubicBezTo>
                      <a:pt x="694" y="1585"/>
                      <a:pt x="904" y="1661"/>
                      <a:pt x="1109" y="1661"/>
                    </a:cubicBezTo>
                    <a:cubicBezTo>
                      <a:pt x="1534" y="1661"/>
                      <a:pt x="1936" y="1334"/>
                      <a:pt x="1936" y="836"/>
                    </a:cubicBezTo>
                    <a:cubicBezTo>
                      <a:pt x="1936" y="376"/>
                      <a:pt x="1573" y="1"/>
                      <a:pt x="1114"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10" name="Google Shape;1110;p40"/>
            <p:cNvGrpSpPr/>
            <p:nvPr/>
          </p:nvGrpSpPr>
          <p:grpSpPr>
            <a:xfrm>
              <a:off x="3168405" y="2767119"/>
              <a:ext cx="63780" cy="54631"/>
              <a:chOff x="4857263" y="3557861"/>
              <a:chExt cx="37776" cy="32357"/>
            </a:xfrm>
          </p:grpSpPr>
          <p:sp>
            <p:nvSpPr>
              <p:cNvPr id="1111" name="Google Shape;1111;p40"/>
              <p:cNvSpPr/>
              <p:nvPr/>
            </p:nvSpPr>
            <p:spPr>
              <a:xfrm>
                <a:off x="4857263" y="3557861"/>
                <a:ext cx="37776" cy="32357"/>
              </a:xfrm>
              <a:custGeom>
                <a:avLst/>
                <a:gdLst/>
                <a:ahLst/>
                <a:cxnLst/>
                <a:rect l="l" t="t" r="r" b="b"/>
                <a:pathLst>
                  <a:path w="4803" h="4114" extrusionOk="0">
                    <a:moveTo>
                      <a:pt x="2732" y="0"/>
                    </a:moveTo>
                    <a:cubicBezTo>
                      <a:pt x="2228" y="0"/>
                      <a:pt x="1713" y="187"/>
                      <a:pt x="1295" y="606"/>
                    </a:cubicBezTo>
                    <a:cubicBezTo>
                      <a:pt x="1" y="1900"/>
                      <a:pt x="908" y="4114"/>
                      <a:pt x="2747" y="4114"/>
                    </a:cubicBezTo>
                    <a:cubicBezTo>
                      <a:pt x="3884" y="4114"/>
                      <a:pt x="4803" y="3194"/>
                      <a:pt x="4803" y="2057"/>
                    </a:cubicBezTo>
                    <a:cubicBezTo>
                      <a:pt x="4803" y="821"/>
                      <a:pt x="3789" y="0"/>
                      <a:pt x="2732"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40"/>
              <p:cNvSpPr/>
              <p:nvPr/>
            </p:nvSpPr>
            <p:spPr>
              <a:xfrm>
                <a:off x="4870106" y="3567566"/>
                <a:ext cx="15329" cy="13040"/>
              </a:xfrm>
              <a:custGeom>
                <a:avLst/>
                <a:gdLst/>
                <a:ahLst/>
                <a:cxnLst/>
                <a:rect l="l" t="t" r="r" b="b"/>
                <a:pathLst>
                  <a:path w="1949" h="1658" extrusionOk="0">
                    <a:moveTo>
                      <a:pt x="1114" y="1"/>
                    </a:moveTo>
                    <a:cubicBezTo>
                      <a:pt x="376" y="1"/>
                      <a:pt x="1" y="896"/>
                      <a:pt x="533" y="1416"/>
                    </a:cubicBezTo>
                    <a:cubicBezTo>
                      <a:pt x="700" y="1583"/>
                      <a:pt x="905" y="1658"/>
                      <a:pt x="1105" y="1658"/>
                    </a:cubicBezTo>
                    <a:cubicBezTo>
                      <a:pt x="1529" y="1658"/>
                      <a:pt x="1936" y="1324"/>
                      <a:pt x="1936" y="823"/>
                    </a:cubicBezTo>
                    <a:cubicBezTo>
                      <a:pt x="1948" y="364"/>
                      <a:pt x="1573" y="1"/>
                      <a:pt x="1114"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13" name="Google Shape;1113;p40"/>
            <p:cNvGrpSpPr/>
            <p:nvPr/>
          </p:nvGrpSpPr>
          <p:grpSpPr>
            <a:xfrm>
              <a:off x="3213382" y="2919366"/>
              <a:ext cx="63794" cy="54671"/>
              <a:chOff x="4883902" y="3648033"/>
              <a:chExt cx="37783" cy="32380"/>
            </a:xfrm>
          </p:grpSpPr>
          <p:sp>
            <p:nvSpPr>
              <p:cNvPr id="1114" name="Google Shape;1114;p40"/>
              <p:cNvSpPr/>
              <p:nvPr/>
            </p:nvSpPr>
            <p:spPr>
              <a:xfrm>
                <a:off x="4883902" y="3648033"/>
                <a:ext cx="37783" cy="32380"/>
              </a:xfrm>
              <a:custGeom>
                <a:avLst/>
                <a:gdLst/>
                <a:ahLst/>
                <a:cxnLst/>
                <a:rect l="l" t="t" r="r" b="b"/>
                <a:pathLst>
                  <a:path w="4804" h="4117" extrusionOk="0">
                    <a:moveTo>
                      <a:pt x="2731" y="0"/>
                    </a:moveTo>
                    <a:cubicBezTo>
                      <a:pt x="2226" y="0"/>
                      <a:pt x="1711" y="188"/>
                      <a:pt x="1295" y="608"/>
                    </a:cubicBezTo>
                    <a:cubicBezTo>
                      <a:pt x="1" y="1903"/>
                      <a:pt x="920" y="4104"/>
                      <a:pt x="2747" y="4116"/>
                    </a:cubicBezTo>
                    <a:cubicBezTo>
                      <a:pt x="3884" y="4104"/>
                      <a:pt x="4803" y="3185"/>
                      <a:pt x="4803" y="2048"/>
                    </a:cubicBezTo>
                    <a:cubicBezTo>
                      <a:pt x="4795" y="814"/>
                      <a:pt x="3783" y="0"/>
                      <a:pt x="2731"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40"/>
              <p:cNvSpPr/>
              <p:nvPr/>
            </p:nvSpPr>
            <p:spPr>
              <a:xfrm>
                <a:off x="4896745" y="3657668"/>
                <a:ext cx="15329" cy="13009"/>
              </a:xfrm>
              <a:custGeom>
                <a:avLst/>
                <a:gdLst/>
                <a:ahLst/>
                <a:cxnLst/>
                <a:rect l="l" t="t" r="r" b="b"/>
                <a:pathLst>
                  <a:path w="1949" h="1654" extrusionOk="0">
                    <a:moveTo>
                      <a:pt x="1114" y="0"/>
                    </a:moveTo>
                    <a:cubicBezTo>
                      <a:pt x="376" y="0"/>
                      <a:pt x="1" y="883"/>
                      <a:pt x="533" y="1404"/>
                    </a:cubicBezTo>
                    <a:cubicBezTo>
                      <a:pt x="702" y="1577"/>
                      <a:pt x="911" y="1654"/>
                      <a:pt x="1115" y="1654"/>
                    </a:cubicBezTo>
                    <a:cubicBezTo>
                      <a:pt x="1541" y="1654"/>
                      <a:pt x="1948" y="1321"/>
                      <a:pt x="1948" y="823"/>
                    </a:cubicBezTo>
                    <a:cubicBezTo>
                      <a:pt x="1948" y="363"/>
                      <a:pt x="1573" y="0"/>
                      <a:pt x="1114"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16" name="Google Shape;1116;p40"/>
            <p:cNvGrpSpPr/>
            <p:nvPr/>
          </p:nvGrpSpPr>
          <p:grpSpPr>
            <a:xfrm>
              <a:off x="3253698" y="2411474"/>
              <a:ext cx="63953" cy="54631"/>
              <a:chOff x="4907780" y="3347220"/>
              <a:chExt cx="37878" cy="32357"/>
            </a:xfrm>
          </p:grpSpPr>
          <p:sp>
            <p:nvSpPr>
              <p:cNvPr id="1117" name="Google Shape;1117;p40"/>
              <p:cNvSpPr/>
              <p:nvPr/>
            </p:nvSpPr>
            <p:spPr>
              <a:xfrm>
                <a:off x="4907780" y="3347220"/>
                <a:ext cx="37878" cy="32357"/>
              </a:xfrm>
              <a:custGeom>
                <a:avLst/>
                <a:gdLst/>
                <a:ahLst/>
                <a:cxnLst/>
                <a:rect l="l" t="t" r="r" b="b"/>
                <a:pathLst>
                  <a:path w="4816" h="4114" extrusionOk="0">
                    <a:moveTo>
                      <a:pt x="2733" y="0"/>
                    </a:moveTo>
                    <a:cubicBezTo>
                      <a:pt x="2228" y="0"/>
                      <a:pt x="1714" y="187"/>
                      <a:pt x="1295" y="606"/>
                    </a:cubicBezTo>
                    <a:cubicBezTo>
                      <a:pt x="1" y="1900"/>
                      <a:pt x="920" y="4114"/>
                      <a:pt x="2759" y="4114"/>
                    </a:cubicBezTo>
                    <a:cubicBezTo>
                      <a:pt x="3884" y="4114"/>
                      <a:pt x="4803" y="3194"/>
                      <a:pt x="4815" y="2057"/>
                    </a:cubicBezTo>
                    <a:cubicBezTo>
                      <a:pt x="4807" y="821"/>
                      <a:pt x="3791" y="0"/>
                      <a:pt x="2733"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40"/>
              <p:cNvSpPr/>
              <p:nvPr/>
            </p:nvSpPr>
            <p:spPr>
              <a:xfrm>
                <a:off x="4922912" y="3356926"/>
                <a:ext cx="13040" cy="13040"/>
              </a:xfrm>
              <a:custGeom>
                <a:avLst/>
                <a:gdLst/>
                <a:ahLst/>
                <a:cxnLst/>
                <a:rect l="l" t="t" r="r" b="b"/>
                <a:pathLst>
                  <a:path w="1658" h="1658" extrusionOk="0">
                    <a:moveTo>
                      <a:pt x="835" y="1"/>
                    </a:moveTo>
                    <a:cubicBezTo>
                      <a:pt x="375" y="1"/>
                      <a:pt x="0" y="363"/>
                      <a:pt x="0" y="823"/>
                    </a:cubicBezTo>
                    <a:cubicBezTo>
                      <a:pt x="0" y="1283"/>
                      <a:pt x="375" y="1658"/>
                      <a:pt x="835" y="1658"/>
                    </a:cubicBezTo>
                    <a:cubicBezTo>
                      <a:pt x="1283" y="1658"/>
                      <a:pt x="1658" y="1283"/>
                      <a:pt x="1658" y="823"/>
                    </a:cubicBezTo>
                    <a:cubicBezTo>
                      <a:pt x="1658" y="363"/>
                      <a:pt x="1283" y="1"/>
                      <a:pt x="835"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19" name="Google Shape;1119;p40"/>
            <p:cNvGrpSpPr/>
            <p:nvPr/>
          </p:nvGrpSpPr>
          <p:grpSpPr>
            <a:xfrm>
              <a:off x="3519230" y="3071519"/>
              <a:ext cx="63794" cy="54644"/>
              <a:chOff x="5065048" y="3738150"/>
              <a:chExt cx="37783" cy="32364"/>
            </a:xfrm>
          </p:grpSpPr>
          <p:sp>
            <p:nvSpPr>
              <p:cNvPr id="1120" name="Google Shape;1120;p40"/>
              <p:cNvSpPr/>
              <p:nvPr/>
            </p:nvSpPr>
            <p:spPr>
              <a:xfrm>
                <a:off x="5065048" y="3738150"/>
                <a:ext cx="37783" cy="32364"/>
              </a:xfrm>
              <a:custGeom>
                <a:avLst/>
                <a:gdLst/>
                <a:ahLst/>
                <a:cxnLst/>
                <a:rect l="l" t="t" r="r" b="b"/>
                <a:pathLst>
                  <a:path w="4804" h="4115" extrusionOk="0">
                    <a:moveTo>
                      <a:pt x="2732" y="1"/>
                    </a:moveTo>
                    <a:cubicBezTo>
                      <a:pt x="2228" y="1"/>
                      <a:pt x="1714" y="188"/>
                      <a:pt x="1295" y="606"/>
                    </a:cubicBezTo>
                    <a:cubicBezTo>
                      <a:pt x="1" y="1900"/>
                      <a:pt x="920" y="4114"/>
                      <a:pt x="2747" y="4114"/>
                    </a:cubicBezTo>
                    <a:cubicBezTo>
                      <a:pt x="3884" y="4114"/>
                      <a:pt x="4803" y="3195"/>
                      <a:pt x="4803" y="2058"/>
                    </a:cubicBezTo>
                    <a:cubicBezTo>
                      <a:pt x="4803" y="821"/>
                      <a:pt x="3789" y="1"/>
                      <a:pt x="2732"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40"/>
              <p:cNvSpPr/>
              <p:nvPr/>
            </p:nvSpPr>
            <p:spPr>
              <a:xfrm>
                <a:off x="5077994" y="3747761"/>
                <a:ext cx="15227" cy="13072"/>
              </a:xfrm>
              <a:custGeom>
                <a:avLst/>
                <a:gdLst/>
                <a:ahLst/>
                <a:cxnLst/>
                <a:rect l="l" t="t" r="r" b="b"/>
                <a:pathLst>
                  <a:path w="1936" h="1662" extrusionOk="0">
                    <a:moveTo>
                      <a:pt x="1101" y="1"/>
                    </a:moveTo>
                    <a:cubicBezTo>
                      <a:pt x="363" y="1"/>
                      <a:pt x="0" y="896"/>
                      <a:pt x="520" y="1416"/>
                    </a:cubicBezTo>
                    <a:cubicBezTo>
                      <a:pt x="689" y="1585"/>
                      <a:pt x="898" y="1661"/>
                      <a:pt x="1102" y="1661"/>
                    </a:cubicBezTo>
                    <a:cubicBezTo>
                      <a:pt x="1528" y="1661"/>
                      <a:pt x="1936" y="1334"/>
                      <a:pt x="1936" y="836"/>
                    </a:cubicBezTo>
                    <a:cubicBezTo>
                      <a:pt x="1936" y="376"/>
                      <a:pt x="1561" y="1"/>
                      <a:pt x="1101"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22" name="Google Shape;1122;p40"/>
            <p:cNvGrpSpPr/>
            <p:nvPr/>
          </p:nvGrpSpPr>
          <p:grpSpPr>
            <a:xfrm>
              <a:off x="3530318" y="2305771"/>
              <a:ext cx="63794" cy="54631"/>
              <a:chOff x="5071616" y="3284615"/>
              <a:chExt cx="37783" cy="32357"/>
            </a:xfrm>
          </p:grpSpPr>
          <p:sp>
            <p:nvSpPr>
              <p:cNvPr id="1123" name="Google Shape;1123;p40"/>
              <p:cNvSpPr/>
              <p:nvPr/>
            </p:nvSpPr>
            <p:spPr>
              <a:xfrm>
                <a:off x="5071616" y="3284615"/>
                <a:ext cx="37783" cy="32357"/>
              </a:xfrm>
              <a:custGeom>
                <a:avLst/>
                <a:gdLst/>
                <a:ahLst/>
                <a:cxnLst/>
                <a:rect l="l" t="t" r="r" b="b"/>
                <a:pathLst>
                  <a:path w="4804" h="4114" extrusionOk="0">
                    <a:moveTo>
                      <a:pt x="2732" y="0"/>
                    </a:moveTo>
                    <a:cubicBezTo>
                      <a:pt x="2228" y="0"/>
                      <a:pt x="1713" y="188"/>
                      <a:pt x="1295" y="606"/>
                    </a:cubicBezTo>
                    <a:cubicBezTo>
                      <a:pt x="1" y="1900"/>
                      <a:pt x="908" y="4114"/>
                      <a:pt x="2747" y="4114"/>
                    </a:cubicBezTo>
                    <a:cubicBezTo>
                      <a:pt x="3872" y="4114"/>
                      <a:pt x="4791" y="3195"/>
                      <a:pt x="4803" y="2057"/>
                    </a:cubicBezTo>
                    <a:cubicBezTo>
                      <a:pt x="4803" y="821"/>
                      <a:pt x="3789" y="0"/>
                      <a:pt x="2732"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40"/>
              <p:cNvSpPr/>
              <p:nvPr/>
            </p:nvSpPr>
            <p:spPr>
              <a:xfrm>
                <a:off x="5086646" y="3294320"/>
                <a:ext cx="13048" cy="13048"/>
              </a:xfrm>
              <a:custGeom>
                <a:avLst/>
                <a:gdLst/>
                <a:ahLst/>
                <a:cxnLst/>
                <a:rect l="l" t="t" r="r" b="b"/>
                <a:pathLst>
                  <a:path w="1659" h="1659" extrusionOk="0">
                    <a:moveTo>
                      <a:pt x="836" y="1"/>
                    </a:moveTo>
                    <a:cubicBezTo>
                      <a:pt x="376" y="1"/>
                      <a:pt x="1" y="364"/>
                      <a:pt x="1" y="823"/>
                    </a:cubicBezTo>
                    <a:cubicBezTo>
                      <a:pt x="1" y="1283"/>
                      <a:pt x="376" y="1658"/>
                      <a:pt x="836" y="1658"/>
                    </a:cubicBezTo>
                    <a:cubicBezTo>
                      <a:pt x="1283" y="1658"/>
                      <a:pt x="1658" y="1283"/>
                      <a:pt x="1658" y="823"/>
                    </a:cubicBezTo>
                    <a:cubicBezTo>
                      <a:pt x="1658" y="364"/>
                      <a:pt x="1283" y="1"/>
                      <a:pt x="836"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25" name="Google Shape;1125;p40"/>
            <p:cNvGrpSpPr/>
            <p:nvPr/>
          </p:nvGrpSpPr>
          <p:grpSpPr>
            <a:xfrm>
              <a:off x="4066681" y="3108276"/>
              <a:ext cx="63794" cy="54671"/>
              <a:chOff x="5389291" y="3759921"/>
              <a:chExt cx="37783" cy="32380"/>
            </a:xfrm>
          </p:grpSpPr>
          <p:sp>
            <p:nvSpPr>
              <p:cNvPr id="1126" name="Google Shape;1126;p40"/>
              <p:cNvSpPr/>
              <p:nvPr/>
            </p:nvSpPr>
            <p:spPr>
              <a:xfrm>
                <a:off x="5389291" y="3759921"/>
                <a:ext cx="37783" cy="32380"/>
              </a:xfrm>
              <a:custGeom>
                <a:avLst/>
                <a:gdLst/>
                <a:ahLst/>
                <a:cxnLst/>
                <a:rect l="l" t="t" r="r" b="b"/>
                <a:pathLst>
                  <a:path w="4804" h="4117" extrusionOk="0">
                    <a:moveTo>
                      <a:pt x="2738" y="0"/>
                    </a:moveTo>
                    <a:cubicBezTo>
                      <a:pt x="2231" y="0"/>
                      <a:pt x="1715" y="188"/>
                      <a:pt x="1295" y="608"/>
                    </a:cubicBezTo>
                    <a:cubicBezTo>
                      <a:pt x="1" y="1903"/>
                      <a:pt x="920" y="4116"/>
                      <a:pt x="2747" y="4116"/>
                    </a:cubicBezTo>
                    <a:cubicBezTo>
                      <a:pt x="3884" y="4116"/>
                      <a:pt x="4803" y="3197"/>
                      <a:pt x="4803" y="2060"/>
                    </a:cubicBezTo>
                    <a:cubicBezTo>
                      <a:pt x="4803" y="817"/>
                      <a:pt x="3792" y="0"/>
                      <a:pt x="2738"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40"/>
              <p:cNvSpPr/>
              <p:nvPr/>
            </p:nvSpPr>
            <p:spPr>
              <a:xfrm>
                <a:off x="5402229" y="3769555"/>
                <a:ext cx="15235" cy="13064"/>
              </a:xfrm>
              <a:custGeom>
                <a:avLst/>
                <a:gdLst/>
                <a:ahLst/>
                <a:cxnLst/>
                <a:rect l="l" t="t" r="r" b="b"/>
                <a:pathLst>
                  <a:path w="1937" h="1661" extrusionOk="0">
                    <a:moveTo>
                      <a:pt x="1114" y="0"/>
                    </a:moveTo>
                    <a:cubicBezTo>
                      <a:pt x="364" y="0"/>
                      <a:pt x="1" y="895"/>
                      <a:pt x="521" y="1415"/>
                    </a:cubicBezTo>
                    <a:cubicBezTo>
                      <a:pt x="690" y="1584"/>
                      <a:pt x="899" y="1660"/>
                      <a:pt x="1103" y="1660"/>
                    </a:cubicBezTo>
                    <a:cubicBezTo>
                      <a:pt x="1528" y="1660"/>
                      <a:pt x="1936" y="1333"/>
                      <a:pt x="1936" y="835"/>
                    </a:cubicBezTo>
                    <a:cubicBezTo>
                      <a:pt x="1936" y="375"/>
                      <a:pt x="1561" y="0"/>
                      <a:pt x="1114"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28" name="Google Shape;1128;p40"/>
            <p:cNvGrpSpPr/>
            <p:nvPr/>
          </p:nvGrpSpPr>
          <p:grpSpPr>
            <a:xfrm>
              <a:off x="4138004" y="2893869"/>
              <a:ext cx="63953" cy="54790"/>
              <a:chOff x="5431534" y="3632932"/>
              <a:chExt cx="37878" cy="32451"/>
            </a:xfrm>
          </p:grpSpPr>
          <p:sp>
            <p:nvSpPr>
              <p:cNvPr id="1129" name="Google Shape;1129;p40"/>
              <p:cNvSpPr/>
              <p:nvPr/>
            </p:nvSpPr>
            <p:spPr>
              <a:xfrm>
                <a:off x="5431534" y="3632932"/>
                <a:ext cx="37878" cy="32451"/>
              </a:xfrm>
              <a:custGeom>
                <a:avLst/>
                <a:gdLst/>
                <a:ahLst/>
                <a:cxnLst/>
                <a:rect l="l" t="t" r="r" b="b"/>
                <a:pathLst>
                  <a:path w="4816" h="4126" extrusionOk="0">
                    <a:moveTo>
                      <a:pt x="2734" y="0"/>
                    </a:moveTo>
                    <a:cubicBezTo>
                      <a:pt x="2228" y="0"/>
                      <a:pt x="1713" y="187"/>
                      <a:pt x="1295" y="605"/>
                    </a:cubicBezTo>
                    <a:cubicBezTo>
                      <a:pt x="1" y="1899"/>
                      <a:pt x="920" y="4125"/>
                      <a:pt x="2759" y="4125"/>
                    </a:cubicBezTo>
                    <a:cubicBezTo>
                      <a:pt x="3896" y="4113"/>
                      <a:pt x="4815" y="3194"/>
                      <a:pt x="4815" y="2069"/>
                    </a:cubicBezTo>
                    <a:cubicBezTo>
                      <a:pt x="4815" y="824"/>
                      <a:pt x="3795" y="0"/>
                      <a:pt x="2734"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40"/>
              <p:cNvSpPr/>
              <p:nvPr/>
            </p:nvSpPr>
            <p:spPr>
              <a:xfrm>
                <a:off x="5444472" y="3642638"/>
                <a:ext cx="15235" cy="13064"/>
              </a:xfrm>
              <a:custGeom>
                <a:avLst/>
                <a:gdLst/>
                <a:ahLst/>
                <a:cxnLst/>
                <a:rect l="l" t="t" r="r" b="b"/>
                <a:pathLst>
                  <a:path w="1937" h="1661" extrusionOk="0">
                    <a:moveTo>
                      <a:pt x="1114" y="0"/>
                    </a:moveTo>
                    <a:cubicBezTo>
                      <a:pt x="376" y="0"/>
                      <a:pt x="1" y="895"/>
                      <a:pt x="521" y="1415"/>
                    </a:cubicBezTo>
                    <a:cubicBezTo>
                      <a:pt x="690" y="1584"/>
                      <a:pt x="899" y="1660"/>
                      <a:pt x="1103" y="1660"/>
                    </a:cubicBezTo>
                    <a:cubicBezTo>
                      <a:pt x="1528" y="1660"/>
                      <a:pt x="1936" y="1333"/>
                      <a:pt x="1936" y="835"/>
                    </a:cubicBezTo>
                    <a:cubicBezTo>
                      <a:pt x="1936" y="375"/>
                      <a:pt x="1573" y="0"/>
                      <a:pt x="1114"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31" name="Google Shape;1131;p40"/>
            <p:cNvGrpSpPr/>
            <p:nvPr/>
          </p:nvGrpSpPr>
          <p:grpSpPr>
            <a:xfrm>
              <a:off x="4322413" y="2745115"/>
              <a:ext cx="63794" cy="54631"/>
              <a:chOff x="5540755" y="3544829"/>
              <a:chExt cx="37783" cy="32357"/>
            </a:xfrm>
          </p:grpSpPr>
          <p:sp>
            <p:nvSpPr>
              <p:cNvPr id="1132" name="Google Shape;1132;p40"/>
              <p:cNvSpPr/>
              <p:nvPr/>
            </p:nvSpPr>
            <p:spPr>
              <a:xfrm>
                <a:off x="5540755" y="3544829"/>
                <a:ext cx="37783" cy="32357"/>
              </a:xfrm>
              <a:custGeom>
                <a:avLst/>
                <a:gdLst/>
                <a:ahLst/>
                <a:cxnLst/>
                <a:rect l="l" t="t" r="r" b="b"/>
                <a:pathLst>
                  <a:path w="4804" h="4114" extrusionOk="0">
                    <a:moveTo>
                      <a:pt x="2732" y="0"/>
                    </a:moveTo>
                    <a:cubicBezTo>
                      <a:pt x="2228" y="0"/>
                      <a:pt x="1713" y="187"/>
                      <a:pt x="1295" y="605"/>
                    </a:cubicBezTo>
                    <a:cubicBezTo>
                      <a:pt x="1" y="1900"/>
                      <a:pt x="920" y="4114"/>
                      <a:pt x="2747" y="4114"/>
                    </a:cubicBezTo>
                    <a:cubicBezTo>
                      <a:pt x="3884" y="4114"/>
                      <a:pt x="4803" y="3194"/>
                      <a:pt x="4803" y="2057"/>
                    </a:cubicBezTo>
                    <a:cubicBezTo>
                      <a:pt x="4803" y="821"/>
                      <a:pt x="3789" y="0"/>
                      <a:pt x="2732"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40"/>
              <p:cNvSpPr/>
              <p:nvPr/>
            </p:nvSpPr>
            <p:spPr>
              <a:xfrm>
                <a:off x="5553693" y="3554534"/>
                <a:ext cx="15235" cy="13040"/>
              </a:xfrm>
              <a:custGeom>
                <a:avLst/>
                <a:gdLst/>
                <a:ahLst/>
                <a:cxnLst/>
                <a:rect l="l" t="t" r="r" b="b"/>
                <a:pathLst>
                  <a:path w="1937" h="1658" extrusionOk="0">
                    <a:moveTo>
                      <a:pt x="1102" y="0"/>
                    </a:moveTo>
                    <a:cubicBezTo>
                      <a:pt x="364" y="0"/>
                      <a:pt x="1" y="896"/>
                      <a:pt x="521" y="1416"/>
                    </a:cubicBezTo>
                    <a:cubicBezTo>
                      <a:pt x="688" y="1583"/>
                      <a:pt x="894" y="1658"/>
                      <a:pt x="1096" y="1658"/>
                    </a:cubicBezTo>
                    <a:cubicBezTo>
                      <a:pt x="1524" y="1658"/>
                      <a:pt x="1936" y="1324"/>
                      <a:pt x="1936" y="823"/>
                    </a:cubicBezTo>
                    <a:cubicBezTo>
                      <a:pt x="1936" y="363"/>
                      <a:pt x="1561" y="0"/>
                      <a:pt x="1102"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34" name="Google Shape;1134;p40"/>
            <p:cNvGrpSpPr/>
            <p:nvPr/>
          </p:nvGrpSpPr>
          <p:grpSpPr>
            <a:xfrm>
              <a:off x="4387481" y="2521028"/>
              <a:ext cx="63780" cy="54631"/>
              <a:chOff x="5579293" y="3412107"/>
              <a:chExt cx="37776" cy="32357"/>
            </a:xfrm>
          </p:grpSpPr>
          <p:sp>
            <p:nvSpPr>
              <p:cNvPr id="1135" name="Google Shape;1135;p40"/>
              <p:cNvSpPr/>
              <p:nvPr/>
            </p:nvSpPr>
            <p:spPr>
              <a:xfrm>
                <a:off x="5579293" y="3412107"/>
                <a:ext cx="37776" cy="32357"/>
              </a:xfrm>
              <a:custGeom>
                <a:avLst/>
                <a:gdLst/>
                <a:ahLst/>
                <a:cxnLst/>
                <a:rect l="l" t="t" r="r" b="b"/>
                <a:pathLst>
                  <a:path w="4803" h="4114" extrusionOk="0">
                    <a:moveTo>
                      <a:pt x="2732" y="0"/>
                    </a:moveTo>
                    <a:cubicBezTo>
                      <a:pt x="2227" y="0"/>
                      <a:pt x="1713" y="187"/>
                      <a:pt x="1294" y="605"/>
                    </a:cubicBezTo>
                    <a:cubicBezTo>
                      <a:pt x="0" y="1900"/>
                      <a:pt x="919" y="4114"/>
                      <a:pt x="2746" y="4114"/>
                    </a:cubicBezTo>
                    <a:cubicBezTo>
                      <a:pt x="3883" y="4114"/>
                      <a:pt x="4802" y="3194"/>
                      <a:pt x="4802" y="2057"/>
                    </a:cubicBezTo>
                    <a:cubicBezTo>
                      <a:pt x="4802" y="821"/>
                      <a:pt x="3788" y="0"/>
                      <a:pt x="2732"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40"/>
              <p:cNvSpPr/>
              <p:nvPr/>
            </p:nvSpPr>
            <p:spPr>
              <a:xfrm>
                <a:off x="5594418" y="3421812"/>
                <a:ext cx="13040" cy="13040"/>
              </a:xfrm>
              <a:custGeom>
                <a:avLst/>
                <a:gdLst/>
                <a:ahLst/>
                <a:cxnLst/>
                <a:rect l="l" t="t" r="r" b="b"/>
                <a:pathLst>
                  <a:path w="1658" h="1658" extrusionOk="0">
                    <a:moveTo>
                      <a:pt x="823" y="1"/>
                    </a:moveTo>
                    <a:cubicBezTo>
                      <a:pt x="375" y="1"/>
                      <a:pt x="0" y="363"/>
                      <a:pt x="0" y="823"/>
                    </a:cubicBezTo>
                    <a:cubicBezTo>
                      <a:pt x="0" y="1283"/>
                      <a:pt x="375" y="1658"/>
                      <a:pt x="823" y="1658"/>
                    </a:cubicBezTo>
                    <a:cubicBezTo>
                      <a:pt x="1283" y="1658"/>
                      <a:pt x="1658" y="1283"/>
                      <a:pt x="1658" y="823"/>
                    </a:cubicBezTo>
                    <a:cubicBezTo>
                      <a:pt x="1658" y="363"/>
                      <a:pt x="1283" y="1"/>
                      <a:pt x="823"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37" name="Google Shape;1137;p40"/>
            <p:cNvGrpSpPr/>
            <p:nvPr/>
          </p:nvGrpSpPr>
          <p:grpSpPr>
            <a:xfrm>
              <a:off x="4762395" y="2305771"/>
              <a:ext cx="63794" cy="54631"/>
              <a:chOff x="5801346" y="3284615"/>
              <a:chExt cx="37783" cy="32357"/>
            </a:xfrm>
          </p:grpSpPr>
          <p:sp>
            <p:nvSpPr>
              <p:cNvPr id="1138" name="Google Shape;1138;p40"/>
              <p:cNvSpPr/>
              <p:nvPr/>
            </p:nvSpPr>
            <p:spPr>
              <a:xfrm>
                <a:off x="5801346" y="3284615"/>
                <a:ext cx="37783" cy="32357"/>
              </a:xfrm>
              <a:custGeom>
                <a:avLst/>
                <a:gdLst/>
                <a:ahLst/>
                <a:cxnLst/>
                <a:rect l="l" t="t" r="r" b="b"/>
                <a:pathLst>
                  <a:path w="4804" h="4114" extrusionOk="0">
                    <a:moveTo>
                      <a:pt x="2732" y="0"/>
                    </a:moveTo>
                    <a:cubicBezTo>
                      <a:pt x="2228" y="0"/>
                      <a:pt x="1714" y="188"/>
                      <a:pt x="1295" y="606"/>
                    </a:cubicBezTo>
                    <a:cubicBezTo>
                      <a:pt x="1" y="1900"/>
                      <a:pt x="920" y="4114"/>
                      <a:pt x="2759" y="4114"/>
                    </a:cubicBezTo>
                    <a:cubicBezTo>
                      <a:pt x="3884" y="4114"/>
                      <a:pt x="4803" y="3195"/>
                      <a:pt x="4803" y="2057"/>
                    </a:cubicBezTo>
                    <a:cubicBezTo>
                      <a:pt x="4803" y="821"/>
                      <a:pt x="3789" y="0"/>
                      <a:pt x="2732"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40"/>
              <p:cNvSpPr/>
              <p:nvPr/>
            </p:nvSpPr>
            <p:spPr>
              <a:xfrm>
                <a:off x="5816478" y="3294320"/>
                <a:ext cx="13040" cy="13048"/>
              </a:xfrm>
              <a:custGeom>
                <a:avLst/>
                <a:gdLst/>
                <a:ahLst/>
                <a:cxnLst/>
                <a:rect l="l" t="t" r="r" b="b"/>
                <a:pathLst>
                  <a:path w="1658" h="1659" extrusionOk="0">
                    <a:moveTo>
                      <a:pt x="835" y="1"/>
                    </a:moveTo>
                    <a:cubicBezTo>
                      <a:pt x="375" y="1"/>
                      <a:pt x="0" y="364"/>
                      <a:pt x="0" y="823"/>
                    </a:cubicBezTo>
                    <a:cubicBezTo>
                      <a:pt x="0" y="1283"/>
                      <a:pt x="375" y="1658"/>
                      <a:pt x="835" y="1658"/>
                    </a:cubicBezTo>
                    <a:cubicBezTo>
                      <a:pt x="1283" y="1658"/>
                      <a:pt x="1658" y="1283"/>
                      <a:pt x="1658" y="823"/>
                    </a:cubicBezTo>
                    <a:cubicBezTo>
                      <a:pt x="1658" y="364"/>
                      <a:pt x="1283" y="1"/>
                      <a:pt x="835"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40" name="Google Shape;1140;p40"/>
            <p:cNvGrpSpPr/>
            <p:nvPr/>
          </p:nvGrpSpPr>
          <p:grpSpPr>
            <a:xfrm>
              <a:off x="4698628" y="2499010"/>
              <a:ext cx="63780" cy="54644"/>
              <a:chOff x="5763578" y="3399067"/>
              <a:chExt cx="37776" cy="32364"/>
            </a:xfrm>
          </p:grpSpPr>
          <p:sp>
            <p:nvSpPr>
              <p:cNvPr id="1141" name="Google Shape;1141;p40"/>
              <p:cNvSpPr/>
              <p:nvPr/>
            </p:nvSpPr>
            <p:spPr>
              <a:xfrm>
                <a:off x="5763578" y="3399067"/>
                <a:ext cx="37776" cy="32364"/>
              </a:xfrm>
              <a:custGeom>
                <a:avLst/>
                <a:gdLst/>
                <a:ahLst/>
                <a:cxnLst/>
                <a:rect l="l" t="t" r="r" b="b"/>
                <a:pathLst>
                  <a:path w="4803" h="4115" extrusionOk="0">
                    <a:moveTo>
                      <a:pt x="2732" y="1"/>
                    </a:moveTo>
                    <a:cubicBezTo>
                      <a:pt x="2227" y="1"/>
                      <a:pt x="1713" y="188"/>
                      <a:pt x="1295" y="606"/>
                    </a:cubicBezTo>
                    <a:cubicBezTo>
                      <a:pt x="0" y="1901"/>
                      <a:pt x="920" y="4114"/>
                      <a:pt x="2746" y="4114"/>
                    </a:cubicBezTo>
                    <a:cubicBezTo>
                      <a:pt x="3884" y="4114"/>
                      <a:pt x="4803" y="3195"/>
                      <a:pt x="4803" y="2058"/>
                    </a:cubicBezTo>
                    <a:cubicBezTo>
                      <a:pt x="4803" y="822"/>
                      <a:pt x="3789" y="1"/>
                      <a:pt x="2732"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40"/>
              <p:cNvSpPr/>
              <p:nvPr/>
            </p:nvSpPr>
            <p:spPr>
              <a:xfrm>
                <a:off x="5776516" y="3408780"/>
                <a:ext cx="15235" cy="13040"/>
              </a:xfrm>
              <a:custGeom>
                <a:avLst/>
                <a:gdLst/>
                <a:ahLst/>
                <a:cxnLst/>
                <a:rect l="l" t="t" r="r" b="b"/>
                <a:pathLst>
                  <a:path w="1937" h="1658" extrusionOk="0">
                    <a:moveTo>
                      <a:pt x="1101" y="0"/>
                    </a:moveTo>
                    <a:cubicBezTo>
                      <a:pt x="364" y="0"/>
                      <a:pt x="1" y="895"/>
                      <a:pt x="521" y="1416"/>
                    </a:cubicBezTo>
                    <a:cubicBezTo>
                      <a:pt x="688" y="1583"/>
                      <a:pt x="894" y="1657"/>
                      <a:pt x="1096" y="1657"/>
                    </a:cubicBezTo>
                    <a:cubicBezTo>
                      <a:pt x="1524" y="1657"/>
                      <a:pt x="1936" y="1324"/>
                      <a:pt x="1936" y="823"/>
                    </a:cubicBezTo>
                    <a:cubicBezTo>
                      <a:pt x="1936" y="363"/>
                      <a:pt x="1561" y="0"/>
                      <a:pt x="1101"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43" name="Google Shape;1143;p40"/>
            <p:cNvGrpSpPr/>
            <p:nvPr/>
          </p:nvGrpSpPr>
          <p:grpSpPr>
            <a:xfrm>
              <a:off x="4077769" y="2215166"/>
              <a:ext cx="63780" cy="54644"/>
              <a:chOff x="5395858" y="3230952"/>
              <a:chExt cx="37776" cy="32364"/>
            </a:xfrm>
          </p:grpSpPr>
          <p:sp>
            <p:nvSpPr>
              <p:cNvPr id="1144" name="Google Shape;1144;p40"/>
              <p:cNvSpPr/>
              <p:nvPr/>
            </p:nvSpPr>
            <p:spPr>
              <a:xfrm>
                <a:off x="5395858" y="3230952"/>
                <a:ext cx="37776" cy="32364"/>
              </a:xfrm>
              <a:custGeom>
                <a:avLst/>
                <a:gdLst/>
                <a:ahLst/>
                <a:cxnLst/>
                <a:rect l="l" t="t" r="r" b="b"/>
                <a:pathLst>
                  <a:path w="4803" h="4115" extrusionOk="0">
                    <a:moveTo>
                      <a:pt x="2732" y="1"/>
                    </a:moveTo>
                    <a:cubicBezTo>
                      <a:pt x="2227" y="1"/>
                      <a:pt x="1713" y="188"/>
                      <a:pt x="1295" y="606"/>
                    </a:cubicBezTo>
                    <a:cubicBezTo>
                      <a:pt x="0" y="1901"/>
                      <a:pt x="920" y="4114"/>
                      <a:pt x="2746" y="4114"/>
                    </a:cubicBezTo>
                    <a:cubicBezTo>
                      <a:pt x="3883" y="4114"/>
                      <a:pt x="4803" y="3195"/>
                      <a:pt x="4803" y="2058"/>
                    </a:cubicBezTo>
                    <a:cubicBezTo>
                      <a:pt x="4803" y="822"/>
                      <a:pt x="3789" y="1"/>
                      <a:pt x="2732"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40"/>
              <p:cNvSpPr/>
              <p:nvPr/>
            </p:nvSpPr>
            <p:spPr>
              <a:xfrm>
                <a:off x="5408702" y="3240571"/>
                <a:ext cx="15227" cy="13064"/>
              </a:xfrm>
              <a:custGeom>
                <a:avLst/>
                <a:gdLst/>
                <a:ahLst/>
                <a:cxnLst/>
                <a:rect l="l" t="t" r="r" b="b"/>
                <a:pathLst>
                  <a:path w="1936" h="1661" extrusionOk="0">
                    <a:moveTo>
                      <a:pt x="1113" y="0"/>
                    </a:moveTo>
                    <a:cubicBezTo>
                      <a:pt x="375" y="0"/>
                      <a:pt x="0" y="895"/>
                      <a:pt x="521" y="1416"/>
                    </a:cubicBezTo>
                    <a:cubicBezTo>
                      <a:pt x="690" y="1585"/>
                      <a:pt x="898" y="1660"/>
                      <a:pt x="1103" y="1660"/>
                    </a:cubicBezTo>
                    <a:cubicBezTo>
                      <a:pt x="1528" y="1660"/>
                      <a:pt x="1936" y="1333"/>
                      <a:pt x="1936" y="835"/>
                    </a:cubicBezTo>
                    <a:cubicBezTo>
                      <a:pt x="1936" y="375"/>
                      <a:pt x="1561" y="0"/>
                      <a:pt x="1113"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46" name="Google Shape;1146;p40"/>
            <p:cNvGrpSpPr/>
            <p:nvPr/>
          </p:nvGrpSpPr>
          <p:grpSpPr>
            <a:xfrm>
              <a:off x="3855288" y="2143046"/>
              <a:ext cx="63780" cy="54631"/>
              <a:chOff x="5264088" y="3188237"/>
              <a:chExt cx="37776" cy="32357"/>
            </a:xfrm>
          </p:grpSpPr>
          <p:sp>
            <p:nvSpPr>
              <p:cNvPr id="1147" name="Google Shape;1147;p40"/>
              <p:cNvSpPr/>
              <p:nvPr/>
            </p:nvSpPr>
            <p:spPr>
              <a:xfrm>
                <a:off x="5264088" y="3188237"/>
                <a:ext cx="37776" cy="32357"/>
              </a:xfrm>
              <a:custGeom>
                <a:avLst/>
                <a:gdLst/>
                <a:ahLst/>
                <a:cxnLst/>
                <a:rect l="l" t="t" r="r" b="b"/>
                <a:pathLst>
                  <a:path w="4803" h="4114" extrusionOk="0">
                    <a:moveTo>
                      <a:pt x="2732" y="0"/>
                    </a:moveTo>
                    <a:cubicBezTo>
                      <a:pt x="2227" y="0"/>
                      <a:pt x="1713" y="188"/>
                      <a:pt x="1295" y="606"/>
                    </a:cubicBezTo>
                    <a:cubicBezTo>
                      <a:pt x="0" y="1900"/>
                      <a:pt x="920" y="4114"/>
                      <a:pt x="2746" y="4114"/>
                    </a:cubicBezTo>
                    <a:cubicBezTo>
                      <a:pt x="3883" y="4114"/>
                      <a:pt x="4803" y="3195"/>
                      <a:pt x="4803" y="2057"/>
                    </a:cubicBezTo>
                    <a:cubicBezTo>
                      <a:pt x="4803" y="821"/>
                      <a:pt x="3789" y="0"/>
                      <a:pt x="2732"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40"/>
              <p:cNvSpPr/>
              <p:nvPr/>
            </p:nvSpPr>
            <p:spPr>
              <a:xfrm>
                <a:off x="5279212" y="3197943"/>
                <a:ext cx="13048" cy="13048"/>
              </a:xfrm>
              <a:custGeom>
                <a:avLst/>
                <a:gdLst/>
                <a:ahLst/>
                <a:cxnLst/>
                <a:rect l="l" t="t" r="r" b="b"/>
                <a:pathLst>
                  <a:path w="1659" h="1659" extrusionOk="0">
                    <a:moveTo>
                      <a:pt x="823" y="1"/>
                    </a:moveTo>
                    <a:cubicBezTo>
                      <a:pt x="364" y="1"/>
                      <a:pt x="1" y="376"/>
                      <a:pt x="1" y="823"/>
                    </a:cubicBezTo>
                    <a:cubicBezTo>
                      <a:pt x="1" y="1283"/>
                      <a:pt x="364" y="1658"/>
                      <a:pt x="823" y="1658"/>
                    </a:cubicBezTo>
                    <a:cubicBezTo>
                      <a:pt x="1283" y="1658"/>
                      <a:pt x="1658" y="1283"/>
                      <a:pt x="1658" y="823"/>
                    </a:cubicBezTo>
                    <a:cubicBezTo>
                      <a:pt x="1658" y="376"/>
                      <a:pt x="1283" y="1"/>
                      <a:pt x="823"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49" name="Google Shape;1149;p40"/>
            <p:cNvGrpSpPr/>
            <p:nvPr/>
          </p:nvGrpSpPr>
          <p:grpSpPr>
            <a:xfrm>
              <a:off x="4398397" y="2226095"/>
              <a:ext cx="63953" cy="54631"/>
              <a:chOff x="5585758" y="3237425"/>
              <a:chExt cx="37878" cy="32357"/>
            </a:xfrm>
          </p:grpSpPr>
          <p:sp>
            <p:nvSpPr>
              <p:cNvPr id="1150" name="Google Shape;1150;p40"/>
              <p:cNvSpPr/>
              <p:nvPr/>
            </p:nvSpPr>
            <p:spPr>
              <a:xfrm>
                <a:off x="5585758" y="3237425"/>
                <a:ext cx="37878" cy="32357"/>
              </a:xfrm>
              <a:custGeom>
                <a:avLst/>
                <a:gdLst/>
                <a:ahLst/>
                <a:cxnLst/>
                <a:rect l="l" t="t" r="r" b="b"/>
                <a:pathLst>
                  <a:path w="4816" h="4114" extrusionOk="0">
                    <a:moveTo>
                      <a:pt x="2744" y="0"/>
                    </a:moveTo>
                    <a:cubicBezTo>
                      <a:pt x="2240" y="0"/>
                      <a:pt x="1725" y="188"/>
                      <a:pt x="1307" y="606"/>
                    </a:cubicBezTo>
                    <a:cubicBezTo>
                      <a:pt x="1" y="1900"/>
                      <a:pt x="920" y="4114"/>
                      <a:pt x="2759" y="4114"/>
                    </a:cubicBezTo>
                    <a:cubicBezTo>
                      <a:pt x="3896" y="4114"/>
                      <a:pt x="4815" y="3195"/>
                      <a:pt x="4815" y="2057"/>
                    </a:cubicBezTo>
                    <a:cubicBezTo>
                      <a:pt x="4815" y="821"/>
                      <a:pt x="3801" y="0"/>
                      <a:pt x="2744"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40"/>
              <p:cNvSpPr/>
              <p:nvPr/>
            </p:nvSpPr>
            <p:spPr>
              <a:xfrm>
                <a:off x="5598696" y="3247130"/>
                <a:ext cx="15235" cy="13048"/>
              </a:xfrm>
              <a:custGeom>
                <a:avLst/>
                <a:gdLst/>
                <a:ahLst/>
                <a:cxnLst/>
                <a:rect l="l" t="t" r="r" b="b"/>
                <a:pathLst>
                  <a:path w="1937" h="1659" extrusionOk="0">
                    <a:moveTo>
                      <a:pt x="1114" y="1"/>
                    </a:moveTo>
                    <a:cubicBezTo>
                      <a:pt x="376" y="1"/>
                      <a:pt x="1" y="896"/>
                      <a:pt x="521" y="1416"/>
                    </a:cubicBezTo>
                    <a:cubicBezTo>
                      <a:pt x="692" y="1583"/>
                      <a:pt x="899" y="1658"/>
                      <a:pt x="1102" y="1658"/>
                    </a:cubicBezTo>
                    <a:cubicBezTo>
                      <a:pt x="1529" y="1658"/>
                      <a:pt x="1936" y="1324"/>
                      <a:pt x="1936" y="823"/>
                    </a:cubicBezTo>
                    <a:cubicBezTo>
                      <a:pt x="1936" y="376"/>
                      <a:pt x="1573" y="1"/>
                      <a:pt x="1114"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2" name="Google Shape;1152;p40"/>
            <p:cNvGrpSpPr/>
            <p:nvPr/>
          </p:nvGrpSpPr>
          <p:grpSpPr>
            <a:xfrm>
              <a:off x="3196995" y="2316699"/>
              <a:ext cx="63953" cy="54790"/>
              <a:chOff x="4874196" y="3291088"/>
              <a:chExt cx="37878" cy="32451"/>
            </a:xfrm>
          </p:grpSpPr>
          <p:sp>
            <p:nvSpPr>
              <p:cNvPr id="1153" name="Google Shape;1153;p40"/>
              <p:cNvSpPr/>
              <p:nvPr/>
            </p:nvSpPr>
            <p:spPr>
              <a:xfrm>
                <a:off x="4874196" y="3291088"/>
                <a:ext cx="37878" cy="32451"/>
              </a:xfrm>
              <a:custGeom>
                <a:avLst/>
                <a:gdLst/>
                <a:ahLst/>
                <a:cxnLst/>
                <a:rect l="l" t="t" r="r" b="b"/>
                <a:pathLst>
                  <a:path w="4816" h="4126" extrusionOk="0">
                    <a:moveTo>
                      <a:pt x="2739" y="0"/>
                    </a:moveTo>
                    <a:cubicBezTo>
                      <a:pt x="2233" y="0"/>
                      <a:pt x="1717" y="188"/>
                      <a:pt x="1295" y="605"/>
                    </a:cubicBezTo>
                    <a:cubicBezTo>
                      <a:pt x="1" y="1900"/>
                      <a:pt x="920" y="4126"/>
                      <a:pt x="2759" y="4126"/>
                    </a:cubicBezTo>
                    <a:cubicBezTo>
                      <a:pt x="3884" y="4113"/>
                      <a:pt x="4803" y="3206"/>
                      <a:pt x="4815" y="2069"/>
                    </a:cubicBezTo>
                    <a:cubicBezTo>
                      <a:pt x="4815" y="824"/>
                      <a:pt x="3800" y="0"/>
                      <a:pt x="2739"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40"/>
              <p:cNvSpPr/>
              <p:nvPr/>
            </p:nvSpPr>
            <p:spPr>
              <a:xfrm>
                <a:off x="4889328" y="3300793"/>
                <a:ext cx="13040" cy="13040"/>
              </a:xfrm>
              <a:custGeom>
                <a:avLst/>
                <a:gdLst/>
                <a:ahLst/>
                <a:cxnLst/>
                <a:rect l="l" t="t" r="r" b="b"/>
                <a:pathLst>
                  <a:path w="1658" h="1658" extrusionOk="0">
                    <a:moveTo>
                      <a:pt x="835" y="0"/>
                    </a:moveTo>
                    <a:cubicBezTo>
                      <a:pt x="375" y="0"/>
                      <a:pt x="0" y="375"/>
                      <a:pt x="0" y="835"/>
                    </a:cubicBezTo>
                    <a:cubicBezTo>
                      <a:pt x="0" y="1283"/>
                      <a:pt x="375" y="1658"/>
                      <a:pt x="835" y="1658"/>
                    </a:cubicBezTo>
                    <a:cubicBezTo>
                      <a:pt x="1295" y="1658"/>
                      <a:pt x="1657" y="1283"/>
                      <a:pt x="1657" y="835"/>
                    </a:cubicBezTo>
                    <a:cubicBezTo>
                      <a:pt x="1657" y="375"/>
                      <a:pt x="1295" y="0"/>
                      <a:pt x="835"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5" name="Google Shape;1155;p40"/>
            <p:cNvGrpSpPr/>
            <p:nvPr/>
          </p:nvGrpSpPr>
          <p:grpSpPr>
            <a:xfrm>
              <a:off x="3743317" y="3151408"/>
              <a:ext cx="63794" cy="54750"/>
              <a:chOff x="5197770" y="3785466"/>
              <a:chExt cx="37783" cy="32427"/>
            </a:xfrm>
          </p:grpSpPr>
          <p:sp>
            <p:nvSpPr>
              <p:cNvPr id="1156" name="Google Shape;1156;p40"/>
              <p:cNvSpPr/>
              <p:nvPr/>
            </p:nvSpPr>
            <p:spPr>
              <a:xfrm>
                <a:off x="5197770" y="3785466"/>
                <a:ext cx="37783" cy="32427"/>
              </a:xfrm>
              <a:custGeom>
                <a:avLst/>
                <a:gdLst/>
                <a:ahLst/>
                <a:cxnLst/>
                <a:rect l="l" t="t" r="r" b="b"/>
                <a:pathLst>
                  <a:path w="4804" h="4123" extrusionOk="0">
                    <a:moveTo>
                      <a:pt x="2738" y="1"/>
                    </a:moveTo>
                    <a:cubicBezTo>
                      <a:pt x="2232" y="1"/>
                      <a:pt x="1715" y="190"/>
                      <a:pt x="1295" y="614"/>
                    </a:cubicBezTo>
                    <a:cubicBezTo>
                      <a:pt x="1" y="1909"/>
                      <a:pt x="908" y="4122"/>
                      <a:pt x="2747" y="4122"/>
                    </a:cubicBezTo>
                    <a:cubicBezTo>
                      <a:pt x="3884" y="4122"/>
                      <a:pt x="4803" y="3203"/>
                      <a:pt x="4803" y="2066"/>
                    </a:cubicBezTo>
                    <a:cubicBezTo>
                      <a:pt x="4803" y="824"/>
                      <a:pt x="3793" y="1"/>
                      <a:pt x="2738"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40"/>
              <p:cNvSpPr/>
              <p:nvPr/>
            </p:nvSpPr>
            <p:spPr>
              <a:xfrm>
                <a:off x="5212808" y="3795148"/>
                <a:ext cx="13040" cy="13040"/>
              </a:xfrm>
              <a:custGeom>
                <a:avLst/>
                <a:gdLst/>
                <a:ahLst/>
                <a:cxnLst/>
                <a:rect l="l" t="t" r="r" b="b"/>
                <a:pathLst>
                  <a:path w="1658" h="1658" extrusionOk="0">
                    <a:moveTo>
                      <a:pt x="835" y="0"/>
                    </a:moveTo>
                    <a:cubicBezTo>
                      <a:pt x="375" y="0"/>
                      <a:pt x="0" y="375"/>
                      <a:pt x="0" y="835"/>
                    </a:cubicBezTo>
                    <a:cubicBezTo>
                      <a:pt x="0" y="1294"/>
                      <a:pt x="375" y="1657"/>
                      <a:pt x="835" y="1657"/>
                    </a:cubicBezTo>
                    <a:cubicBezTo>
                      <a:pt x="1295" y="1657"/>
                      <a:pt x="1657" y="1294"/>
                      <a:pt x="1657" y="835"/>
                    </a:cubicBezTo>
                    <a:cubicBezTo>
                      <a:pt x="1657" y="375"/>
                      <a:pt x="1295" y="0"/>
                      <a:pt x="835"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8" name="Google Shape;1158;p40"/>
            <p:cNvGrpSpPr/>
            <p:nvPr/>
          </p:nvGrpSpPr>
          <p:grpSpPr>
            <a:xfrm>
              <a:off x="3709429" y="2656117"/>
              <a:ext cx="63780" cy="54631"/>
              <a:chOff x="5177699" y="3492117"/>
              <a:chExt cx="37776" cy="32357"/>
            </a:xfrm>
          </p:grpSpPr>
          <p:sp>
            <p:nvSpPr>
              <p:cNvPr id="1159" name="Google Shape;1159;p40"/>
              <p:cNvSpPr/>
              <p:nvPr/>
            </p:nvSpPr>
            <p:spPr>
              <a:xfrm>
                <a:off x="5177699" y="3492117"/>
                <a:ext cx="37776" cy="32357"/>
              </a:xfrm>
              <a:custGeom>
                <a:avLst/>
                <a:gdLst/>
                <a:ahLst/>
                <a:cxnLst/>
                <a:rect l="l" t="t" r="r" b="b"/>
                <a:pathLst>
                  <a:path w="4803" h="4114" extrusionOk="0">
                    <a:moveTo>
                      <a:pt x="2736" y="1"/>
                    </a:moveTo>
                    <a:cubicBezTo>
                      <a:pt x="2232" y="1"/>
                      <a:pt x="1717" y="188"/>
                      <a:pt x="1295" y="606"/>
                    </a:cubicBezTo>
                    <a:cubicBezTo>
                      <a:pt x="1" y="1900"/>
                      <a:pt x="920" y="4114"/>
                      <a:pt x="2746" y="4114"/>
                    </a:cubicBezTo>
                    <a:cubicBezTo>
                      <a:pt x="3884" y="4114"/>
                      <a:pt x="4803" y="3195"/>
                      <a:pt x="4803" y="2070"/>
                    </a:cubicBezTo>
                    <a:cubicBezTo>
                      <a:pt x="4803" y="824"/>
                      <a:pt x="3793" y="1"/>
                      <a:pt x="2736"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40"/>
              <p:cNvSpPr/>
              <p:nvPr/>
            </p:nvSpPr>
            <p:spPr>
              <a:xfrm>
                <a:off x="5192823" y="3501823"/>
                <a:ext cx="13048" cy="13048"/>
              </a:xfrm>
              <a:custGeom>
                <a:avLst/>
                <a:gdLst/>
                <a:ahLst/>
                <a:cxnLst/>
                <a:rect l="l" t="t" r="r" b="b"/>
                <a:pathLst>
                  <a:path w="1659" h="1659" extrusionOk="0">
                    <a:moveTo>
                      <a:pt x="823" y="1"/>
                    </a:moveTo>
                    <a:cubicBezTo>
                      <a:pt x="376" y="1"/>
                      <a:pt x="1" y="364"/>
                      <a:pt x="1" y="823"/>
                    </a:cubicBezTo>
                    <a:cubicBezTo>
                      <a:pt x="1" y="1283"/>
                      <a:pt x="376" y="1658"/>
                      <a:pt x="823" y="1658"/>
                    </a:cubicBezTo>
                    <a:cubicBezTo>
                      <a:pt x="1283" y="1658"/>
                      <a:pt x="1658" y="1283"/>
                      <a:pt x="1658" y="823"/>
                    </a:cubicBezTo>
                    <a:cubicBezTo>
                      <a:pt x="1658" y="364"/>
                      <a:pt x="1283" y="1"/>
                      <a:pt x="823"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61" name="Google Shape;1161;p40"/>
            <p:cNvGrpSpPr/>
            <p:nvPr/>
          </p:nvGrpSpPr>
          <p:grpSpPr>
            <a:xfrm>
              <a:off x="3999382" y="2875996"/>
              <a:ext cx="63940" cy="54671"/>
              <a:chOff x="5349431" y="3622346"/>
              <a:chExt cx="37870" cy="32380"/>
            </a:xfrm>
          </p:grpSpPr>
          <p:sp>
            <p:nvSpPr>
              <p:cNvPr id="1162" name="Google Shape;1162;p40"/>
              <p:cNvSpPr/>
              <p:nvPr/>
            </p:nvSpPr>
            <p:spPr>
              <a:xfrm>
                <a:off x="5349431" y="3622346"/>
                <a:ext cx="37870" cy="32380"/>
              </a:xfrm>
              <a:custGeom>
                <a:avLst/>
                <a:gdLst/>
                <a:ahLst/>
                <a:cxnLst/>
                <a:rect l="l" t="t" r="r" b="b"/>
                <a:pathLst>
                  <a:path w="4815" h="4117" extrusionOk="0">
                    <a:moveTo>
                      <a:pt x="2740" y="0"/>
                    </a:moveTo>
                    <a:cubicBezTo>
                      <a:pt x="2232" y="0"/>
                      <a:pt x="1714" y="189"/>
                      <a:pt x="1295" y="608"/>
                    </a:cubicBezTo>
                    <a:cubicBezTo>
                      <a:pt x="0" y="1903"/>
                      <a:pt x="920" y="4116"/>
                      <a:pt x="2758" y="4116"/>
                    </a:cubicBezTo>
                    <a:cubicBezTo>
                      <a:pt x="3883" y="4116"/>
                      <a:pt x="4815" y="3197"/>
                      <a:pt x="4815" y="2060"/>
                    </a:cubicBezTo>
                    <a:cubicBezTo>
                      <a:pt x="4815" y="817"/>
                      <a:pt x="3798" y="0"/>
                      <a:pt x="2740"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40"/>
              <p:cNvSpPr/>
              <p:nvPr/>
            </p:nvSpPr>
            <p:spPr>
              <a:xfrm>
                <a:off x="5362369" y="3632075"/>
                <a:ext cx="15227" cy="13040"/>
              </a:xfrm>
              <a:custGeom>
                <a:avLst/>
                <a:gdLst/>
                <a:ahLst/>
                <a:cxnLst/>
                <a:rect l="l" t="t" r="r" b="b"/>
                <a:pathLst>
                  <a:path w="1936" h="1658" extrusionOk="0">
                    <a:moveTo>
                      <a:pt x="1134" y="0"/>
                    </a:moveTo>
                    <a:cubicBezTo>
                      <a:pt x="1127" y="0"/>
                      <a:pt x="1120" y="0"/>
                      <a:pt x="1113" y="0"/>
                    </a:cubicBezTo>
                    <a:cubicBezTo>
                      <a:pt x="363" y="0"/>
                      <a:pt x="0" y="883"/>
                      <a:pt x="521" y="1416"/>
                    </a:cubicBezTo>
                    <a:cubicBezTo>
                      <a:pt x="691" y="1583"/>
                      <a:pt x="899" y="1657"/>
                      <a:pt x="1101" y="1657"/>
                    </a:cubicBezTo>
                    <a:cubicBezTo>
                      <a:pt x="1529" y="1657"/>
                      <a:pt x="1936" y="1324"/>
                      <a:pt x="1936" y="823"/>
                    </a:cubicBezTo>
                    <a:cubicBezTo>
                      <a:pt x="1936" y="370"/>
                      <a:pt x="1573" y="0"/>
                      <a:pt x="1134" y="0"/>
                    </a:cubicBezTo>
                    <a:close/>
                  </a:path>
                </a:pathLst>
              </a:custGeom>
              <a:solidFill>
                <a:srgbClr val="CC4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64" name="Google Shape;1164;p40"/>
            <p:cNvGrpSpPr/>
            <p:nvPr/>
          </p:nvGrpSpPr>
          <p:grpSpPr>
            <a:xfrm>
              <a:off x="3525657" y="2777450"/>
              <a:ext cx="91096" cy="78042"/>
              <a:chOff x="5068855" y="3563980"/>
              <a:chExt cx="53954" cy="46223"/>
            </a:xfrm>
          </p:grpSpPr>
          <p:sp>
            <p:nvSpPr>
              <p:cNvPr id="1165" name="Google Shape;1165;p40"/>
              <p:cNvSpPr/>
              <p:nvPr/>
            </p:nvSpPr>
            <p:spPr>
              <a:xfrm>
                <a:off x="5068855" y="3563980"/>
                <a:ext cx="53954" cy="46223"/>
              </a:xfrm>
              <a:custGeom>
                <a:avLst/>
                <a:gdLst/>
                <a:ahLst/>
                <a:cxnLst/>
                <a:rect l="l" t="t" r="r" b="b"/>
                <a:pathLst>
                  <a:path w="6860" h="5877" extrusionOk="0">
                    <a:moveTo>
                      <a:pt x="3909" y="0"/>
                    </a:moveTo>
                    <a:cubicBezTo>
                      <a:pt x="3187" y="0"/>
                      <a:pt x="2451" y="269"/>
                      <a:pt x="1852" y="868"/>
                    </a:cubicBezTo>
                    <a:cubicBezTo>
                      <a:pt x="1" y="2719"/>
                      <a:pt x="1307" y="5876"/>
                      <a:pt x="3920" y="5876"/>
                    </a:cubicBezTo>
                    <a:cubicBezTo>
                      <a:pt x="5541" y="5876"/>
                      <a:pt x="6848" y="4558"/>
                      <a:pt x="6860" y="2937"/>
                    </a:cubicBezTo>
                    <a:cubicBezTo>
                      <a:pt x="6860" y="1170"/>
                      <a:pt x="5416" y="0"/>
                      <a:pt x="3909"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40"/>
              <p:cNvSpPr/>
              <p:nvPr/>
            </p:nvSpPr>
            <p:spPr>
              <a:xfrm>
                <a:off x="5086268" y="3573654"/>
                <a:ext cx="26835" cy="26843"/>
              </a:xfrm>
              <a:custGeom>
                <a:avLst/>
                <a:gdLst/>
                <a:ahLst/>
                <a:cxnLst/>
                <a:rect l="l" t="t" r="r" b="b"/>
                <a:pathLst>
                  <a:path w="3412" h="3413" extrusionOk="0">
                    <a:moveTo>
                      <a:pt x="1706" y="1"/>
                    </a:moveTo>
                    <a:cubicBezTo>
                      <a:pt x="763" y="1"/>
                      <a:pt x="1" y="763"/>
                      <a:pt x="1" y="1707"/>
                    </a:cubicBezTo>
                    <a:cubicBezTo>
                      <a:pt x="1" y="2650"/>
                      <a:pt x="763" y="3412"/>
                      <a:pt x="1706" y="3412"/>
                    </a:cubicBezTo>
                    <a:cubicBezTo>
                      <a:pt x="2650" y="3412"/>
                      <a:pt x="3412" y="2650"/>
                      <a:pt x="3412" y="1707"/>
                    </a:cubicBezTo>
                    <a:cubicBezTo>
                      <a:pt x="3412" y="763"/>
                      <a:pt x="2650" y="1"/>
                      <a:pt x="1706"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67" name="Google Shape;1167;p40"/>
            <p:cNvGrpSpPr/>
            <p:nvPr/>
          </p:nvGrpSpPr>
          <p:grpSpPr>
            <a:xfrm>
              <a:off x="3472978" y="2487936"/>
              <a:ext cx="63940" cy="54790"/>
              <a:chOff x="5037654" y="3392507"/>
              <a:chExt cx="37870" cy="32451"/>
            </a:xfrm>
          </p:grpSpPr>
          <p:sp>
            <p:nvSpPr>
              <p:cNvPr id="1168" name="Google Shape;1168;p40"/>
              <p:cNvSpPr/>
              <p:nvPr/>
            </p:nvSpPr>
            <p:spPr>
              <a:xfrm>
                <a:off x="5037654" y="3392507"/>
                <a:ext cx="37870" cy="32451"/>
              </a:xfrm>
              <a:custGeom>
                <a:avLst/>
                <a:gdLst/>
                <a:ahLst/>
                <a:cxnLst/>
                <a:rect l="l" t="t" r="r" b="b"/>
                <a:pathLst>
                  <a:path w="4815" h="4126" extrusionOk="0">
                    <a:moveTo>
                      <a:pt x="2742" y="1"/>
                    </a:moveTo>
                    <a:cubicBezTo>
                      <a:pt x="2238" y="1"/>
                      <a:pt x="1724" y="188"/>
                      <a:pt x="1307" y="606"/>
                    </a:cubicBezTo>
                    <a:cubicBezTo>
                      <a:pt x="0" y="1912"/>
                      <a:pt x="919" y="4126"/>
                      <a:pt x="2758" y="4126"/>
                    </a:cubicBezTo>
                    <a:cubicBezTo>
                      <a:pt x="3895" y="4114"/>
                      <a:pt x="4815" y="3194"/>
                      <a:pt x="4815" y="2069"/>
                    </a:cubicBezTo>
                    <a:cubicBezTo>
                      <a:pt x="4815" y="824"/>
                      <a:pt x="3799" y="1"/>
                      <a:pt x="2742"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40"/>
              <p:cNvSpPr/>
              <p:nvPr/>
            </p:nvSpPr>
            <p:spPr>
              <a:xfrm>
                <a:off x="5050592" y="3402213"/>
                <a:ext cx="15227" cy="13064"/>
              </a:xfrm>
              <a:custGeom>
                <a:avLst/>
                <a:gdLst/>
                <a:ahLst/>
                <a:cxnLst/>
                <a:rect l="l" t="t" r="r" b="b"/>
                <a:pathLst>
                  <a:path w="1936" h="1661" extrusionOk="0">
                    <a:moveTo>
                      <a:pt x="1113" y="1"/>
                    </a:moveTo>
                    <a:cubicBezTo>
                      <a:pt x="375" y="1"/>
                      <a:pt x="0" y="896"/>
                      <a:pt x="520" y="1416"/>
                    </a:cubicBezTo>
                    <a:cubicBezTo>
                      <a:pt x="689" y="1585"/>
                      <a:pt x="898" y="1661"/>
                      <a:pt x="1103" y="1661"/>
                    </a:cubicBezTo>
                    <a:cubicBezTo>
                      <a:pt x="1528" y="1661"/>
                      <a:pt x="1936" y="1333"/>
                      <a:pt x="1936" y="835"/>
                    </a:cubicBezTo>
                    <a:cubicBezTo>
                      <a:pt x="1936" y="376"/>
                      <a:pt x="1573" y="1"/>
                      <a:pt x="1113"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70" name="Google Shape;1170;p40"/>
            <p:cNvGrpSpPr/>
            <p:nvPr/>
          </p:nvGrpSpPr>
          <p:grpSpPr>
            <a:xfrm>
              <a:off x="4180258" y="2447620"/>
              <a:ext cx="63940" cy="54790"/>
              <a:chOff x="5456560" y="3368629"/>
              <a:chExt cx="37870" cy="32451"/>
            </a:xfrm>
          </p:grpSpPr>
          <p:sp>
            <p:nvSpPr>
              <p:cNvPr id="1171" name="Google Shape;1171;p40"/>
              <p:cNvSpPr/>
              <p:nvPr/>
            </p:nvSpPr>
            <p:spPr>
              <a:xfrm>
                <a:off x="5456560" y="3368629"/>
                <a:ext cx="37870" cy="32451"/>
              </a:xfrm>
              <a:custGeom>
                <a:avLst/>
                <a:gdLst/>
                <a:ahLst/>
                <a:cxnLst/>
                <a:rect l="l" t="t" r="r" b="b"/>
                <a:pathLst>
                  <a:path w="4815" h="4126" extrusionOk="0">
                    <a:moveTo>
                      <a:pt x="2742" y="0"/>
                    </a:moveTo>
                    <a:cubicBezTo>
                      <a:pt x="2238" y="0"/>
                      <a:pt x="1724" y="187"/>
                      <a:pt x="1307" y="605"/>
                    </a:cubicBezTo>
                    <a:cubicBezTo>
                      <a:pt x="0" y="1912"/>
                      <a:pt x="920" y="4125"/>
                      <a:pt x="2758" y="4125"/>
                    </a:cubicBezTo>
                    <a:cubicBezTo>
                      <a:pt x="3895" y="4113"/>
                      <a:pt x="4815" y="3194"/>
                      <a:pt x="4815" y="2069"/>
                    </a:cubicBezTo>
                    <a:cubicBezTo>
                      <a:pt x="4815" y="824"/>
                      <a:pt x="3800" y="0"/>
                      <a:pt x="2742"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40"/>
              <p:cNvSpPr/>
              <p:nvPr/>
            </p:nvSpPr>
            <p:spPr>
              <a:xfrm>
                <a:off x="5469498" y="3378334"/>
                <a:ext cx="15227" cy="13064"/>
              </a:xfrm>
              <a:custGeom>
                <a:avLst/>
                <a:gdLst/>
                <a:ahLst/>
                <a:cxnLst/>
                <a:rect l="l" t="t" r="r" b="b"/>
                <a:pathLst>
                  <a:path w="1936" h="1661" extrusionOk="0">
                    <a:moveTo>
                      <a:pt x="1113" y="0"/>
                    </a:moveTo>
                    <a:cubicBezTo>
                      <a:pt x="375" y="0"/>
                      <a:pt x="0" y="895"/>
                      <a:pt x="520" y="1416"/>
                    </a:cubicBezTo>
                    <a:cubicBezTo>
                      <a:pt x="693" y="1585"/>
                      <a:pt x="903" y="1660"/>
                      <a:pt x="1108" y="1660"/>
                    </a:cubicBezTo>
                    <a:cubicBezTo>
                      <a:pt x="1533" y="1660"/>
                      <a:pt x="1936" y="1333"/>
                      <a:pt x="1936" y="835"/>
                    </a:cubicBezTo>
                    <a:cubicBezTo>
                      <a:pt x="1936" y="375"/>
                      <a:pt x="1573" y="0"/>
                      <a:pt x="1113"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73" name="Google Shape;1173;p40"/>
            <p:cNvGrpSpPr/>
            <p:nvPr/>
          </p:nvGrpSpPr>
          <p:grpSpPr>
            <a:xfrm>
              <a:off x="2997009" y="2671986"/>
              <a:ext cx="78082" cy="66874"/>
              <a:chOff x="4755749" y="3501516"/>
              <a:chExt cx="46246" cy="39608"/>
            </a:xfrm>
          </p:grpSpPr>
          <p:sp>
            <p:nvSpPr>
              <p:cNvPr id="1174" name="Google Shape;1174;p40"/>
              <p:cNvSpPr/>
              <p:nvPr/>
            </p:nvSpPr>
            <p:spPr>
              <a:xfrm>
                <a:off x="4755749" y="3501516"/>
                <a:ext cx="46246" cy="39608"/>
              </a:xfrm>
              <a:custGeom>
                <a:avLst/>
                <a:gdLst/>
                <a:ahLst/>
                <a:cxnLst/>
                <a:rect l="l" t="t" r="r" b="b"/>
                <a:pathLst>
                  <a:path w="5880" h="5036" extrusionOk="0">
                    <a:moveTo>
                      <a:pt x="3345" y="0"/>
                    </a:moveTo>
                    <a:cubicBezTo>
                      <a:pt x="2727" y="0"/>
                      <a:pt x="2097" y="229"/>
                      <a:pt x="1585" y="741"/>
                    </a:cubicBezTo>
                    <a:cubicBezTo>
                      <a:pt x="0" y="2326"/>
                      <a:pt x="1125" y="5036"/>
                      <a:pt x="3363" y="5036"/>
                    </a:cubicBezTo>
                    <a:cubicBezTo>
                      <a:pt x="4754" y="5036"/>
                      <a:pt x="5879" y="3911"/>
                      <a:pt x="5879" y="2520"/>
                    </a:cubicBezTo>
                    <a:cubicBezTo>
                      <a:pt x="5879" y="1005"/>
                      <a:pt x="4638" y="0"/>
                      <a:pt x="3345"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40"/>
              <p:cNvSpPr/>
              <p:nvPr/>
            </p:nvSpPr>
            <p:spPr>
              <a:xfrm>
                <a:off x="4768687" y="3511245"/>
                <a:ext cx="23697" cy="20221"/>
              </a:xfrm>
              <a:custGeom>
                <a:avLst/>
                <a:gdLst/>
                <a:ahLst/>
                <a:cxnLst/>
                <a:rect l="l" t="t" r="r" b="b"/>
                <a:pathLst>
                  <a:path w="3013" h="2571" extrusionOk="0">
                    <a:moveTo>
                      <a:pt x="1718" y="0"/>
                    </a:moveTo>
                    <a:cubicBezTo>
                      <a:pt x="569" y="0"/>
                      <a:pt x="0" y="1379"/>
                      <a:pt x="811" y="2190"/>
                    </a:cubicBezTo>
                    <a:cubicBezTo>
                      <a:pt x="1074" y="2453"/>
                      <a:pt x="1398" y="2571"/>
                      <a:pt x="1715" y="2571"/>
                    </a:cubicBezTo>
                    <a:cubicBezTo>
                      <a:pt x="2377" y="2571"/>
                      <a:pt x="3013" y="2059"/>
                      <a:pt x="3013" y="1283"/>
                    </a:cubicBezTo>
                    <a:cubicBezTo>
                      <a:pt x="3013" y="581"/>
                      <a:pt x="2432" y="0"/>
                      <a:pt x="1718" y="0"/>
                    </a:cubicBezTo>
                    <a:close/>
                  </a:path>
                </a:pathLst>
              </a:custGeom>
              <a:solidFill>
                <a:srgbClr val="CC4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76" name="Google Shape;1176;p40"/>
            <p:cNvGrpSpPr/>
            <p:nvPr/>
          </p:nvGrpSpPr>
          <p:grpSpPr>
            <a:xfrm>
              <a:off x="2871388" y="2645082"/>
              <a:ext cx="63794" cy="54750"/>
              <a:chOff x="4681346" y="3485582"/>
              <a:chExt cx="37783" cy="32427"/>
            </a:xfrm>
          </p:grpSpPr>
          <p:sp>
            <p:nvSpPr>
              <p:cNvPr id="1177" name="Google Shape;1177;p40"/>
              <p:cNvSpPr/>
              <p:nvPr/>
            </p:nvSpPr>
            <p:spPr>
              <a:xfrm>
                <a:off x="4681346" y="3485582"/>
                <a:ext cx="37783" cy="32427"/>
              </a:xfrm>
              <a:custGeom>
                <a:avLst/>
                <a:gdLst/>
                <a:ahLst/>
                <a:cxnLst/>
                <a:rect l="l" t="t" r="r" b="b"/>
                <a:pathLst>
                  <a:path w="4804" h="4123" extrusionOk="0">
                    <a:moveTo>
                      <a:pt x="2738" y="1"/>
                    </a:moveTo>
                    <a:cubicBezTo>
                      <a:pt x="2231" y="1"/>
                      <a:pt x="1715" y="191"/>
                      <a:pt x="1295" y="614"/>
                    </a:cubicBezTo>
                    <a:cubicBezTo>
                      <a:pt x="1" y="1909"/>
                      <a:pt x="920" y="4122"/>
                      <a:pt x="2747" y="4122"/>
                    </a:cubicBezTo>
                    <a:cubicBezTo>
                      <a:pt x="3884" y="4122"/>
                      <a:pt x="4803" y="3203"/>
                      <a:pt x="4803" y="2066"/>
                    </a:cubicBezTo>
                    <a:cubicBezTo>
                      <a:pt x="4803" y="824"/>
                      <a:pt x="3793" y="1"/>
                      <a:pt x="2738"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40"/>
              <p:cNvSpPr/>
              <p:nvPr/>
            </p:nvSpPr>
            <p:spPr>
              <a:xfrm>
                <a:off x="4696479" y="3495263"/>
                <a:ext cx="13040" cy="13040"/>
              </a:xfrm>
              <a:custGeom>
                <a:avLst/>
                <a:gdLst/>
                <a:ahLst/>
                <a:cxnLst/>
                <a:rect l="l" t="t" r="r" b="b"/>
                <a:pathLst>
                  <a:path w="1658" h="1658" extrusionOk="0">
                    <a:moveTo>
                      <a:pt x="823" y="0"/>
                    </a:moveTo>
                    <a:cubicBezTo>
                      <a:pt x="363" y="0"/>
                      <a:pt x="0" y="375"/>
                      <a:pt x="0" y="835"/>
                    </a:cubicBezTo>
                    <a:cubicBezTo>
                      <a:pt x="0" y="1295"/>
                      <a:pt x="363" y="1657"/>
                      <a:pt x="823" y="1657"/>
                    </a:cubicBezTo>
                    <a:cubicBezTo>
                      <a:pt x="1282" y="1657"/>
                      <a:pt x="1657" y="1295"/>
                      <a:pt x="1657" y="835"/>
                    </a:cubicBezTo>
                    <a:cubicBezTo>
                      <a:pt x="1657" y="375"/>
                      <a:pt x="1282" y="0"/>
                      <a:pt x="823"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79" name="Google Shape;1179;p40"/>
            <p:cNvGrpSpPr/>
            <p:nvPr/>
          </p:nvGrpSpPr>
          <p:grpSpPr>
            <a:xfrm>
              <a:off x="3016118" y="2316699"/>
              <a:ext cx="63953" cy="54790"/>
              <a:chOff x="4767067" y="3291088"/>
              <a:chExt cx="37878" cy="32451"/>
            </a:xfrm>
          </p:grpSpPr>
          <p:sp>
            <p:nvSpPr>
              <p:cNvPr id="1180" name="Google Shape;1180;p40"/>
              <p:cNvSpPr/>
              <p:nvPr/>
            </p:nvSpPr>
            <p:spPr>
              <a:xfrm>
                <a:off x="4767067" y="3291088"/>
                <a:ext cx="37878" cy="32451"/>
              </a:xfrm>
              <a:custGeom>
                <a:avLst/>
                <a:gdLst/>
                <a:ahLst/>
                <a:cxnLst/>
                <a:rect l="l" t="t" r="r" b="b"/>
                <a:pathLst>
                  <a:path w="4816" h="4126" extrusionOk="0">
                    <a:moveTo>
                      <a:pt x="2739" y="0"/>
                    </a:moveTo>
                    <a:cubicBezTo>
                      <a:pt x="2233" y="0"/>
                      <a:pt x="1717" y="188"/>
                      <a:pt x="1295" y="605"/>
                    </a:cubicBezTo>
                    <a:cubicBezTo>
                      <a:pt x="1" y="1900"/>
                      <a:pt x="920" y="4126"/>
                      <a:pt x="2759" y="4126"/>
                    </a:cubicBezTo>
                    <a:cubicBezTo>
                      <a:pt x="3884" y="4113"/>
                      <a:pt x="4803" y="3206"/>
                      <a:pt x="4815" y="2069"/>
                    </a:cubicBezTo>
                    <a:cubicBezTo>
                      <a:pt x="4815" y="824"/>
                      <a:pt x="3800" y="0"/>
                      <a:pt x="2739"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40"/>
              <p:cNvSpPr/>
              <p:nvPr/>
            </p:nvSpPr>
            <p:spPr>
              <a:xfrm>
                <a:off x="4780036" y="3300888"/>
                <a:ext cx="15203" cy="13009"/>
              </a:xfrm>
              <a:custGeom>
                <a:avLst/>
                <a:gdLst/>
                <a:ahLst/>
                <a:cxnLst/>
                <a:rect l="l" t="t" r="r" b="b"/>
                <a:pathLst>
                  <a:path w="1933" h="1654" extrusionOk="0">
                    <a:moveTo>
                      <a:pt x="1131" y="0"/>
                    </a:moveTo>
                    <a:cubicBezTo>
                      <a:pt x="1124" y="0"/>
                      <a:pt x="1117" y="0"/>
                      <a:pt x="1110" y="1"/>
                    </a:cubicBezTo>
                    <a:cubicBezTo>
                      <a:pt x="1105" y="0"/>
                      <a:pt x="1100" y="0"/>
                      <a:pt x="1095" y="0"/>
                    </a:cubicBezTo>
                    <a:cubicBezTo>
                      <a:pt x="367" y="0"/>
                      <a:pt x="0" y="887"/>
                      <a:pt x="517" y="1404"/>
                    </a:cubicBezTo>
                    <a:cubicBezTo>
                      <a:pt x="686" y="1577"/>
                      <a:pt x="895" y="1654"/>
                      <a:pt x="1100" y="1654"/>
                    </a:cubicBezTo>
                    <a:cubicBezTo>
                      <a:pt x="1525" y="1654"/>
                      <a:pt x="1932" y="1321"/>
                      <a:pt x="1932" y="823"/>
                    </a:cubicBezTo>
                    <a:cubicBezTo>
                      <a:pt x="1932" y="371"/>
                      <a:pt x="1569" y="0"/>
                      <a:pt x="1131"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2" name="Google Shape;1182;p40"/>
            <p:cNvGrpSpPr/>
            <p:nvPr/>
          </p:nvGrpSpPr>
          <p:grpSpPr>
            <a:xfrm>
              <a:off x="2882316" y="2509939"/>
              <a:ext cx="63780" cy="54790"/>
              <a:chOff x="4687819" y="3405539"/>
              <a:chExt cx="37776" cy="32451"/>
            </a:xfrm>
          </p:grpSpPr>
          <p:sp>
            <p:nvSpPr>
              <p:cNvPr id="1183" name="Google Shape;1183;p40"/>
              <p:cNvSpPr/>
              <p:nvPr/>
            </p:nvSpPr>
            <p:spPr>
              <a:xfrm>
                <a:off x="4687819" y="3405539"/>
                <a:ext cx="37776" cy="32451"/>
              </a:xfrm>
              <a:custGeom>
                <a:avLst/>
                <a:gdLst/>
                <a:ahLst/>
                <a:cxnLst/>
                <a:rect l="l" t="t" r="r" b="b"/>
                <a:pathLst>
                  <a:path w="4803" h="4126" extrusionOk="0">
                    <a:moveTo>
                      <a:pt x="2730" y="1"/>
                    </a:moveTo>
                    <a:cubicBezTo>
                      <a:pt x="2226" y="1"/>
                      <a:pt x="1712" y="188"/>
                      <a:pt x="1295" y="606"/>
                    </a:cubicBezTo>
                    <a:cubicBezTo>
                      <a:pt x="0" y="1912"/>
                      <a:pt x="920" y="4126"/>
                      <a:pt x="2758" y="4126"/>
                    </a:cubicBezTo>
                    <a:cubicBezTo>
                      <a:pt x="3883" y="4114"/>
                      <a:pt x="4803" y="3195"/>
                      <a:pt x="4803" y="2070"/>
                    </a:cubicBezTo>
                    <a:cubicBezTo>
                      <a:pt x="4803" y="824"/>
                      <a:pt x="3787" y="1"/>
                      <a:pt x="2730"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40"/>
              <p:cNvSpPr/>
              <p:nvPr/>
            </p:nvSpPr>
            <p:spPr>
              <a:xfrm>
                <a:off x="4702944" y="3415245"/>
                <a:ext cx="13040" cy="13048"/>
              </a:xfrm>
              <a:custGeom>
                <a:avLst/>
                <a:gdLst/>
                <a:ahLst/>
                <a:cxnLst/>
                <a:rect l="l" t="t" r="r" b="b"/>
                <a:pathLst>
                  <a:path w="1658" h="1659" extrusionOk="0">
                    <a:moveTo>
                      <a:pt x="823" y="1"/>
                    </a:moveTo>
                    <a:cubicBezTo>
                      <a:pt x="376" y="1"/>
                      <a:pt x="1" y="376"/>
                      <a:pt x="1" y="836"/>
                    </a:cubicBezTo>
                    <a:cubicBezTo>
                      <a:pt x="1" y="1295"/>
                      <a:pt x="376" y="1658"/>
                      <a:pt x="823" y="1658"/>
                    </a:cubicBezTo>
                    <a:cubicBezTo>
                      <a:pt x="1283" y="1658"/>
                      <a:pt x="1658" y="1295"/>
                      <a:pt x="1658" y="836"/>
                    </a:cubicBezTo>
                    <a:cubicBezTo>
                      <a:pt x="1658" y="376"/>
                      <a:pt x="1283" y="1"/>
                      <a:pt x="823"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5" name="Google Shape;1185;p40"/>
            <p:cNvGrpSpPr/>
            <p:nvPr/>
          </p:nvGrpSpPr>
          <p:grpSpPr>
            <a:xfrm>
              <a:off x="3279566" y="2576243"/>
              <a:ext cx="89170" cy="76515"/>
              <a:chOff x="4923101" y="3444809"/>
              <a:chExt cx="52813" cy="45318"/>
            </a:xfrm>
          </p:grpSpPr>
          <p:sp>
            <p:nvSpPr>
              <p:cNvPr id="1186" name="Google Shape;1186;p40"/>
              <p:cNvSpPr/>
              <p:nvPr/>
            </p:nvSpPr>
            <p:spPr>
              <a:xfrm>
                <a:off x="4923101" y="3444809"/>
                <a:ext cx="52813" cy="45318"/>
              </a:xfrm>
              <a:custGeom>
                <a:avLst/>
                <a:gdLst/>
                <a:ahLst/>
                <a:cxnLst/>
                <a:rect l="l" t="t" r="r" b="b"/>
                <a:pathLst>
                  <a:path w="6715" h="5762" extrusionOk="0">
                    <a:moveTo>
                      <a:pt x="3823" y="1"/>
                    </a:moveTo>
                    <a:cubicBezTo>
                      <a:pt x="3117" y="1"/>
                      <a:pt x="2398" y="263"/>
                      <a:pt x="1815" y="851"/>
                    </a:cubicBezTo>
                    <a:cubicBezTo>
                      <a:pt x="1" y="2665"/>
                      <a:pt x="1283" y="5762"/>
                      <a:pt x="3847" y="5762"/>
                    </a:cubicBezTo>
                    <a:cubicBezTo>
                      <a:pt x="5432" y="5762"/>
                      <a:pt x="6714" y="4468"/>
                      <a:pt x="6714" y="2883"/>
                    </a:cubicBezTo>
                    <a:cubicBezTo>
                      <a:pt x="6714" y="1148"/>
                      <a:pt x="5298" y="1"/>
                      <a:pt x="3823"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40"/>
              <p:cNvSpPr/>
              <p:nvPr/>
            </p:nvSpPr>
            <p:spPr>
              <a:xfrm>
                <a:off x="4936039" y="3454538"/>
                <a:ext cx="30265" cy="25915"/>
              </a:xfrm>
              <a:custGeom>
                <a:avLst/>
                <a:gdLst/>
                <a:ahLst/>
                <a:cxnLst/>
                <a:rect l="l" t="t" r="r" b="b"/>
                <a:pathLst>
                  <a:path w="3848" h="3295" extrusionOk="0">
                    <a:moveTo>
                      <a:pt x="2202" y="1"/>
                    </a:moveTo>
                    <a:cubicBezTo>
                      <a:pt x="727" y="1"/>
                      <a:pt x="1" y="1779"/>
                      <a:pt x="1029" y="2807"/>
                    </a:cubicBezTo>
                    <a:cubicBezTo>
                      <a:pt x="1365" y="3144"/>
                      <a:pt x="1779" y="3294"/>
                      <a:pt x="2185" y="3294"/>
                    </a:cubicBezTo>
                    <a:cubicBezTo>
                      <a:pt x="3034" y="3294"/>
                      <a:pt x="3847" y="2636"/>
                      <a:pt x="3847" y="1646"/>
                    </a:cubicBezTo>
                    <a:cubicBezTo>
                      <a:pt x="3847" y="739"/>
                      <a:pt x="3110" y="1"/>
                      <a:pt x="2202" y="1"/>
                    </a:cubicBezTo>
                    <a:close/>
                  </a:path>
                </a:pathLst>
              </a:custGeom>
              <a:solidFill>
                <a:srgbClr val="CC4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8" name="Google Shape;1188;p40"/>
            <p:cNvGrpSpPr/>
            <p:nvPr/>
          </p:nvGrpSpPr>
          <p:grpSpPr>
            <a:xfrm>
              <a:off x="3149455" y="2930706"/>
              <a:ext cx="53024" cy="45574"/>
              <a:chOff x="4846040" y="3654750"/>
              <a:chExt cx="31405" cy="26993"/>
            </a:xfrm>
          </p:grpSpPr>
          <p:sp>
            <p:nvSpPr>
              <p:cNvPr id="1189" name="Google Shape;1189;p40"/>
              <p:cNvSpPr/>
              <p:nvPr/>
            </p:nvSpPr>
            <p:spPr>
              <a:xfrm>
                <a:off x="4846040" y="3654750"/>
                <a:ext cx="31405" cy="26993"/>
              </a:xfrm>
              <a:custGeom>
                <a:avLst/>
                <a:gdLst/>
                <a:ahLst/>
                <a:cxnLst/>
                <a:rect l="l" t="t" r="r" b="b"/>
                <a:pathLst>
                  <a:path w="3993" h="3432" extrusionOk="0">
                    <a:moveTo>
                      <a:pt x="2272" y="0"/>
                    </a:moveTo>
                    <a:cubicBezTo>
                      <a:pt x="1853" y="0"/>
                      <a:pt x="1425" y="156"/>
                      <a:pt x="1077" y="504"/>
                    </a:cubicBezTo>
                    <a:cubicBezTo>
                      <a:pt x="0" y="1581"/>
                      <a:pt x="750" y="3432"/>
                      <a:pt x="2274" y="3432"/>
                    </a:cubicBezTo>
                    <a:cubicBezTo>
                      <a:pt x="3218" y="3432"/>
                      <a:pt x="3992" y="2658"/>
                      <a:pt x="3992" y="1714"/>
                    </a:cubicBezTo>
                    <a:cubicBezTo>
                      <a:pt x="3992" y="683"/>
                      <a:pt x="3150" y="0"/>
                      <a:pt x="2272"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40"/>
              <p:cNvSpPr/>
              <p:nvPr/>
            </p:nvSpPr>
            <p:spPr>
              <a:xfrm>
                <a:off x="4858883" y="3664424"/>
                <a:ext cx="8856" cy="7676"/>
              </a:xfrm>
              <a:custGeom>
                <a:avLst/>
                <a:gdLst/>
                <a:ahLst/>
                <a:cxnLst/>
                <a:rect l="l" t="t" r="r" b="b"/>
                <a:pathLst>
                  <a:path w="1126" h="976" extrusionOk="0">
                    <a:moveTo>
                      <a:pt x="641" y="0"/>
                    </a:moveTo>
                    <a:cubicBezTo>
                      <a:pt x="218" y="0"/>
                      <a:pt x="0" y="520"/>
                      <a:pt x="303" y="835"/>
                    </a:cubicBezTo>
                    <a:cubicBezTo>
                      <a:pt x="400" y="932"/>
                      <a:pt x="519" y="975"/>
                      <a:pt x="636" y="975"/>
                    </a:cubicBezTo>
                    <a:cubicBezTo>
                      <a:pt x="885" y="975"/>
                      <a:pt x="1125" y="780"/>
                      <a:pt x="1125" y="484"/>
                    </a:cubicBezTo>
                    <a:cubicBezTo>
                      <a:pt x="1125" y="218"/>
                      <a:pt x="907" y="0"/>
                      <a:pt x="641"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91" name="Google Shape;1191;p40"/>
            <p:cNvGrpSpPr/>
            <p:nvPr/>
          </p:nvGrpSpPr>
          <p:grpSpPr>
            <a:xfrm>
              <a:off x="3283908" y="2993092"/>
              <a:ext cx="67963" cy="58203"/>
              <a:chOff x="4925673" y="3691700"/>
              <a:chExt cx="40253" cy="34472"/>
            </a:xfrm>
          </p:grpSpPr>
          <p:sp>
            <p:nvSpPr>
              <p:cNvPr id="1192" name="Google Shape;1192;p40"/>
              <p:cNvSpPr/>
              <p:nvPr/>
            </p:nvSpPr>
            <p:spPr>
              <a:xfrm>
                <a:off x="4925673" y="3691700"/>
                <a:ext cx="40253" cy="34472"/>
              </a:xfrm>
              <a:custGeom>
                <a:avLst/>
                <a:gdLst/>
                <a:ahLst/>
                <a:cxnLst/>
                <a:rect l="l" t="t" r="r" b="b"/>
                <a:pathLst>
                  <a:path w="5118" h="4383" extrusionOk="0">
                    <a:moveTo>
                      <a:pt x="2908" y="0"/>
                    </a:moveTo>
                    <a:cubicBezTo>
                      <a:pt x="2371" y="0"/>
                      <a:pt x="1825" y="200"/>
                      <a:pt x="1379" y="645"/>
                    </a:cubicBezTo>
                    <a:cubicBezTo>
                      <a:pt x="0" y="2024"/>
                      <a:pt x="968" y="4383"/>
                      <a:pt x="2915" y="4383"/>
                    </a:cubicBezTo>
                    <a:cubicBezTo>
                      <a:pt x="4125" y="4383"/>
                      <a:pt x="5105" y="3403"/>
                      <a:pt x="5117" y="2193"/>
                    </a:cubicBezTo>
                    <a:cubicBezTo>
                      <a:pt x="5109" y="875"/>
                      <a:pt x="4031" y="0"/>
                      <a:pt x="2908"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40"/>
              <p:cNvSpPr/>
              <p:nvPr/>
            </p:nvSpPr>
            <p:spPr>
              <a:xfrm>
                <a:off x="4938516" y="3701334"/>
                <a:ext cx="17704" cy="15187"/>
              </a:xfrm>
              <a:custGeom>
                <a:avLst/>
                <a:gdLst/>
                <a:ahLst/>
                <a:cxnLst/>
                <a:rect l="l" t="t" r="r" b="b"/>
                <a:pathLst>
                  <a:path w="2251" h="1931" extrusionOk="0">
                    <a:moveTo>
                      <a:pt x="1295" y="1"/>
                    </a:moveTo>
                    <a:cubicBezTo>
                      <a:pt x="436" y="1"/>
                      <a:pt x="0" y="1041"/>
                      <a:pt x="605" y="1646"/>
                    </a:cubicBezTo>
                    <a:cubicBezTo>
                      <a:pt x="801" y="1842"/>
                      <a:pt x="1043" y="1930"/>
                      <a:pt x="1281" y="1930"/>
                    </a:cubicBezTo>
                    <a:cubicBezTo>
                      <a:pt x="1775" y="1930"/>
                      <a:pt x="2250" y="1549"/>
                      <a:pt x="2250" y="968"/>
                    </a:cubicBezTo>
                    <a:cubicBezTo>
                      <a:pt x="2250" y="436"/>
                      <a:pt x="1827" y="1"/>
                      <a:pt x="1295"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94" name="Google Shape;1194;p40"/>
            <p:cNvGrpSpPr/>
            <p:nvPr/>
          </p:nvGrpSpPr>
          <p:grpSpPr>
            <a:xfrm>
              <a:off x="3231535" y="3076074"/>
              <a:ext cx="53024" cy="45428"/>
              <a:chOff x="4894653" y="3740848"/>
              <a:chExt cx="31405" cy="26906"/>
            </a:xfrm>
          </p:grpSpPr>
          <p:sp>
            <p:nvSpPr>
              <p:cNvPr id="1195" name="Google Shape;1195;p40"/>
              <p:cNvSpPr/>
              <p:nvPr/>
            </p:nvSpPr>
            <p:spPr>
              <a:xfrm>
                <a:off x="4894653" y="3740848"/>
                <a:ext cx="31405" cy="26906"/>
              </a:xfrm>
              <a:custGeom>
                <a:avLst/>
                <a:gdLst/>
                <a:ahLst/>
                <a:cxnLst/>
                <a:rect l="l" t="t" r="r" b="b"/>
                <a:pathLst>
                  <a:path w="3993" h="3421" extrusionOk="0">
                    <a:moveTo>
                      <a:pt x="2273" y="1"/>
                    </a:moveTo>
                    <a:cubicBezTo>
                      <a:pt x="1853" y="1"/>
                      <a:pt x="1425" y="157"/>
                      <a:pt x="1077" y="505"/>
                    </a:cubicBezTo>
                    <a:cubicBezTo>
                      <a:pt x="1" y="1582"/>
                      <a:pt x="763" y="3420"/>
                      <a:pt x="2287" y="3420"/>
                    </a:cubicBezTo>
                    <a:cubicBezTo>
                      <a:pt x="3230" y="3420"/>
                      <a:pt x="3993" y="2658"/>
                      <a:pt x="3993" y="1715"/>
                    </a:cubicBezTo>
                    <a:cubicBezTo>
                      <a:pt x="3993" y="683"/>
                      <a:pt x="3151" y="1"/>
                      <a:pt x="2273"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40"/>
              <p:cNvSpPr/>
              <p:nvPr/>
            </p:nvSpPr>
            <p:spPr>
              <a:xfrm>
                <a:off x="4907497" y="3750522"/>
                <a:ext cx="8950" cy="7605"/>
              </a:xfrm>
              <a:custGeom>
                <a:avLst/>
                <a:gdLst/>
                <a:ahLst/>
                <a:cxnLst/>
                <a:rect l="l" t="t" r="r" b="b"/>
                <a:pathLst>
                  <a:path w="1138" h="967" extrusionOk="0">
                    <a:moveTo>
                      <a:pt x="654" y="1"/>
                    </a:moveTo>
                    <a:cubicBezTo>
                      <a:pt x="218" y="1"/>
                      <a:pt x="1" y="521"/>
                      <a:pt x="303" y="823"/>
                    </a:cubicBezTo>
                    <a:cubicBezTo>
                      <a:pt x="406" y="922"/>
                      <a:pt x="531" y="967"/>
                      <a:pt x="652" y="967"/>
                    </a:cubicBezTo>
                    <a:cubicBezTo>
                      <a:pt x="902" y="967"/>
                      <a:pt x="1138" y="778"/>
                      <a:pt x="1138" y="485"/>
                    </a:cubicBezTo>
                    <a:cubicBezTo>
                      <a:pt x="1138" y="219"/>
                      <a:pt x="920" y="1"/>
                      <a:pt x="654"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97" name="Google Shape;1197;p40"/>
            <p:cNvGrpSpPr/>
            <p:nvPr/>
          </p:nvGrpSpPr>
          <p:grpSpPr>
            <a:xfrm>
              <a:off x="3345750" y="3000940"/>
              <a:ext cx="64590" cy="55335"/>
              <a:chOff x="4962300" y="3696348"/>
              <a:chExt cx="38255" cy="32773"/>
            </a:xfrm>
          </p:grpSpPr>
          <p:sp>
            <p:nvSpPr>
              <p:cNvPr id="1198" name="Google Shape;1198;p40"/>
              <p:cNvSpPr/>
              <p:nvPr/>
            </p:nvSpPr>
            <p:spPr>
              <a:xfrm>
                <a:off x="4962300" y="3696348"/>
                <a:ext cx="38255" cy="32773"/>
              </a:xfrm>
              <a:custGeom>
                <a:avLst/>
                <a:gdLst/>
                <a:ahLst/>
                <a:cxnLst/>
                <a:rect l="l" t="t" r="r" b="b"/>
                <a:pathLst>
                  <a:path w="4864" h="4167" extrusionOk="0">
                    <a:moveTo>
                      <a:pt x="2767" y="1"/>
                    </a:moveTo>
                    <a:cubicBezTo>
                      <a:pt x="2259" y="1"/>
                      <a:pt x="1740" y="189"/>
                      <a:pt x="1319" y="611"/>
                    </a:cubicBezTo>
                    <a:cubicBezTo>
                      <a:pt x="0" y="1929"/>
                      <a:pt x="932" y="4167"/>
                      <a:pt x="2783" y="4167"/>
                    </a:cubicBezTo>
                    <a:cubicBezTo>
                      <a:pt x="3932" y="4167"/>
                      <a:pt x="4863" y="3236"/>
                      <a:pt x="4863" y="2086"/>
                    </a:cubicBezTo>
                    <a:cubicBezTo>
                      <a:pt x="4863" y="833"/>
                      <a:pt x="3836" y="1"/>
                      <a:pt x="2767"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40"/>
              <p:cNvSpPr/>
              <p:nvPr/>
            </p:nvSpPr>
            <p:spPr>
              <a:xfrm>
                <a:off x="4975238" y="3706093"/>
                <a:ext cx="15612" cy="13386"/>
              </a:xfrm>
              <a:custGeom>
                <a:avLst/>
                <a:gdLst/>
                <a:ahLst/>
                <a:cxnLst/>
                <a:rect l="l" t="t" r="r" b="b"/>
                <a:pathLst>
                  <a:path w="1985" h="1702" extrusionOk="0">
                    <a:moveTo>
                      <a:pt x="1138" y="1"/>
                    </a:moveTo>
                    <a:cubicBezTo>
                      <a:pt x="388" y="1"/>
                      <a:pt x="1" y="908"/>
                      <a:pt x="533" y="1452"/>
                    </a:cubicBezTo>
                    <a:cubicBezTo>
                      <a:pt x="709" y="1624"/>
                      <a:pt x="923" y="1702"/>
                      <a:pt x="1132" y="1702"/>
                    </a:cubicBezTo>
                    <a:cubicBezTo>
                      <a:pt x="1569" y="1702"/>
                      <a:pt x="1984" y="1363"/>
                      <a:pt x="1984" y="847"/>
                    </a:cubicBezTo>
                    <a:cubicBezTo>
                      <a:pt x="1984" y="376"/>
                      <a:pt x="1609" y="1"/>
                      <a:pt x="1138"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00" name="Google Shape;1200;p40"/>
            <p:cNvGrpSpPr/>
            <p:nvPr/>
          </p:nvGrpSpPr>
          <p:grpSpPr>
            <a:xfrm>
              <a:off x="3375947" y="3080297"/>
              <a:ext cx="53183" cy="45535"/>
              <a:chOff x="4980185" y="3743349"/>
              <a:chExt cx="31499" cy="26969"/>
            </a:xfrm>
          </p:grpSpPr>
          <p:sp>
            <p:nvSpPr>
              <p:cNvPr id="1201" name="Google Shape;1201;p40"/>
              <p:cNvSpPr/>
              <p:nvPr/>
            </p:nvSpPr>
            <p:spPr>
              <a:xfrm>
                <a:off x="4980185" y="3743349"/>
                <a:ext cx="31499" cy="26969"/>
              </a:xfrm>
              <a:custGeom>
                <a:avLst/>
                <a:gdLst/>
                <a:ahLst/>
                <a:cxnLst/>
                <a:rect l="l" t="t" r="r" b="b"/>
                <a:pathLst>
                  <a:path w="4005" h="3429" extrusionOk="0">
                    <a:moveTo>
                      <a:pt x="2274" y="0"/>
                    </a:moveTo>
                    <a:cubicBezTo>
                      <a:pt x="1855" y="0"/>
                      <a:pt x="1427" y="155"/>
                      <a:pt x="1077" y="501"/>
                    </a:cubicBezTo>
                    <a:cubicBezTo>
                      <a:pt x="1" y="1578"/>
                      <a:pt x="763" y="3429"/>
                      <a:pt x="2287" y="3429"/>
                    </a:cubicBezTo>
                    <a:cubicBezTo>
                      <a:pt x="3230" y="3429"/>
                      <a:pt x="3993" y="2667"/>
                      <a:pt x="4005" y="1723"/>
                    </a:cubicBezTo>
                    <a:cubicBezTo>
                      <a:pt x="4005" y="689"/>
                      <a:pt x="3158" y="0"/>
                      <a:pt x="2274"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40"/>
              <p:cNvSpPr/>
              <p:nvPr/>
            </p:nvSpPr>
            <p:spPr>
              <a:xfrm>
                <a:off x="4993123" y="3753094"/>
                <a:ext cx="8856" cy="7605"/>
              </a:xfrm>
              <a:custGeom>
                <a:avLst/>
                <a:gdLst/>
                <a:ahLst/>
                <a:cxnLst/>
                <a:rect l="l" t="t" r="r" b="b"/>
                <a:pathLst>
                  <a:path w="1126" h="967" extrusionOk="0">
                    <a:moveTo>
                      <a:pt x="642" y="0"/>
                    </a:moveTo>
                    <a:cubicBezTo>
                      <a:pt x="206" y="0"/>
                      <a:pt x="1" y="521"/>
                      <a:pt x="303" y="823"/>
                    </a:cubicBezTo>
                    <a:cubicBezTo>
                      <a:pt x="402" y="922"/>
                      <a:pt x="524" y="966"/>
                      <a:pt x="644" y="966"/>
                    </a:cubicBezTo>
                    <a:cubicBezTo>
                      <a:pt x="890" y="966"/>
                      <a:pt x="1126" y="777"/>
                      <a:pt x="1126" y="484"/>
                    </a:cubicBezTo>
                    <a:cubicBezTo>
                      <a:pt x="1126" y="218"/>
                      <a:pt x="908" y="0"/>
                      <a:pt x="642"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03" name="Google Shape;1203;p40"/>
            <p:cNvGrpSpPr/>
            <p:nvPr/>
          </p:nvGrpSpPr>
          <p:grpSpPr>
            <a:xfrm>
              <a:off x="3432649" y="3065039"/>
              <a:ext cx="53183" cy="45535"/>
              <a:chOff x="5013768" y="3734312"/>
              <a:chExt cx="31499" cy="26969"/>
            </a:xfrm>
          </p:grpSpPr>
          <p:sp>
            <p:nvSpPr>
              <p:cNvPr id="1204" name="Google Shape;1204;p40"/>
              <p:cNvSpPr/>
              <p:nvPr/>
            </p:nvSpPr>
            <p:spPr>
              <a:xfrm>
                <a:off x="5013768" y="3734312"/>
                <a:ext cx="31499" cy="26969"/>
              </a:xfrm>
              <a:custGeom>
                <a:avLst/>
                <a:gdLst/>
                <a:ahLst/>
                <a:cxnLst/>
                <a:rect l="l" t="t" r="r" b="b"/>
                <a:pathLst>
                  <a:path w="4005" h="3429" extrusionOk="0">
                    <a:moveTo>
                      <a:pt x="2281" y="1"/>
                    </a:moveTo>
                    <a:cubicBezTo>
                      <a:pt x="1858" y="1"/>
                      <a:pt x="1428" y="159"/>
                      <a:pt x="1077" y="513"/>
                    </a:cubicBezTo>
                    <a:cubicBezTo>
                      <a:pt x="1" y="1590"/>
                      <a:pt x="775" y="3429"/>
                      <a:pt x="2299" y="3429"/>
                    </a:cubicBezTo>
                    <a:cubicBezTo>
                      <a:pt x="3231" y="3417"/>
                      <a:pt x="3993" y="2655"/>
                      <a:pt x="4005" y="1711"/>
                    </a:cubicBezTo>
                    <a:cubicBezTo>
                      <a:pt x="3997" y="682"/>
                      <a:pt x="3157" y="1"/>
                      <a:pt x="2281"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40"/>
              <p:cNvSpPr/>
              <p:nvPr/>
            </p:nvSpPr>
            <p:spPr>
              <a:xfrm>
                <a:off x="5028043" y="3743963"/>
                <a:ext cx="7621" cy="7613"/>
              </a:xfrm>
              <a:custGeom>
                <a:avLst/>
                <a:gdLst/>
                <a:ahLst/>
                <a:cxnLst/>
                <a:rect l="l" t="t" r="r" b="b"/>
                <a:pathLst>
                  <a:path w="969" h="968" extrusionOk="0">
                    <a:moveTo>
                      <a:pt x="484" y="0"/>
                    </a:moveTo>
                    <a:cubicBezTo>
                      <a:pt x="218" y="0"/>
                      <a:pt x="0" y="218"/>
                      <a:pt x="0" y="484"/>
                    </a:cubicBezTo>
                    <a:cubicBezTo>
                      <a:pt x="0" y="750"/>
                      <a:pt x="218" y="968"/>
                      <a:pt x="484" y="968"/>
                    </a:cubicBezTo>
                    <a:cubicBezTo>
                      <a:pt x="750" y="968"/>
                      <a:pt x="968" y="750"/>
                      <a:pt x="968" y="484"/>
                    </a:cubicBezTo>
                    <a:cubicBezTo>
                      <a:pt x="968" y="218"/>
                      <a:pt x="750" y="0"/>
                      <a:pt x="484"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06" name="Google Shape;1206;p40"/>
            <p:cNvGrpSpPr/>
            <p:nvPr/>
          </p:nvGrpSpPr>
          <p:grpSpPr>
            <a:xfrm>
              <a:off x="3471371" y="3116085"/>
              <a:ext cx="53183" cy="45415"/>
              <a:chOff x="5036703" y="3764545"/>
              <a:chExt cx="31499" cy="26898"/>
            </a:xfrm>
          </p:grpSpPr>
          <p:sp>
            <p:nvSpPr>
              <p:cNvPr id="1207" name="Google Shape;1207;p40"/>
              <p:cNvSpPr/>
              <p:nvPr/>
            </p:nvSpPr>
            <p:spPr>
              <a:xfrm>
                <a:off x="5036703" y="3764545"/>
                <a:ext cx="31499" cy="26898"/>
              </a:xfrm>
              <a:custGeom>
                <a:avLst/>
                <a:gdLst/>
                <a:ahLst/>
                <a:cxnLst/>
                <a:rect l="l" t="t" r="r" b="b"/>
                <a:pathLst>
                  <a:path w="4005" h="3420" extrusionOk="0">
                    <a:moveTo>
                      <a:pt x="2284" y="0"/>
                    </a:moveTo>
                    <a:cubicBezTo>
                      <a:pt x="1865" y="0"/>
                      <a:pt x="1437" y="156"/>
                      <a:pt x="1089" y="504"/>
                    </a:cubicBezTo>
                    <a:cubicBezTo>
                      <a:pt x="0" y="1581"/>
                      <a:pt x="774" y="3419"/>
                      <a:pt x="2298" y="3419"/>
                    </a:cubicBezTo>
                    <a:cubicBezTo>
                      <a:pt x="3242" y="3419"/>
                      <a:pt x="4004" y="2657"/>
                      <a:pt x="4004" y="1714"/>
                    </a:cubicBezTo>
                    <a:cubicBezTo>
                      <a:pt x="4004" y="682"/>
                      <a:pt x="3162" y="0"/>
                      <a:pt x="2284"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40"/>
              <p:cNvSpPr/>
              <p:nvPr/>
            </p:nvSpPr>
            <p:spPr>
              <a:xfrm>
                <a:off x="5049641" y="3774211"/>
                <a:ext cx="8856" cy="7605"/>
              </a:xfrm>
              <a:custGeom>
                <a:avLst/>
                <a:gdLst/>
                <a:ahLst/>
                <a:cxnLst/>
                <a:rect l="l" t="t" r="r" b="b"/>
                <a:pathLst>
                  <a:path w="1126" h="967" extrusionOk="0">
                    <a:moveTo>
                      <a:pt x="653" y="1"/>
                    </a:moveTo>
                    <a:cubicBezTo>
                      <a:pt x="218" y="1"/>
                      <a:pt x="0" y="521"/>
                      <a:pt x="303" y="823"/>
                    </a:cubicBezTo>
                    <a:cubicBezTo>
                      <a:pt x="402" y="922"/>
                      <a:pt x="524" y="967"/>
                      <a:pt x="643" y="967"/>
                    </a:cubicBezTo>
                    <a:cubicBezTo>
                      <a:pt x="890" y="967"/>
                      <a:pt x="1125" y="778"/>
                      <a:pt x="1125" y="485"/>
                    </a:cubicBezTo>
                    <a:cubicBezTo>
                      <a:pt x="1125" y="219"/>
                      <a:pt x="920" y="1"/>
                      <a:pt x="653"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09" name="Google Shape;1209;p40"/>
            <p:cNvGrpSpPr/>
            <p:nvPr/>
          </p:nvGrpSpPr>
          <p:grpSpPr>
            <a:xfrm>
              <a:off x="3330970" y="3122512"/>
              <a:ext cx="53024" cy="45415"/>
              <a:chOff x="4953546" y="3768352"/>
              <a:chExt cx="31405" cy="26898"/>
            </a:xfrm>
          </p:grpSpPr>
          <p:sp>
            <p:nvSpPr>
              <p:cNvPr id="1210" name="Google Shape;1210;p40"/>
              <p:cNvSpPr/>
              <p:nvPr/>
            </p:nvSpPr>
            <p:spPr>
              <a:xfrm>
                <a:off x="4953546" y="3768352"/>
                <a:ext cx="31405" cy="26898"/>
              </a:xfrm>
              <a:custGeom>
                <a:avLst/>
                <a:gdLst/>
                <a:ahLst/>
                <a:cxnLst/>
                <a:rect l="l" t="t" r="r" b="b"/>
                <a:pathLst>
                  <a:path w="3993" h="3420" extrusionOk="0">
                    <a:moveTo>
                      <a:pt x="2271" y="0"/>
                    </a:moveTo>
                    <a:cubicBezTo>
                      <a:pt x="1852" y="0"/>
                      <a:pt x="1425" y="156"/>
                      <a:pt x="1077" y="504"/>
                    </a:cubicBezTo>
                    <a:cubicBezTo>
                      <a:pt x="1" y="1581"/>
                      <a:pt x="751" y="3419"/>
                      <a:pt x="2287" y="3419"/>
                    </a:cubicBezTo>
                    <a:cubicBezTo>
                      <a:pt x="3218" y="3419"/>
                      <a:pt x="3992" y="2657"/>
                      <a:pt x="3992" y="1726"/>
                    </a:cubicBezTo>
                    <a:cubicBezTo>
                      <a:pt x="3992" y="686"/>
                      <a:pt x="3150" y="0"/>
                      <a:pt x="2271"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40"/>
              <p:cNvSpPr/>
              <p:nvPr/>
            </p:nvSpPr>
            <p:spPr>
              <a:xfrm>
                <a:off x="4966390" y="3778018"/>
                <a:ext cx="8950" cy="7684"/>
              </a:xfrm>
              <a:custGeom>
                <a:avLst/>
                <a:gdLst/>
                <a:ahLst/>
                <a:cxnLst/>
                <a:rect l="l" t="t" r="r" b="b"/>
                <a:pathLst>
                  <a:path w="1138" h="977" extrusionOk="0">
                    <a:moveTo>
                      <a:pt x="654" y="1"/>
                    </a:moveTo>
                    <a:cubicBezTo>
                      <a:pt x="218" y="1"/>
                      <a:pt x="1" y="533"/>
                      <a:pt x="303" y="835"/>
                    </a:cubicBezTo>
                    <a:cubicBezTo>
                      <a:pt x="404" y="933"/>
                      <a:pt x="527" y="976"/>
                      <a:pt x="647" y="976"/>
                    </a:cubicBezTo>
                    <a:cubicBezTo>
                      <a:pt x="899" y="976"/>
                      <a:pt x="1138" y="784"/>
                      <a:pt x="1138" y="497"/>
                    </a:cubicBezTo>
                    <a:cubicBezTo>
                      <a:pt x="1138" y="218"/>
                      <a:pt x="920" y="1"/>
                      <a:pt x="654"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12" name="Google Shape;1212;p40"/>
            <p:cNvGrpSpPr/>
            <p:nvPr/>
          </p:nvGrpSpPr>
          <p:grpSpPr>
            <a:xfrm>
              <a:off x="3349919" y="3199611"/>
              <a:ext cx="53183" cy="45574"/>
              <a:chOff x="4964770" y="3814016"/>
              <a:chExt cx="31499" cy="26993"/>
            </a:xfrm>
          </p:grpSpPr>
          <p:sp>
            <p:nvSpPr>
              <p:cNvPr id="1213" name="Google Shape;1213;p40"/>
              <p:cNvSpPr/>
              <p:nvPr/>
            </p:nvSpPr>
            <p:spPr>
              <a:xfrm>
                <a:off x="4964770" y="3814016"/>
                <a:ext cx="31499" cy="26993"/>
              </a:xfrm>
              <a:custGeom>
                <a:avLst/>
                <a:gdLst/>
                <a:ahLst/>
                <a:cxnLst/>
                <a:rect l="l" t="t" r="r" b="b"/>
                <a:pathLst>
                  <a:path w="4005" h="3432" extrusionOk="0">
                    <a:moveTo>
                      <a:pt x="2276" y="0"/>
                    </a:moveTo>
                    <a:cubicBezTo>
                      <a:pt x="1855" y="0"/>
                      <a:pt x="1426" y="156"/>
                      <a:pt x="1078" y="504"/>
                    </a:cubicBezTo>
                    <a:cubicBezTo>
                      <a:pt x="1" y="1581"/>
                      <a:pt x="763" y="3432"/>
                      <a:pt x="2287" y="3432"/>
                    </a:cubicBezTo>
                    <a:cubicBezTo>
                      <a:pt x="3231" y="3432"/>
                      <a:pt x="3993" y="2658"/>
                      <a:pt x="4005" y="1714"/>
                    </a:cubicBezTo>
                    <a:cubicBezTo>
                      <a:pt x="4005" y="683"/>
                      <a:pt x="3158" y="0"/>
                      <a:pt x="2276"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40"/>
              <p:cNvSpPr/>
              <p:nvPr/>
            </p:nvSpPr>
            <p:spPr>
              <a:xfrm>
                <a:off x="4977715" y="3823690"/>
                <a:ext cx="8856" cy="7676"/>
              </a:xfrm>
              <a:custGeom>
                <a:avLst/>
                <a:gdLst/>
                <a:ahLst/>
                <a:cxnLst/>
                <a:rect l="l" t="t" r="r" b="b"/>
                <a:pathLst>
                  <a:path w="1126" h="976" extrusionOk="0">
                    <a:moveTo>
                      <a:pt x="641" y="0"/>
                    </a:moveTo>
                    <a:cubicBezTo>
                      <a:pt x="206" y="0"/>
                      <a:pt x="0" y="520"/>
                      <a:pt x="303" y="835"/>
                    </a:cubicBezTo>
                    <a:cubicBezTo>
                      <a:pt x="399" y="932"/>
                      <a:pt x="519" y="975"/>
                      <a:pt x="636" y="975"/>
                    </a:cubicBezTo>
                    <a:cubicBezTo>
                      <a:pt x="885" y="975"/>
                      <a:pt x="1125" y="780"/>
                      <a:pt x="1125" y="484"/>
                    </a:cubicBezTo>
                    <a:cubicBezTo>
                      <a:pt x="1125" y="218"/>
                      <a:pt x="907" y="0"/>
                      <a:pt x="641"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15" name="Google Shape;1215;p40"/>
            <p:cNvGrpSpPr/>
            <p:nvPr/>
          </p:nvGrpSpPr>
          <p:grpSpPr>
            <a:xfrm>
              <a:off x="3279884" y="3176798"/>
              <a:ext cx="53130" cy="45415"/>
              <a:chOff x="4923290" y="3800504"/>
              <a:chExt cx="31468" cy="26898"/>
            </a:xfrm>
          </p:grpSpPr>
          <p:sp>
            <p:nvSpPr>
              <p:cNvPr id="1216" name="Google Shape;1216;p40"/>
              <p:cNvSpPr/>
              <p:nvPr/>
            </p:nvSpPr>
            <p:spPr>
              <a:xfrm>
                <a:off x="4923290" y="3800504"/>
                <a:ext cx="31468" cy="26898"/>
              </a:xfrm>
              <a:custGeom>
                <a:avLst/>
                <a:gdLst/>
                <a:ahLst/>
                <a:cxnLst/>
                <a:rect l="l" t="t" r="r" b="b"/>
                <a:pathLst>
                  <a:path w="4001" h="3420" extrusionOk="0">
                    <a:moveTo>
                      <a:pt x="2276" y="1"/>
                    </a:moveTo>
                    <a:cubicBezTo>
                      <a:pt x="1855" y="1"/>
                      <a:pt x="1426" y="156"/>
                      <a:pt x="1077" y="505"/>
                    </a:cubicBezTo>
                    <a:cubicBezTo>
                      <a:pt x="1" y="1581"/>
                      <a:pt x="763" y="3420"/>
                      <a:pt x="2287" y="3420"/>
                    </a:cubicBezTo>
                    <a:cubicBezTo>
                      <a:pt x="3231" y="3420"/>
                      <a:pt x="3993" y="2658"/>
                      <a:pt x="3993" y="1714"/>
                    </a:cubicBezTo>
                    <a:cubicBezTo>
                      <a:pt x="4001" y="683"/>
                      <a:pt x="3156" y="1"/>
                      <a:pt x="2276"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40"/>
              <p:cNvSpPr/>
              <p:nvPr/>
            </p:nvSpPr>
            <p:spPr>
              <a:xfrm>
                <a:off x="4937470" y="3810178"/>
                <a:ext cx="7613" cy="7621"/>
              </a:xfrm>
              <a:custGeom>
                <a:avLst/>
                <a:gdLst/>
                <a:ahLst/>
                <a:cxnLst/>
                <a:rect l="l" t="t" r="r" b="b"/>
                <a:pathLst>
                  <a:path w="968" h="969" extrusionOk="0">
                    <a:moveTo>
                      <a:pt x="484" y="0"/>
                    </a:moveTo>
                    <a:cubicBezTo>
                      <a:pt x="218" y="0"/>
                      <a:pt x="0" y="218"/>
                      <a:pt x="0" y="484"/>
                    </a:cubicBezTo>
                    <a:cubicBezTo>
                      <a:pt x="0" y="750"/>
                      <a:pt x="218" y="968"/>
                      <a:pt x="484" y="968"/>
                    </a:cubicBezTo>
                    <a:cubicBezTo>
                      <a:pt x="750" y="968"/>
                      <a:pt x="968" y="750"/>
                      <a:pt x="968" y="484"/>
                    </a:cubicBezTo>
                    <a:cubicBezTo>
                      <a:pt x="968" y="218"/>
                      <a:pt x="750" y="0"/>
                      <a:pt x="484"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18" name="Google Shape;1218;p40"/>
            <p:cNvGrpSpPr/>
            <p:nvPr/>
          </p:nvGrpSpPr>
          <p:grpSpPr>
            <a:xfrm>
              <a:off x="3592651" y="2924279"/>
              <a:ext cx="53024" cy="45574"/>
              <a:chOff x="5108534" y="3650943"/>
              <a:chExt cx="31405" cy="26993"/>
            </a:xfrm>
          </p:grpSpPr>
          <p:sp>
            <p:nvSpPr>
              <p:cNvPr id="1219" name="Google Shape;1219;p40"/>
              <p:cNvSpPr/>
              <p:nvPr/>
            </p:nvSpPr>
            <p:spPr>
              <a:xfrm>
                <a:off x="5108534" y="3650943"/>
                <a:ext cx="31405" cy="26993"/>
              </a:xfrm>
              <a:custGeom>
                <a:avLst/>
                <a:gdLst/>
                <a:ahLst/>
                <a:cxnLst/>
                <a:rect l="l" t="t" r="r" b="b"/>
                <a:pathLst>
                  <a:path w="3993" h="3432" extrusionOk="0">
                    <a:moveTo>
                      <a:pt x="2272" y="1"/>
                    </a:moveTo>
                    <a:cubicBezTo>
                      <a:pt x="1853" y="1"/>
                      <a:pt x="1425" y="156"/>
                      <a:pt x="1077" y="505"/>
                    </a:cubicBezTo>
                    <a:cubicBezTo>
                      <a:pt x="0" y="1581"/>
                      <a:pt x="762" y="3432"/>
                      <a:pt x="2286" y="3432"/>
                    </a:cubicBezTo>
                    <a:cubicBezTo>
                      <a:pt x="3230" y="3432"/>
                      <a:pt x="3992" y="2658"/>
                      <a:pt x="3992" y="1714"/>
                    </a:cubicBezTo>
                    <a:cubicBezTo>
                      <a:pt x="3992" y="683"/>
                      <a:pt x="3150" y="1"/>
                      <a:pt x="2272"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40"/>
              <p:cNvSpPr/>
              <p:nvPr/>
            </p:nvSpPr>
            <p:spPr>
              <a:xfrm>
                <a:off x="5122707" y="3660617"/>
                <a:ext cx="7621" cy="7621"/>
              </a:xfrm>
              <a:custGeom>
                <a:avLst/>
                <a:gdLst/>
                <a:ahLst/>
                <a:cxnLst/>
                <a:rect l="l" t="t" r="r" b="b"/>
                <a:pathLst>
                  <a:path w="969" h="969" extrusionOk="0">
                    <a:moveTo>
                      <a:pt x="484" y="0"/>
                    </a:moveTo>
                    <a:cubicBezTo>
                      <a:pt x="218" y="0"/>
                      <a:pt x="1" y="218"/>
                      <a:pt x="1" y="484"/>
                    </a:cubicBezTo>
                    <a:cubicBezTo>
                      <a:pt x="1" y="750"/>
                      <a:pt x="218" y="968"/>
                      <a:pt x="484" y="968"/>
                    </a:cubicBezTo>
                    <a:cubicBezTo>
                      <a:pt x="751" y="968"/>
                      <a:pt x="968" y="750"/>
                      <a:pt x="968" y="484"/>
                    </a:cubicBezTo>
                    <a:cubicBezTo>
                      <a:pt x="968" y="218"/>
                      <a:pt x="751" y="0"/>
                      <a:pt x="484"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1" name="Google Shape;1221;p40"/>
            <p:cNvGrpSpPr/>
            <p:nvPr/>
          </p:nvGrpSpPr>
          <p:grpSpPr>
            <a:xfrm>
              <a:off x="3610963" y="3109658"/>
              <a:ext cx="53183" cy="45574"/>
              <a:chOff x="5119380" y="3760739"/>
              <a:chExt cx="31499" cy="26993"/>
            </a:xfrm>
          </p:grpSpPr>
          <p:sp>
            <p:nvSpPr>
              <p:cNvPr id="1222" name="Google Shape;1222;p40"/>
              <p:cNvSpPr/>
              <p:nvPr/>
            </p:nvSpPr>
            <p:spPr>
              <a:xfrm>
                <a:off x="5119380" y="3760739"/>
                <a:ext cx="31499" cy="26993"/>
              </a:xfrm>
              <a:custGeom>
                <a:avLst/>
                <a:gdLst/>
                <a:ahLst/>
                <a:cxnLst/>
                <a:rect l="l" t="t" r="r" b="b"/>
                <a:pathLst>
                  <a:path w="4005" h="3432" extrusionOk="0">
                    <a:moveTo>
                      <a:pt x="2275" y="0"/>
                    </a:moveTo>
                    <a:cubicBezTo>
                      <a:pt x="1854" y="0"/>
                      <a:pt x="1425" y="156"/>
                      <a:pt x="1077" y="504"/>
                    </a:cubicBezTo>
                    <a:cubicBezTo>
                      <a:pt x="0" y="1581"/>
                      <a:pt x="762" y="3432"/>
                      <a:pt x="2286" y="3432"/>
                    </a:cubicBezTo>
                    <a:cubicBezTo>
                      <a:pt x="3230" y="3420"/>
                      <a:pt x="3992" y="2657"/>
                      <a:pt x="4004" y="1714"/>
                    </a:cubicBezTo>
                    <a:cubicBezTo>
                      <a:pt x="4004" y="683"/>
                      <a:pt x="3157" y="0"/>
                      <a:pt x="2275"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40"/>
              <p:cNvSpPr/>
              <p:nvPr/>
            </p:nvSpPr>
            <p:spPr>
              <a:xfrm>
                <a:off x="5132318" y="3770405"/>
                <a:ext cx="8856" cy="7653"/>
              </a:xfrm>
              <a:custGeom>
                <a:avLst/>
                <a:gdLst/>
                <a:ahLst/>
                <a:cxnLst/>
                <a:rect l="l" t="t" r="r" b="b"/>
                <a:pathLst>
                  <a:path w="1126" h="973" extrusionOk="0">
                    <a:moveTo>
                      <a:pt x="641" y="1"/>
                    </a:moveTo>
                    <a:cubicBezTo>
                      <a:pt x="206" y="1"/>
                      <a:pt x="0" y="521"/>
                      <a:pt x="303" y="824"/>
                    </a:cubicBezTo>
                    <a:cubicBezTo>
                      <a:pt x="402" y="926"/>
                      <a:pt x="524" y="972"/>
                      <a:pt x="644" y="972"/>
                    </a:cubicBezTo>
                    <a:cubicBezTo>
                      <a:pt x="890" y="972"/>
                      <a:pt x="1125" y="778"/>
                      <a:pt x="1125" y="485"/>
                    </a:cubicBezTo>
                    <a:cubicBezTo>
                      <a:pt x="1125" y="219"/>
                      <a:pt x="908" y="1"/>
                      <a:pt x="641"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4" name="Google Shape;1224;p40"/>
            <p:cNvGrpSpPr/>
            <p:nvPr/>
          </p:nvGrpSpPr>
          <p:grpSpPr>
            <a:xfrm>
              <a:off x="3610963" y="3156082"/>
              <a:ext cx="53183" cy="45574"/>
              <a:chOff x="5119380" y="3788235"/>
              <a:chExt cx="31499" cy="26993"/>
            </a:xfrm>
          </p:grpSpPr>
          <p:sp>
            <p:nvSpPr>
              <p:cNvPr id="1225" name="Google Shape;1225;p40"/>
              <p:cNvSpPr/>
              <p:nvPr/>
            </p:nvSpPr>
            <p:spPr>
              <a:xfrm>
                <a:off x="5119380" y="3788235"/>
                <a:ext cx="31499" cy="26993"/>
              </a:xfrm>
              <a:custGeom>
                <a:avLst/>
                <a:gdLst/>
                <a:ahLst/>
                <a:cxnLst/>
                <a:rect l="l" t="t" r="r" b="b"/>
                <a:pathLst>
                  <a:path w="4005" h="3432" extrusionOk="0">
                    <a:moveTo>
                      <a:pt x="2275" y="0"/>
                    </a:moveTo>
                    <a:cubicBezTo>
                      <a:pt x="1854" y="0"/>
                      <a:pt x="1425" y="156"/>
                      <a:pt x="1077" y="504"/>
                    </a:cubicBezTo>
                    <a:cubicBezTo>
                      <a:pt x="0" y="1581"/>
                      <a:pt x="762" y="3432"/>
                      <a:pt x="2286" y="3432"/>
                    </a:cubicBezTo>
                    <a:cubicBezTo>
                      <a:pt x="3230" y="3419"/>
                      <a:pt x="3992" y="2657"/>
                      <a:pt x="4004" y="1714"/>
                    </a:cubicBezTo>
                    <a:cubicBezTo>
                      <a:pt x="4004" y="683"/>
                      <a:pt x="3157" y="0"/>
                      <a:pt x="2275"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40"/>
              <p:cNvSpPr/>
              <p:nvPr/>
            </p:nvSpPr>
            <p:spPr>
              <a:xfrm>
                <a:off x="5132318" y="3797901"/>
                <a:ext cx="8856" cy="7605"/>
              </a:xfrm>
              <a:custGeom>
                <a:avLst/>
                <a:gdLst/>
                <a:ahLst/>
                <a:cxnLst/>
                <a:rect l="l" t="t" r="r" b="b"/>
                <a:pathLst>
                  <a:path w="1126" h="967" extrusionOk="0">
                    <a:moveTo>
                      <a:pt x="641" y="1"/>
                    </a:moveTo>
                    <a:cubicBezTo>
                      <a:pt x="206" y="1"/>
                      <a:pt x="0" y="521"/>
                      <a:pt x="303" y="824"/>
                    </a:cubicBezTo>
                    <a:cubicBezTo>
                      <a:pt x="402" y="922"/>
                      <a:pt x="524" y="967"/>
                      <a:pt x="643" y="967"/>
                    </a:cubicBezTo>
                    <a:cubicBezTo>
                      <a:pt x="890" y="967"/>
                      <a:pt x="1125" y="778"/>
                      <a:pt x="1125" y="485"/>
                    </a:cubicBezTo>
                    <a:cubicBezTo>
                      <a:pt x="1125" y="219"/>
                      <a:pt x="908" y="1"/>
                      <a:pt x="641"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7" name="Google Shape;1227;p40"/>
            <p:cNvGrpSpPr/>
            <p:nvPr/>
          </p:nvGrpSpPr>
          <p:grpSpPr>
            <a:xfrm>
              <a:off x="3676177" y="3303057"/>
              <a:ext cx="53024" cy="45588"/>
              <a:chOff x="5158005" y="3875284"/>
              <a:chExt cx="31405" cy="27001"/>
            </a:xfrm>
          </p:grpSpPr>
          <p:sp>
            <p:nvSpPr>
              <p:cNvPr id="1228" name="Google Shape;1228;p40"/>
              <p:cNvSpPr/>
              <p:nvPr/>
            </p:nvSpPr>
            <p:spPr>
              <a:xfrm>
                <a:off x="5158005" y="3875284"/>
                <a:ext cx="31405" cy="27001"/>
              </a:xfrm>
              <a:custGeom>
                <a:avLst/>
                <a:gdLst/>
                <a:ahLst/>
                <a:cxnLst/>
                <a:rect l="l" t="t" r="r" b="b"/>
                <a:pathLst>
                  <a:path w="3993" h="3433" extrusionOk="0">
                    <a:moveTo>
                      <a:pt x="2273" y="1"/>
                    </a:moveTo>
                    <a:cubicBezTo>
                      <a:pt x="1853" y="1"/>
                      <a:pt x="1425" y="157"/>
                      <a:pt x="1077" y="505"/>
                    </a:cubicBezTo>
                    <a:cubicBezTo>
                      <a:pt x="0" y="1581"/>
                      <a:pt x="763" y="3432"/>
                      <a:pt x="2287" y="3432"/>
                    </a:cubicBezTo>
                    <a:cubicBezTo>
                      <a:pt x="3230" y="3432"/>
                      <a:pt x="3992" y="2658"/>
                      <a:pt x="3992" y="1714"/>
                    </a:cubicBezTo>
                    <a:cubicBezTo>
                      <a:pt x="3992" y="683"/>
                      <a:pt x="3151" y="1"/>
                      <a:pt x="2273"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40"/>
              <p:cNvSpPr/>
              <p:nvPr/>
            </p:nvSpPr>
            <p:spPr>
              <a:xfrm>
                <a:off x="5170848" y="3884958"/>
                <a:ext cx="8950" cy="7645"/>
              </a:xfrm>
              <a:custGeom>
                <a:avLst/>
                <a:gdLst/>
                <a:ahLst/>
                <a:cxnLst/>
                <a:rect l="l" t="t" r="r" b="b"/>
                <a:pathLst>
                  <a:path w="1138" h="972" extrusionOk="0">
                    <a:moveTo>
                      <a:pt x="654" y="0"/>
                    </a:moveTo>
                    <a:cubicBezTo>
                      <a:pt x="218" y="0"/>
                      <a:pt x="1" y="521"/>
                      <a:pt x="303" y="823"/>
                    </a:cubicBezTo>
                    <a:cubicBezTo>
                      <a:pt x="406" y="926"/>
                      <a:pt x="531" y="972"/>
                      <a:pt x="652" y="972"/>
                    </a:cubicBezTo>
                    <a:cubicBezTo>
                      <a:pt x="902" y="972"/>
                      <a:pt x="1138" y="777"/>
                      <a:pt x="1138" y="484"/>
                    </a:cubicBezTo>
                    <a:cubicBezTo>
                      <a:pt x="1138" y="218"/>
                      <a:pt x="920" y="0"/>
                      <a:pt x="654"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30" name="Google Shape;1230;p40"/>
            <p:cNvGrpSpPr/>
            <p:nvPr/>
          </p:nvGrpSpPr>
          <p:grpSpPr>
            <a:xfrm>
              <a:off x="3803074" y="3116085"/>
              <a:ext cx="53183" cy="45415"/>
              <a:chOff x="5233163" y="3764545"/>
              <a:chExt cx="31499" cy="26898"/>
            </a:xfrm>
          </p:grpSpPr>
          <p:sp>
            <p:nvSpPr>
              <p:cNvPr id="1231" name="Google Shape;1231;p40"/>
              <p:cNvSpPr/>
              <p:nvPr/>
            </p:nvSpPr>
            <p:spPr>
              <a:xfrm>
                <a:off x="5233163" y="3764545"/>
                <a:ext cx="31499" cy="26898"/>
              </a:xfrm>
              <a:custGeom>
                <a:avLst/>
                <a:gdLst/>
                <a:ahLst/>
                <a:cxnLst/>
                <a:rect l="l" t="t" r="r" b="b"/>
                <a:pathLst>
                  <a:path w="4005" h="3420" extrusionOk="0">
                    <a:moveTo>
                      <a:pt x="2276" y="0"/>
                    </a:moveTo>
                    <a:cubicBezTo>
                      <a:pt x="1855" y="0"/>
                      <a:pt x="1426" y="156"/>
                      <a:pt x="1078" y="504"/>
                    </a:cubicBezTo>
                    <a:cubicBezTo>
                      <a:pt x="1" y="1581"/>
                      <a:pt x="763" y="3419"/>
                      <a:pt x="2287" y="3419"/>
                    </a:cubicBezTo>
                    <a:cubicBezTo>
                      <a:pt x="3231" y="3419"/>
                      <a:pt x="4005" y="2657"/>
                      <a:pt x="4005" y="1714"/>
                    </a:cubicBezTo>
                    <a:cubicBezTo>
                      <a:pt x="4005" y="682"/>
                      <a:pt x="3158" y="0"/>
                      <a:pt x="2276"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40"/>
              <p:cNvSpPr/>
              <p:nvPr/>
            </p:nvSpPr>
            <p:spPr>
              <a:xfrm>
                <a:off x="5246108" y="3774211"/>
                <a:ext cx="8856" cy="7590"/>
              </a:xfrm>
              <a:custGeom>
                <a:avLst/>
                <a:gdLst/>
                <a:ahLst/>
                <a:cxnLst/>
                <a:rect l="l" t="t" r="r" b="b"/>
                <a:pathLst>
                  <a:path w="1126" h="965" extrusionOk="0">
                    <a:moveTo>
                      <a:pt x="641" y="1"/>
                    </a:moveTo>
                    <a:cubicBezTo>
                      <a:pt x="218" y="1"/>
                      <a:pt x="0" y="521"/>
                      <a:pt x="303" y="823"/>
                    </a:cubicBezTo>
                    <a:cubicBezTo>
                      <a:pt x="400" y="921"/>
                      <a:pt x="520" y="964"/>
                      <a:pt x="638" y="964"/>
                    </a:cubicBezTo>
                    <a:cubicBezTo>
                      <a:pt x="886" y="964"/>
                      <a:pt x="1125" y="772"/>
                      <a:pt x="1125" y="485"/>
                    </a:cubicBezTo>
                    <a:cubicBezTo>
                      <a:pt x="1125" y="219"/>
                      <a:pt x="907" y="1"/>
                      <a:pt x="641"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33" name="Google Shape;1233;p40"/>
            <p:cNvGrpSpPr/>
            <p:nvPr/>
          </p:nvGrpSpPr>
          <p:grpSpPr>
            <a:xfrm>
              <a:off x="3875685" y="3185310"/>
              <a:ext cx="53183" cy="45428"/>
              <a:chOff x="5276168" y="3805545"/>
              <a:chExt cx="31499" cy="26906"/>
            </a:xfrm>
          </p:grpSpPr>
          <p:sp>
            <p:nvSpPr>
              <p:cNvPr id="1234" name="Google Shape;1234;p40"/>
              <p:cNvSpPr/>
              <p:nvPr/>
            </p:nvSpPr>
            <p:spPr>
              <a:xfrm>
                <a:off x="5276168" y="3805545"/>
                <a:ext cx="31499" cy="26906"/>
              </a:xfrm>
              <a:custGeom>
                <a:avLst/>
                <a:gdLst/>
                <a:ahLst/>
                <a:cxnLst/>
                <a:rect l="l" t="t" r="r" b="b"/>
                <a:pathLst>
                  <a:path w="4005" h="3421" extrusionOk="0">
                    <a:moveTo>
                      <a:pt x="2281" y="1"/>
                    </a:moveTo>
                    <a:cubicBezTo>
                      <a:pt x="1860" y="1"/>
                      <a:pt x="1429" y="157"/>
                      <a:pt x="1077" y="505"/>
                    </a:cubicBezTo>
                    <a:cubicBezTo>
                      <a:pt x="1" y="1581"/>
                      <a:pt x="763" y="3420"/>
                      <a:pt x="2287" y="3420"/>
                    </a:cubicBezTo>
                    <a:cubicBezTo>
                      <a:pt x="3231" y="3420"/>
                      <a:pt x="4005" y="2658"/>
                      <a:pt x="4005" y="1714"/>
                    </a:cubicBezTo>
                    <a:cubicBezTo>
                      <a:pt x="4005" y="683"/>
                      <a:pt x="3163" y="1"/>
                      <a:pt x="2281"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40"/>
              <p:cNvSpPr/>
              <p:nvPr/>
            </p:nvSpPr>
            <p:spPr>
              <a:xfrm>
                <a:off x="5289106" y="3815219"/>
                <a:ext cx="8856" cy="7605"/>
              </a:xfrm>
              <a:custGeom>
                <a:avLst/>
                <a:gdLst/>
                <a:ahLst/>
                <a:cxnLst/>
                <a:rect l="l" t="t" r="r" b="b"/>
                <a:pathLst>
                  <a:path w="1126" h="967" extrusionOk="0">
                    <a:moveTo>
                      <a:pt x="642" y="1"/>
                    </a:moveTo>
                    <a:cubicBezTo>
                      <a:pt x="219" y="1"/>
                      <a:pt x="1" y="521"/>
                      <a:pt x="303" y="823"/>
                    </a:cubicBezTo>
                    <a:cubicBezTo>
                      <a:pt x="402" y="922"/>
                      <a:pt x="524" y="967"/>
                      <a:pt x="644" y="967"/>
                    </a:cubicBezTo>
                    <a:cubicBezTo>
                      <a:pt x="890" y="967"/>
                      <a:pt x="1126" y="778"/>
                      <a:pt x="1126" y="484"/>
                    </a:cubicBezTo>
                    <a:cubicBezTo>
                      <a:pt x="1126" y="218"/>
                      <a:pt x="908" y="1"/>
                      <a:pt x="642"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36" name="Google Shape;1236;p40"/>
            <p:cNvGrpSpPr/>
            <p:nvPr/>
          </p:nvGrpSpPr>
          <p:grpSpPr>
            <a:xfrm>
              <a:off x="3905882" y="3263631"/>
              <a:ext cx="53024" cy="45495"/>
              <a:chOff x="5294053" y="3851933"/>
              <a:chExt cx="31405" cy="26945"/>
            </a:xfrm>
          </p:grpSpPr>
          <p:sp>
            <p:nvSpPr>
              <p:cNvPr id="1237" name="Google Shape;1237;p40"/>
              <p:cNvSpPr/>
              <p:nvPr/>
            </p:nvSpPr>
            <p:spPr>
              <a:xfrm>
                <a:off x="5294053" y="3851933"/>
                <a:ext cx="31405" cy="26945"/>
              </a:xfrm>
              <a:custGeom>
                <a:avLst/>
                <a:gdLst/>
                <a:ahLst/>
                <a:cxnLst/>
                <a:rect l="l" t="t" r="r" b="b"/>
                <a:pathLst>
                  <a:path w="3993" h="3426" extrusionOk="0">
                    <a:moveTo>
                      <a:pt x="2273" y="1"/>
                    </a:moveTo>
                    <a:cubicBezTo>
                      <a:pt x="1854" y="1"/>
                      <a:pt x="1426" y="158"/>
                      <a:pt x="1077" y="510"/>
                    </a:cubicBezTo>
                    <a:cubicBezTo>
                      <a:pt x="1" y="1587"/>
                      <a:pt x="763" y="3425"/>
                      <a:pt x="2287" y="3425"/>
                    </a:cubicBezTo>
                    <a:cubicBezTo>
                      <a:pt x="3231" y="3425"/>
                      <a:pt x="3993" y="2663"/>
                      <a:pt x="3993" y="1720"/>
                    </a:cubicBezTo>
                    <a:cubicBezTo>
                      <a:pt x="3993" y="688"/>
                      <a:pt x="3151" y="1"/>
                      <a:pt x="2273"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40"/>
              <p:cNvSpPr/>
              <p:nvPr/>
            </p:nvSpPr>
            <p:spPr>
              <a:xfrm>
                <a:off x="5308234" y="3861552"/>
                <a:ext cx="7621" cy="7621"/>
              </a:xfrm>
              <a:custGeom>
                <a:avLst/>
                <a:gdLst/>
                <a:ahLst/>
                <a:cxnLst/>
                <a:rect l="l" t="t" r="r" b="b"/>
                <a:pathLst>
                  <a:path w="969" h="969" extrusionOk="0">
                    <a:moveTo>
                      <a:pt x="484" y="1"/>
                    </a:moveTo>
                    <a:cubicBezTo>
                      <a:pt x="218" y="1"/>
                      <a:pt x="0" y="218"/>
                      <a:pt x="0" y="485"/>
                    </a:cubicBezTo>
                    <a:cubicBezTo>
                      <a:pt x="0" y="763"/>
                      <a:pt x="218" y="968"/>
                      <a:pt x="484" y="968"/>
                    </a:cubicBezTo>
                    <a:cubicBezTo>
                      <a:pt x="750" y="968"/>
                      <a:pt x="968" y="763"/>
                      <a:pt x="968" y="485"/>
                    </a:cubicBezTo>
                    <a:cubicBezTo>
                      <a:pt x="968" y="218"/>
                      <a:pt x="750" y="1"/>
                      <a:pt x="484"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39" name="Google Shape;1239;p40"/>
            <p:cNvGrpSpPr/>
            <p:nvPr/>
          </p:nvGrpSpPr>
          <p:grpSpPr>
            <a:xfrm>
              <a:off x="3986368" y="3263578"/>
              <a:ext cx="53024" cy="45548"/>
              <a:chOff x="5341723" y="3851902"/>
              <a:chExt cx="31405" cy="26977"/>
            </a:xfrm>
          </p:grpSpPr>
          <p:sp>
            <p:nvSpPr>
              <p:cNvPr id="1240" name="Google Shape;1240;p40"/>
              <p:cNvSpPr/>
              <p:nvPr/>
            </p:nvSpPr>
            <p:spPr>
              <a:xfrm>
                <a:off x="5341723" y="3851902"/>
                <a:ext cx="31405" cy="26977"/>
              </a:xfrm>
              <a:custGeom>
                <a:avLst/>
                <a:gdLst/>
                <a:ahLst/>
                <a:cxnLst/>
                <a:rect l="l" t="t" r="r" b="b"/>
                <a:pathLst>
                  <a:path w="3993" h="3430" extrusionOk="0">
                    <a:moveTo>
                      <a:pt x="2266" y="1"/>
                    </a:moveTo>
                    <a:cubicBezTo>
                      <a:pt x="1848" y="1"/>
                      <a:pt x="1423" y="156"/>
                      <a:pt x="1077" y="502"/>
                    </a:cubicBezTo>
                    <a:cubicBezTo>
                      <a:pt x="0" y="1578"/>
                      <a:pt x="762" y="3429"/>
                      <a:pt x="2287" y="3429"/>
                    </a:cubicBezTo>
                    <a:cubicBezTo>
                      <a:pt x="3230" y="3429"/>
                      <a:pt x="3992" y="2667"/>
                      <a:pt x="3992" y="1724"/>
                    </a:cubicBezTo>
                    <a:cubicBezTo>
                      <a:pt x="3992" y="690"/>
                      <a:pt x="3146" y="1"/>
                      <a:pt x="2266"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40"/>
              <p:cNvSpPr/>
              <p:nvPr/>
            </p:nvSpPr>
            <p:spPr>
              <a:xfrm>
                <a:off x="5354567" y="3861647"/>
                <a:ext cx="8950" cy="7590"/>
              </a:xfrm>
              <a:custGeom>
                <a:avLst/>
                <a:gdLst/>
                <a:ahLst/>
                <a:cxnLst/>
                <a:rect l="l" t="t" r="r" b="b"/>
                <a:pathLst>
                  <a:path w="1138" h="965" extrusionOk="0">
                    <a:moveTo>
                      <a:pt x="654" y="1"/>
                    </a:moveTo>
                    <a:cubicBezTo>
                      <a:pt x="218" y="1"/>
                      <a:pt x="0" y="521"/>
                      <a:pt x="303" y="823"/>
                    </a:cubicBezTo>
                    <a:cubicBezTo>
                      <a:pt x="404" y="921"/>
                      <a:pt x="527" y="964"/>
                      <a:pt x="646" y="964"/>
                    </a:cubicBezTo>
                    <a:cubicBezTo>
                      <a:pt x="898" y="964"/>
                      <a:pt x="1138" y="772"/>
                      <a:pt x="1138" y="485"/>
                    </a:cubicBezTo>
                    <a:cubicBezTo>
                      <a:pt x="1138" y="206"/>
                      <a:pt x="920" y="1"/>
                      <a:pt x="654"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42" name="Google Shape;1242;p40"/>
            <p:cNvGrpSpPr/>
            <p:nvPr/>
          </p:nvGrpSpPr>
          <p:grpSpPr>
            <a:xfrm>
              <a:off x="3502046" y="2682689"/>
              <a:ext cx="53024" cy="45574"/>
              <a:chOff x="5054871" y="3507855"/>
              <a:chExt cx="31405" cy="26993"/>
            </a:xfrm>
          </p:grpSpPr>
          <p:sp>
            <p:nvSpPr>
              <p:cNvPr id="1243" name="Google Shape;1243;p40"/>
              <p:cNvSpPr/>
              <p:nvPr/>
            </p:nvSpPr>
            <p:spPr>
              <a:xfrm>
                <a:off x="5054871" y="3507855"/>
                <a:ext cx="31405" cy="26993"/>
              </a:xfrm>
              <a:custGeom>
                <a:avLst/>
                <a:gdLst/>
                <a:ahLst/>
                <a:cxnLst/>
                <a:rect l="l" t="t" r="r" b="b"/>
                <a:pathLst>
                  <a:path w="3993" h="3432" extrusionOk="0">
                    <a:moveTo>
                      <a:pt x="2273" y="0"/>
                    </a:moveTo>
                    <a:cubicBezTo>
                      <a:pt x="1853" y="0"/>
                      <a:pt x="1425" y="156"/>
                      <a:pt x="1077" y="504"/>
                    </a:cubicBezTo>
                    <a:cubicBezTo>
                      <a:pt x="1" y="1581"/>
                      <a:pt x="763" y="3431"/>
                      <a:pt x="2287" y="3431"/>
                    </a:cubicBezTo>
                    <a:cubicBezTo>
                      <a:pt x="3230" y="3431"/>
                      <a:pt x="3993" y="2657"/>
                      <a:pt x="3993" y="1714"/>
                    </a:cubicBezTo>
                    <a:cubicBezTo>
                      <a:pt x="3993" y="682"/>
                      <a:pt x="3151" y="0"/>
                      <a:pt x="2273"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40"/>
              <p:cNvSpPr/>
              <p:nvPr/>
            </p:nvSpPr>
            <p:spPr>
              <a:xfrm>
                <a:off x="5067715" y="3517521"/>
                <a:ext cx="8950" cy="7605"/>
              </a:xfrm>
              <a:custGeom>
                <a:avLst/>
                <a:gdLst/>
                <a:ahLst/>
                <a:cxnLst/>
                <a:rect l="l" t="t" r="r" b="b"/>
                <a:pathLst>
                  <a:path w="1138" h="967" extrusionOk="0">
                    <a:moveTo>
                      <a:pt x="654" y="1"/>
                    </a:moveTo>
                    <a:cubicBezTo>
                      <a:pt x="218" y="1"/>
                      <a:pt x="1" y="521"/>
                      <a:pt x="315" y="823"/>
                    </a:cubicBezTo>
                    <a:cubicBezTo>
                      <a:pt x="414" y="922"/>
                      <a:pt x="536" y="967"/>
                      <a:pt x="656" y="967"/>
                    </a:cubicBezTo>
                    <a:cubicBezTo>
                      <a:pt x="902" y="967"/>
                      <a:pt x="1138" y="778"/>
                      <a:pt x="1138" y="485"/>
                    </a:cubicBezTo>
                    <a:cubicBezTo>
                      <a:pt x="1138" y="219"/>
                      <a:pt x="920" y="1"/>
                      <a:pt x="654"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45" name="Google Shape;1245;p40"/>
            <p:cNvGrpSpPr/>
            <p:nvPr/>
          </p:nvGrpSpPr>
          <p:grpSpPr>
            <a:xfrm>
              <a:off x="3201019" y="2965445"/>
              <a:ext cx="53024" cy="45535"/>
              <a:chOff x="4876579" y="3675325"/>
              <a:chExt cx="31405" cy="26969"/>
            </a:xfrm>
          </p:grpSpPr>
          <p:sp>
            <p:nvSpPr>
              <p:cNvPr id="1246" name="Google Shape;1246;p40"/>
              <p:cNvSpPr/>
              <p:nvPr/>
            </p:nvSpPr>
            <p:spPr>
              <a:xfrm>
                <a:off x="4876579" y="3675325"/>
                <a:ext cx="31405" cy="26969"/>
              </a:xfrm>
              <a:custGeom>
                <a:avLst/>
                <a:gdLst/>
                <a:ahLst/>
                <a:cxnLst/>
                <a:rect l="l" t="t" r="r" b="b"/>
                <a:pathLst>
                  <a:path w="3993" h="3429" extrusionOk="0">
                    <a:moveTo>
                      <a:pt x="2266" y="0"/>
                    </a:moveTo>
                    <a:cubicBezTo>
                      <a:pt x="1848" y="0"/>
                      <a:pt x="1423" y="155"/>
                      <a:pt x="1077" y="501"/>
                    </a:cubicBezTo>
                    <a:cubicBezTo>
                      <a:pt x="0" y="1578"/>
                      <a:pt x="762" y="3429"/>
                      <a:pt x="2287" y="3429"/>
                    </a:cubicBezTo>
                    <a:cubicBezTo>
                      <a:pt x="3230" y="3429"/>
                      <a:pt x="3992" y="2667"/>
                      <a:pt x="3992" y="1723"/>
                    </a:cubicBezTo>
                    <a:cubicBezTo>
                      <a:pt x="3992" y="689"/>
                      <a:pt x="3146" y="0"/>
                      <a:pt x="2266"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40"/>
              <p:cNvSpPr/>
              <p:nvPr/>
            </p:nvSpPr>
            <p:spPr>
              <a:xfrm>
                <a:off x="4889517" y="3684975"/>
                <a:ext cx="8856" cy="7676"/>
              </a:xfrm>
              <a:custGeom>
                <a:avLst/>
                <a:gdLst/>
                <a:ahLst/>
                <a:cxnLst/>
                <a:rect l="l" t="t" r="r" b="b"/>
                <a:pathLst>
                  <a:path w="1126" h="976" extrusionOk="0">
                    <a:moveTo>
                      <a:pt x="642" y="0"/>
                    </a:moveTo>
                    <a:cubicBezTo>
                      <a:pt x="218" y="12"/>
                      <a:pt x="0" y="520"/>
                      <a:pt x="303" y="835"/>
                    </a:cubicBezTo>
                    <a:cubicBezTo>
                      <a:pt x="400" y="932"/>
                      <a:pt x="520" y="976"/>
                      <a:pt x="638" y="976"/>
                    </a:cubicBezTo>
                    <a:cubicBezTo>
                      <a:pt x="886" y="976"/>
                      <a:pt x="1125" y="783"/>
                      <a:pt x="1125" y="496"/>
                    </a:cubicBezTo>
                    <a:cubicBezTo>
                      <a:pt x="1125" y="218"/>
                      <a:pt x="908" y="0"/>
                      <a:pt x="642"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48" name="Google Shape;1248;p40"/>
            <p:cNvGrpSpPr/>
            <p:nvPr/>
          </p:nvGrpSpPr>
          <p:grpSpPr>
            <a:xfrm>
              <a:off x="3143028" y="2987409"/>
              <a:ext cx="53024" cy="45574"/>
              <a:chOff x="4842233" y="3688333"/>
              <a:chExt cx="31405" cy="26993"/>
            </a:xfrm>
          </p:grpSpPr>
          <p:sp>
            <p:nvSpPr>
              <p:cNvPr id="1249" name="Google Shape;1249;p40"/>
              <p:cNvSpPr/>
              <p:nvPr/>
            </p:nvSpPr>
            <p:spPr>
              <a:xfrm>
                <a:off x="4842233" y="3688333"/>
                <a:ext cx="31405" cy="26993"/>
              </a:xfrm>
              <a:custGeom>
                <a:avLst/>
                <a:gdLst/>
                <a:ahLst/>
                <a:cxnLst/>
                <a:rect l="l" t="t" r="r" b="b"/>
                <a:pathLst>
                  <a:path w="3993" h="3432" extrusionOk="0">
                    <a:moveTo>
                      <a:pt x="2273" y="1"/>
                    </a:moveTo>
                    <a:cubicBezTo>
                      <a:pt x="1853" y="1"/>
                      <a:pt x="1425" y="156"/>
                      <a:pt x="1077" y="505"/>
                    </a:cubicBezTo>
                    <a:cubicBezTo>
                      <a:pt x="0" y="1581"/>
                      <a:pt x="762" y="3420"/>
                      <a:pt x="2287" y="3432"/>
                    </a:cubicBezTo>
                    <a:cubicBezTo>
                      <a:pt x="3230" y="3432"/>
                      <a:pt x="3992" y="2658"/>
                      <a:pt x="3992" y="1714"/>
                    </a:cubicBezTo>
                    <a:cubicBezTo>
                      <a:pt x="3992" y="683"/>
                      <a:pt x="3150" y="1"/>
                      <a:pt x="2273"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40"/>
              <p:cNvSpPr/>
              <p:nvPr/>
            </p:nvSpPr>
            <p:spPr>
              <a:xfrm>
                <a:off x="4855076" y="3698094"/>
                <a:ext cx="8856" cy="7590"/>
              </a:xfrm>
              <a:custGeom>
                <a:avLst/>
                <a:gdLst/>
                <a:ahLst/>
                <a:cxnLst/>
                <a:rect l="l" t="t" r="r" b="b"/>
                <a:pathLst>
                  <a:path w="1126" h="965" extrusionOk="0">
                    <a:moveTo>
                      <a:pt x="664" y="1"/>
                    </a:moveTo>
                    <a:cubicBezTo>
                      <a:pt x="656" y="1"/>
                      <a:pt x="649" y="1"/>
                      <a:pt x="641" y="1"/>
                    </a:cubicBezTo>
                    <a:cubicBezTo>
                      <a:pt x="218" y="1"/>
                      <a:pt x="0" y="522"/>
                      <a:pt x="303" y="824"/>
                    </a:cubicBezTo>
                    <a:cubicBezTo>
                      <a:pt x="400" y="921"/>
                      <a:pt x="520" y="965"/>
                      <a:pt x="638" y="965"/>
                    </a:cubicBezTo>
                    <a:cubicBezTo>
                      <a:pt x="886" y="965"/>
                      <a:pt x="1125" y="772"/>
                      <a:pt x="1125" y="485"/>
                    </a:cubicBezTo>
                    <a:cubicBezTo>
                      <a:pt x="1125" y="215"/>
                      <a:pt x="931" y="1"/>
                      <a:pt x="664"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51" name="Google Shape;1251;p40"/>
            <p:cNvGrpSpPr/>
            <p:nvPr/>
          </p:nvGrpSpPr>
          <p:grpSpPr>
            <a:xfrm>
              <a:off x="3726612" y="2851827"/>
              <a:ext cx="53024" cy="45588"/>
              <a:chOff x="5187876" y="3608032"/>
              <a:chExt cx="31405" cy="27001"/>
            </a:xfrm>
          </p:grpSpPr>
          <p:sp>
            <p:nvSpPr>
              <p:cNvPr id="1252" name="Google Shape;1252;p40"/>
              <p:cNvSpPr/>
              <p:nvPr/>
            </p:nvSpPr>
            <p:spPr>
              <a:xfrm>
                <a:off x="5187876" y="3608032"/>
                <a:ext cx="31405" cy="27001"/>
              </a:xfrm>
              <a:custGeom>
                <a:avLst/>
                <a:gdLst/>
                <a:ahLst/>
                <a:cxnLst/>
                <a:rect l="l" t="t" r="r" b="b"/>
                <a:pathLst>
                  <a:path w="3993" h="3433" extrusionOk="0">
                    <a:moveTo>
                      <a:pt x="2273" y="1"/>
                    </a:moveTo>
                    <a:cubicBezTo>
                      <a:pt x="1853" y="1"/>
                      <a:pt x="1426" y="157"/>
                      <a:pt x="1077" y="505"/>
                    </a:cubicBezTo>
                    <a:cubicBezTo>
                      <a:pt x="1" y="1582"/>
                      <a:pt x="763" y="3432"/>
                      <a:pt x="2287" y="3432"/>
                    </a:cubicBezTo>
                    <a:cubicBezTo>
                      <a:pt x="3231" y="3420"/>
                      <a:pt x="3993" y="2658"/>
                      <a:pt x="3993" y="1715"/>
                    </a:cubicBezTo>
                    <a:cubicBezTo>
                      <a:pt x="3993" y="683"/>
                      <a:pt x="3151" y="1"/>
                      <a:pt x="2273"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40"/>
              <p:cNvSpPr/>
              <p:nvPr/>
            </p:nvSpPr>
            <p:spPr>
              <a:xfrm>
                <a:off x="5202057" y="3617706"/>
                <a:ext cx="7621" cy="7621"/>
              </a:xfrm>
              <a:custGeom>
                <a:avLst/>
                <a:gdLst/>
                <a:ahLst/>
                <a:cxnLst/>
                <a:rect l="l" t="t" r="r" b="b"/>
                <a:pathLst>
                  <a:path w="969" h="969" extrusionOk="0">
                    <a:moveTo>
                      <a:pt x="484" y="1"/>
                    </a:moveTo>
                    <a:cubicBezTo>
                      <a:pt x="218" y="1"/>
                      <a:pt x="0" y="218"/>
                      <a:pt x="0" y="485"/>
                    </a:cubicBezTo>
                    <a:cubicBezTo>
                      <a:pt x="0" y="751"/>
                      <a:pt x="218" y="968"/>
                      <a:pt x="484" y="968"/>
                    </a:cubicBezTo>
                    <a:cubicBezTo>
                      <a:pt x="750" y="968"/>
                      <a:pt x="968" y="751"/>
                      <a:pt x="968" y="485"/>
                    </a:cubicBezTo>
                    <a:cubicBezTo>
                      <a:pt x="968" y="218"/>
                      <a:pt x="750" y="1"/>
                      <a:pt x="484"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4" name="Google Shape;1254;p40"/>
            <p:cNvSpPr/>
            <p:nvPr/>
          </p:nvSpPr>
          <p:spPr>
            <a:xfrm>
              <a:off x="3650150" y="2517522"/>
              <a:ext cx="71832" cy="61672"/>
            </a:xfrm>
            <a:custGeom>
              <a:avLst/>
              <a:gdLst/>
              <a:ahLst/>
              <a:cxnLst/>
              <a:rect l="l" t="t" r="r" b="b"/>
              <a:pathLst>
                <a:path w="5409" h="4644" extrusionOk="0">
                  <a:moveTo>
                    <a:pt x="3085" y="1"/>
                  </a:moveTo>
                  <a:cubicBezTo>
                    <a:pt x="2516" y="1"/>
                    <a:pt x="1935" y="213"/>
                    <a:pt x="1465" y="688"/>
                  </a:cubicBezTo>
                  <a:cubicBezTo>
                    <a:pt x="1" y="2140"/>
                    <a:pt x="1029" y="4632"/>
                    <a:pt x="3098" y="4644"/>
                  </a:cubicBezTo>
                  <a:cubicBezTo>
                    <a:pt x="4380" y="4632"/>
                    <a:pt x="5408" y="3603"/>
                    <a:pt x="5408" y="2321"/>
                  </a:cubicBezTo>
                  <a:cubicBezTo>
                    <a:pt x="5408" y="923"/>
                    <a:pt x="4270" y="1"/>
                    <a:pt x="3085"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40"/>
            <p:cNvSpPr/>
            <p:nvPr/>
          </p:nvSpPr>
          <p:spPr>
            <a:xfrm>
              <a:off x="3676815" y="2533882"/>
              <a:ext cx="28937" cy="28924"/>
            </a:xfrm>
            <a:custGeom>
              <a:avLst/>
              <a:gdLst/>
              <a:ahLst/>
              <a:cxnLst/>
              <a:rect l="l" t="t" r="r" b="b"/>
              <a:pathLst>
                <a:path w="2179" h="2178" extrusionOk="0">
                  <a:moveTo>
                    <a:pt x="1090" y="0"/>
                  </a:moveTo>
                  <a:cubicBezTo>
                    <a:pt x="485" y="0"/>
                    <a:pt x="1" y="484"/>
                    <a:pt x="1" y="1089"/>
                  </a:cubicBezTo>
                  <a:cubicBezTo>
                    <a:pt x="1" y="1694"/>
                    <a:pt x="485" y="2178"/>
                    <a:pt x="1090" y="2178"/>
                  </a:cubicBezTo>
                  <a:cubicBezTo>
                    <a:pt x="1694" y="2178"/>
                    <a:pt x="2178" y="1694"/>
                    <a:pt x="2178" y="1089"/>
                  </a:cubicBezTo>
                  <a:cubicBezTo>
                    <a:pt x="2178" y="484"/>
                    <a:pt x="1694" y="0"/>
                    <a:pt x="1090"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56" name="Google Shape;1256;p40"/>
            <p:cNvGrpSpPr/>
            <p:nvPr/>
          </p:nvGrpSpPr>
          <p:grpSpPr>
            <a:xfrm>
              <a:off x="3863960" y="2338783"/>
              <a:ext cx="67963" cy="58084"/>
              <a:chOff x="5269224" y="3304167"/>
              <a:chExt cx="40253" cy="34402"/>
            </a:xfrm>
          </p:grpSpPr>
          <p:sp>
            <p:nvSpPr>
              <p:cNvPr id="1257" name="Google Shape;1257;p40"/>
              <p:cNvSpPr/>
              <p:nvPr/>
            </p:nvSpPr>
            <p:spPr>
              <a:xfrm>
                <a:off x="5269224" y="3304167"/>
                <a:ext cx="40253" cy="34402"/>
              </a:xfrm>
              <a:custGeom>
                <a:avLst/>
                <a:gdLst/>
                <a:ahLst/>
                <a:cxnLst/>
                <a:rect l="l" t="t" r="r" b="b"/>
                <a:pathLst>
                  <a:path w="5118" h="4374" extrusionOk="0">
                    <a:moveTo>
                      <a:pt x="2915" y="0"/>
                    </a:moveTo>
                    <a:cubicBezTo>
                      <a:pt x="2376" y="0"/>
                      <a:pt x="1827" y="201"/>
                      <a:pt x="1380" y="648"/>
                    </a:cubicBezTo>
                    <a:cubicBezTo>
                      <a:pt x="1" y="2015"/>
                      <a:pt x="980" y="4374"/>
                      <a:pt x="2928" y="4374"/>
                    </a:cubicBezTo>
                    <a:cubicBezTo>
                      <a:pt x="4126" y="4374"/>
                      <a:pt x="5105" y="3394"/>
                      <a:pt x="5118" y="2184"/>
                    </a:cubicBezTo>
                    <a:cubicBezTo>
                      <a:pt x="5109" y="869"/>
                      <a:pt x="4036" y="0"/>
                      <a:pt x="2915"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40"/>
              <p:cNvSpPr/>
              <p:nvPr/>
            </p:nvSpPr>
            <p:spPr>
              <a:xfrm>
                <a:off x="5284639" y="3313826"/>
                <a:ext cx="15132" cy="15140"/>
              </a:xfrm>
              <a:custGeom>
                <a:avLst/>
                <a:gdLst/>
                <a:ahLst/>
                <a:cxnLst/>
                <a:rect l="l" t="t" r="r" b="b"/>
                <a:pathLst>
                  <a:path w="1924" h="1925" extrusionOk="0">
                    <a:moveTo>
                      <a:pt x="968" y="1"/>
                    </a:moveTo>
                    <a:cubicBezTo>
                      <a:pt x="436" y="1"/>
                      <a:pt x="0" y="436"/>
                      <a:pt x="0" y="956"/>
                    </a:cubicBezTo>
                    <a:cubicBezTo>
                      <a:pt x="0" y="1489"/>
                      <a:pt x="436" y="1924"/>
                      <a:pt x="968" y="1924"/>
                    </a:cubicBezTo>
                    <a:cubicBezTo>
                      <a:pt x="1500" y="1924"/>
                      <a:pt x="1924" y="1489"/>
                      <a:pt x="1924" y="956"/>
                    </a:cubicBezTo>
                    <a:cubicBezTo>
                      <a:pt x="1924" y="436"/>
                      <a:pt x="1500" y="1"/>
                      <a:pt x="968"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59" name="Google Shape;1259;p40"/>
            <p:cNvGrpSpPr/>
            <p:nvPr/>
          </p:nvGrpSpPr>
          <p:grpSpPr>
            <a:xfrm>
              <a:off x="3962107" y="2629944"/>
              <a:ext cx="84191" cy="72133"/>
              <a:chOff x="5327354" y="3476615"/>
              <a:chExt cx="49864" cy="42723"/>
            </a:xfrm>
          </p:grpSpPr>
          <p:sp>
            <p:nvSpPr>
              <p:cNvPr id="1260" name="Google Shape;1260;p40"/>
              <p:cNvSpPr/>
              <p:nvPr/>
            </p:nvSpPr>
            <p:spPr>
              <a:xfrm>
                <a:off x="5327354" y="3476615"/>
                <a:ext cx="49864" cy="42723"/>
              </a:xfrm>
              <a:custGeom>
                <a:avLst/>
                <a:gdLst/>
                <a:ahLst/>
                <a:cxnLst/>
                <a:rect l="l" t="t" r="r" b="b"/>
                <a:pathLst>
                  <a:path w="6340" h="5432" extrusionOk="0">
                    <a:moveTo>
                      <a:pt x="3602" y="1"/>
                    </a:moveTo>
                    <a:cubicBezTo>
                      <a:pt x="2936" y="1"/>
                      <a:pt x="2257" y="248"/>
                      <a:pt x="1706" y="799"/>
                    </a:cubicBezTo>
                    <a:cubicBezTo>
                      <a:pt x="1" y="2504"/>
                      <a:pt x="1210" y="5432"/>
                      <a:pt x="3630" y="5432"/>
                    </a:cubicBezTo>
                    <a:cubicBezTo>
                      <a:pt x="5118" y="5432"/>
                      <a:pt x="6339" y="4222"/>
                      <a:pt x="6339" y="2722"/>
                    </a:cubicBezTo>
                    <a:cubicBezTo>
                      <a:pt x="6339" y="1084"/>
                      <a:pt x="4998" y="1"/>
                      <a:pt x="3602"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40"/>
              <p:cNvSpPr/>
              <p:nvPr/>
            </p:nvSpPr>
            <p:spPr>
              <a:xfrm>
                <a:off x="5340197" y="3486321"/>
                <a:ext cx="27315" cy="23406"/>
              </a:xfrm>
              <a:custGeom>
                <a:avLst/>
                <a:gdLst/>
                <a:ahLst/>
                <a:cxnLst/>
                <a:rect l="l" t="t" r="r" b="b"/>
                <a:pathLst>
                  <a:path w="3473" h="2976" extrusionOk="0">
                    <a:moveTo>
                      <a:pt x="1985" y="0"/>
                    </a:moveTo>
                    <a:cubicBezTo>
                      <a:pt x="666" y="0"/>
                      <a:pt x="1" y="1597"/>
                      <a:pt x="944" y="2540"/>
                    </a:cubicBezTo>
                    <a:cubicBezTo>
                      <a:pt x="1245" y="2841"/>
                      <a:pt x="1614" y="2975"/>
                      <a:pt x="1977" y="2975"/>
                    </a:cubicBezTo>
                    <a:cubicBezTo>
                      <a:pt x="2739" y="2975"/>
                      <a:pt x="3473" y="2381"/>
                      <a:pt x="3473" y="1488"/>
                    </a:cubicBezTo>
                    <a:cubicBezTo>
                      <a:pt x="3473" y="665"/>
                      <a:pt x="2807" y="0"/>
                      <a:pt x="1985" y="0"/>
                    </a:cubicBezTo>
                    <a:close/>
                  </a:path>
                </a:pathLst>
              </a:custGeom>
              <a:solidFill>
                <a:srgbClr val="CC4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62" name="Google Shape;1262;p40"/>
            <p:cNvSpPr/>
            <p:nvPr/>
          </p:nvSpPr>
          <p:spPr>
            <a:xfrm>
              <a:off x="3899468" y="3012307"/>
              <a:ext cx="53014" cy="45418"/>
            </a:xfrm>
            <a:custGeom>
              <a:avLst/>
              <a:gdLst/>
              <a:ahLst/>
              <a:cxnLst/>
              <a:rect l="l" t="t" r="r" b="b"/>
              <a:pathLst>
                <a:path w="3992" h="3420" extrusionOk="0">
                  <a:moveTo>
                    <a:pt x="2272" y="1"/>
                  </a:moveTo>
                  <a:cubicBezTo>
                    <a:pt x="1853" y="1"/>
                    <a:pt x="1425" y="156"/>
                    <a:pt x="1077" y="505"/>
                  </a:cubicBezTo>
                  <a:cubicBezTo>
                    <a:pt x="0" y="1581"/>
                    <a:pt x="762" y="3420"/>
                    <a:pt x="2286" y="3420"/>
                  </a:cubicBezTo>
                  <a:cubicBezTo>
                    <a:pt x="3230" y="3420"/>
                    <a:pt x="3992" y="2658"/>
                    <a:pt x="3992" y="1714"/>
                  </a:cubicBezTo>
                  <a:cubicBezTo>
                    <a:pt x="3992" y="683"/>
                    <a:pt x="3150" y="1"/>
                    <a:pt x="2272"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40"/>
            <p:cNvSpPr/>
            <p:nvPr/>
          </p:nvSpPr>
          <p:spPr>
            <a:xfrm>
              <a:off x="3923398" y="3028641"/>
              <a:ext cx="12868" cy="12868"/>
            </a:xfrm>
            <a:custGeom>
              <a:avLst/>
              <a:gdLst/>
              <a:ahLst/>
              <a:cxnLst/>
              <a:rect l="l" t="t" r="r" b="b"/>
              <a:pathLst>
                <a:path w="969" h="969" extrusionOk="0">
                  <a:moveTo>
                    <a:pt x="484" y="0"/>
                  </a:moveTo>
                  <a:cubicBezTo>
                    <a:pt x="218" y="0"/>
                    <a:pt x="0" y="218"/>
                    <a:pt x="0" y="484"/>
                  </a:cubicBezTo>
                  <a:cubicBezTo>
                    <a:pt x="0" y="750"/>
                    <a:pt x="218" y="968"/>
                    <a:pt x="484" y="968"/>
                  </a:cubicBezTo>
                  <a:cubicBezTo>
                    <a:pt x="750" y="968"/>
                    <a:pt x="968" y="750"/>
                    <a:pt x="968" y="484"/>
                  </a:cubicBezTo>
                  <a:cubicBezTo>
                    <a:pt x="968" y="218"/>
                    <a:pt x="750" y="0"/>
                    <a:pt x="484"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64" name="Google Shape;1264;p40"/>
            <p:cNvGrpSpPr/>
            <p:nvPr/>
          </p:nvGrpSpPr>
          <p:grpSpPr>
            <a:xfrm>
              <a:off x="3986368" y="3135353"/>
              <a:ext cx="53024" cy="45415"/>
              <a:chOff x="5341723" y="3775957"/>
              <a:chExt cx="31405" cy="26898"/>
            </a:xfrm>
          </p:grpSpPr>
          <p:sp>
            <p:nvSpPr>
              <p:cNvPr id="1265" name="Google Shape;1265;p40"/>
              <p:cNvSpPr/>
              <p:nvPr/>
            </p:nvSpPr>
            <p:spPr>
              <a:xfrm>
                <a:off x="5341723" y="3775957"/>
                <a:ext cx="31405" cy="26898"/>
              </a:xfrm>
              <a:custGeom>
                <a:avLst/>
                <a:gdLst/>
                <a:ahLst/>
                <a:cxnLst/>
                <a:rect l="l" t="t" r="r" b="b"/>
                <a:pathLst>
                  <a:path w="3993" h="3420" extrusionOk="0">
                    <a:moveTo>
                      <a:pt x="2273" y="1"/>
                    </a:moveTo>
                    <a:cubicBezTo>
                      <a:pt x="1853" y="1"/>
                      <a:pt x="1425" y="157"/>
                      <a:pt x="1077" y="505"/>
                    </a:cubicBezTo>
                    <a:cubicBezTo>
                      <a:pt x="0" y="1581"/>
                      <a:pt x="762" y="3420"/>
                      <a:pt x="2287" y="3420"/>
                    </a:cubicBezTo>
                    <a:cubicBezTo>
                      <a:pt x="3230" y="3420"/>
                      <a:pt x="3992" y="2658"/>
                      <a:pt x="3992" y="1714"/>
                    </a:cubicBezTo>
                    <a:cubicBezTo>
                      <a:pt x="3992" y="683"/>
                      <a:pt x="3151" y="1"/>
                      <a:pt x="2273"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40"/>
              <p:cNvSpPr/>
              <p:nvPr/>
            </p:nvSpPr>
            <p:spPr>
              <a:xfrm>
                <a:off x="5354567" y="3785631"/>
                <a:ext cx="8950" cy="7605"/>
              </a:xfrm>
              <a:custGeom>
                <a:avLst/>
                <a:gdLst/>
                <a:ahLst/>
                <a:cxnLst/>
                <a:rect l="l" t="t" r="r" b="b"/>
                <a:pathLst>
                  <a:path w="1138" h="967" extrusionOk="0">
                    <a:moveTo>
                      <a:pt x="654" y="0"/>
                    </a:moveTo>
                    <a:cubicBezTo>
                      <a:pt x="218" y="0"/>
                      <a:pt x="0" y="521"/>
                      <a:pt x="303" y="823"/>
                    </a:cubicBezTo>
                    <a:cubicBezTo>
                      <a:pt x="402" y="922"/>
                      <a:pt x="525" y="966"/>
                      <a:pt x="646" y="966"/>
                    </a:cubicBezTo>
                    <a:cubicBezTo>
                      <a:pt x="896" y="966"/>
                      <a:pt x="1138" y="777"/>
                      <a:pt x="1138" y="484"/>
                    </a:cubicBezTo>
                    <a:cubicBezTo>
                      <a:pt x="1138" y="218"/>
                      <a:pt x="920" y="0"/>
                      <a:pt x="654"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67" name="Google Shape;1267;p40"/>
            <p:cNvGrpSpPr/>
            <p:nvPr/>
          </p:nvGrpSpPr>
          <p:grpSpPr>
            <a:xfrm>
              <a:off x="4150699" y="3005880"/>
              <a:ext cx="53024" cy="45415"/>
              <a:chOff x="5439053" y="3699274"/>
              <a:chExt cx="31405" cy="26898"/>
            </a:xfrm>
          </p:grpSpPr>
          <p:sp>
            <p:nvSpPr>
              <p:cNvPr id="1268" name="Google Shape;1268;p40"/>
              <p:cNvSpPr/>
              <p:nvPr/>
            </p:nvSpPr>
            <p:spPr>
              <a:xfrm>
                <a:off x="5439053" y="3699274"/>
                <a:ext cx="31405" cy="26898"/>
              </a:xfrm>
              <a:custGeom>
                <a:avLst/>
                <a:gdLst/>
                <a:ahLst/>
                <a:cxnLst/>
                <a:rect l="l" t="t" r="r" b="b"/>
                <a:pathLst>
                  <a:path w="3993" h="3420" extrusionOk="0">
                    <a:moveTo>
                      <a:pt x="2273" y="1"/>
                    </a:moveTo>
                    <a:cubicBezTo>
                      <a:pt x="1853" y="1"/>
                      <a:pt x="1425" y="157"/>
                      <a:pt x="1077" y="505"/>
                    </a:cubicBezTo>
                    <a:cubicBezTo>
                      <a:pt x="0" y="1581"/>
                      <a:pt x="762" y="3420"/>
                      <a:pt x="2287" y="3420"/>
                    </a:cubicBezTo>
                    <a:cubicBezTo>
                      <a:pt x="3230" y="3420"/>
                      <a:pt x="3992" y="2658"/>
                      <a:pt x="3992" y="1714"/>
                    </a:cubicBezTo>
                    <a:cubicBezTo>
                      <a:pt x="3992" y="683"/>
                      <a:pt x="3151" y="1"/>
                      <a:pt x="2273"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40"/>
              <p:cNvSpPr/>
              <p:nvPr/>
            </p:nvSpPr>
            <p:spPr>
              <a:xfrm>
                <a:off x="5453225" y="3708948"/>
                <a:ext cx="7621" cy="7621"/>
              </a:xfrm>
              <a:custGeom>
                <a:avLst/>
                <a:gdLst/>
                <a:ahLst/>
                <a:cxnLst/>
                <a:rect l="l" t="t" r="r" b="b"/>
                <a:pathLst>
                  <a:path w="969" h="969" extrusionOk="0">
                    <a:moveTo>
                      <a:pt x="485" y="0"/>
                    </a:moveTo>
                    <a:cubicBezTo>
                      <a:pt x="219" y="0"/>
                      <a:pt x="1" y="218"/>
                      <a:pt x="1" y="484"/>
                    </a:cubicBezTo>
                    <a:cubicBezTo>
                      <a:pt x="1" y="750"/>
                      <a:pt x="219" y="968"/>
                      <a:pt x="485" y="968"/>
                    </a:cubicBezTo>
                    <a:cubicBezTo>
                      <a:pt x="751" y="968"/>
                      <a:pt x="969" y="750"/>
                      <a:pt x="969" y="484"/>
                    </a:cubicBezTo>
                    <a:cubicBezTo>
                      <a:pt x="969" y="218"/>
                      <a:pt x="751" y="0"/>
                      <a:pt x="485"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70" name="Google Shape;1270;p40"/>
            <p:cNvGrpSpPr/>
            <p:nvPr/>
          </p:nvGrpSpPr>
          <p:grpSpPr>
            <a:xfrm>
              <a:off x="4105722" y="2875929"/>
              <a:ext cx="53183" cy="45574"/>
              <a:chOff x="5412414" y="3622307"/>
              <a:chExt cx="31499" cy="26993"/>
            </a:xfrm>
          </p:grpSpPr>
          <p:sp>
            <p:nvSpPr>
              <p:cNvPr id="1271" name="Google Shape;1271;p40"/>
              <p:cNvSpPr/>
              <p:nvPr/>
            </p:nvSpPr>
            <p:spPr>
              <a:xfrm>
                <a:off x="5412414" y="3622307"/>
                <a:ext cx="31499" cy="26993"/>
              </a:xfrm>
              <a:custGeom>
                <a:avLst/>
                <a:gdLst/>
                <a:ahLst/>
                <a:cxnLst/>
                <a:rect l="l" t="t" r="r" b="b"/>
                <a:pathLst>
                  <a:path w="4005" h="3432" extrusionOk="0">
                    <a:moveTo>
                      <a:pt x="2285" y="0"/>
                    </a:moveTo>
                    <a:cubicBezTo>
                      <a:pt x="1865" y="0"/>
                      <a:pt x="1437" y="156"/>
                      <a:pt x="1089" y="504"/>
                    </a:cubicBezTo>
                    <a:cubicBezTo>
                      <a:pt x="0" y="1581"/>
                      <a:pt x="774" y="3432"/>
                      <a:pt x="2299" y="3432"/>
                    </a:cubicBezTo>
                    <a:cubicBezTo>
                      <a:pt x="3242" y="3432"/>
                      <a:pt x="4004" y="2658"/>
                      <a:pt x="4004" y="1714"/>
                    </a:cubicBezTo>
                    <a:cubicBezTo>
                      <a:pt x="4004" y="683"/>
                      <a:pt x="3163" y="0"/>
                      <a:pt x="2285"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40"/>
              <p:cNvSpPr/>
              <p:nvPr/>
            </p:nvSpPr>
            <p:spPr>
              <a:xfrm>
                <a:off x="5426681" y="3632075"/>
                <a:ext cx="7527" cy="7519"/>
              </a:xfrm>
              <a:custGeom>
                <a:avLst/>
                <a:gdLst/>
                <a:ahLst/>
                <a:cxnLst/>
                <a:rect l="l" t="t" r="r" b="b"/>
                <a:pathLst>
                  <a:path w="957" h="956" extrusionOk="0">
                    <a:moveTo>
                      <a:pt x="485" y="0"/>
                    </a:moveTo>
                    <a:cubicBezTo>
                      <a:pt x="206" y="0"/>
                      <a:pt x="1" y="206"/>
                      <a:pt x="1" y="472"/>
                    </a:cubicBezTo>
                    <a:cubicBezTo>
                      <a:pt x="1" y="738"/>
                      <a:pt x="206" y="956"/>
                      <a:pt x="485" y="956"/>
                    </a:cubicBezTo>
                    <a:cubicBezTo>
                      <a:pt x="751" y="956"/>
                      <a:pt x="956" y="738"/>
                      <a:pt x="956" y="472"/>
                    </a:cubicBezTo>
                    <a:cubicBezTo>
                      <a:pt x="956" y="206"/>
                      <a:pt x="751" y="0"/>
                      <a:pt x="485"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73" name="Google Shape;1273;p40"/>
            <p:cNvGrpSpPr/>
            <p:nvPr/>
          </p:nvGrpSpPr>
          <p:grpSpPr>
            <a:xfrm>
              <a:off x="4213510" y="2625442"/>
              <a:ext cx="45309" cy="45468"/>
              <a:chOff x="5476254" y="3473949"/>
              <a:chExt cx="26835" cy="26930"/>
            </a:xfrm>
          </p:grpSpPr>
          <p:sp>
            <p:nvSpPr>
              <p:cNvPr id="1274" name="Google Shape;1274;p40"/>
              <p:cNvSpPr/>
              <p:nvPr/>
            </p:nvSpPr>
            <p:spPr>
              <a:xfrm>
                <a:off x="5476254" y="3473949"/>
                <a:ext cx="26835" cy="26930"/>
              </a:xfrm>
              <a:custGeom>
                <a:avLst/>
                <a:gdLst/>
                <a:ahLst/>
                <a:cxnLst/>
                <a:rect l="l" t="t" r="r" b="b"/>
                <a:pathLst>
                  <a:path w="3412" h="3424" extrusionOk="0">
                    <a:moveTo>
                      <a:pt x="1706" y="1"/>
                    </a:moveTo>
                    <a:cubicBezTo>
                      <a:pt x="762" y="1"/>
                      <a:pt x="0" y="775"/>
                      <a:pt x="0" y="1718"/>
                    </a:cubicBezTo>
                    <a:cubicBezTo>
                      <a:pt x="0" y="2662"/>
                      <a:pt x="762" y="3424"/>
                      <a:pt x="1706" y="3424"/>
                    </a:cubicBezTo>
                    <a:cubicBezTo>
                      <a:pt x="2649" y="3424"/>
                      <a:pt x="3411" y="2662"/>
                      <a:pt x="3411" y="1718"/>
                    </a:cubicBezTo>
                    <a:cubicBezTo>
                      <a:pt x="3411" y="775"/>
                      <a:pt x="2649" y="1"/>
                      <a:pt x="1706"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40"/>
              <p:cNvSpPr/>
              <p:nvPr/>
            </p:nvSpPr>
            <p:spPr>
              <a:xfrm>
                <a:off x="5485857" y="3483655"/>
                <a:ext cx="7621" cy="7621"/>
              </a:xfrm>
              <a:custGeom>
                <a:avLst/>
                <a:gdLst/>
                <a:ahLst/>
                <a:cxnLst/>
                <a:rect l="l" t="t" r="r" b="b"/>
                <a:pathLst>
                  <a:path w="969" h="969" extrusionOk="0">
                    <a:moveTo>
                      <a:pt x="485" y="0"/>
                    </a:moveTo>
                    <a:cubicBezTo>
                      <a:pt x="219" y="0"/>
                      <a:pt x="1" y="218"/>
                      <a:pt x="1" y="484"/>
                    </a:cubicBezTo>
                    <a:cubicBezTo>
                      <a:pt x="1" y="750"/>
                      <a:pt x="219" y="968"/>
                      <a:pt x="485" y="968"/>
                    </a:cubicBezTo>
                    <a:cubicBezTo>
                      <a:pt x="751" y="968"/>
                      <a:pt x="969" y="750"/>
                      <a:pt x="969" y="484"/>
                    </a:cubicBezTo>
                    <a:cubicBezTo>
                      <a:pt x="969" y="218"/>
                      <a:pt x="751" y="0"/>
                      <a:pt x="485"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76" name="Google Shape;1276;p40"/>
            <p:cNvGrpSpPr/>
            <p:nvPr/>
          </p:nvGrpSpPr>
          <p:grpSpPr>
            <a:xfrm>
              <a:off x="4362583" y="2638350"/>
              <a:ext cx="53011" cy="45415"/>
              <a:chOff x="5564547" y="3481594"/>
              <a:chExt cx="31397" cy="26898"/>
            </a:xfrm>
          </p:grpSpPr>
          <p:sp>
            <p:nvSpPr>
              <p:cNvPr id="1277" name="Google Shape;1277;p40"/>
              <p:cNvSpPr/>
              <p:nvPr/>
            </p:nvSpPr>
            <p:spPr>
              <a:xfrm>
                <a:off x="5564547" y="3481594"/>
                <a:ext cx="31397" cy="26898"/>
              </a:xfrm>
              <a:custGeom>
                <a:avLst/>
                <a:gdLst/>
                <a:ahLst/>
                <a:cxnLst/>
                <a:rect l="l" t="t" r="r" b="b"/>
                <a:pathLst>
                  <a:path w="3992" h="3420" extrusionOk="0">
                    <a:moveTo>
                      <a:pt x="2272" y="0"/>
                    </a:moveTo>
                    <a:cubicBezTo>
                      <a:pt x="1853" y="0"/>
                      <a:pt x="1425" y="156"/>
                      <a:pt x="1077" y="504"/>
                    </a:cubicBezTo>
                    <a:cubicBezTo>
                      <a:pt x="0" y="1581"/>
                      <a:pt x="762" y="3420"/>
                      <a:pt x="2286" y="3420"/>
                    </a:cubicBezTo>
                    <a:cubicBezTo>
                      <a:pt x="3230" y="3420"/>
                      <a:pt x="3992" y="2658"/>
                      <a:pt x="3992" y="1714"/>
                    </a:cubicBezTo>
                    <a:cubicBezTo>
                      <a:pt x="3992" y="683"/>
                      <a:pt x="3150" y="0"/>
                      <a:pt x="2272"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40"/>
              <p:cNvSpPr/>
              <p:nvPr/>
            </p:nvSpPr>
            <p:spPr>
              <a:xfrm>
                <a:off x="5578719" y="3491268"/>
                <a:ext cx="7621" cy="7613"/>
              </a:xfrm>
              <a:custGeom>
                <a:avLst/>
                <a:gdLst/>
                <a:ahLst/>
                <a:cxnLst/>
                <a:rect l="l" t="t" r="r" b="b"/>
                <a:pathLst>
                  <a:path w="969" h="968" extrusionOk="0">
                    <a:moveTo>
                      <a:pt x="484" y="0"/>
                    </a:moveTo>
                    <a:cubicBezTo>
                      <a:pt x="218" y="0"/>
                      <a:pt x="0" y="218"/>
                      <a:pt x="0" y="484"/>
                    </a:cubicBezTo>
                    <a:cubicBezTo>
                      <a:pt x="0" y="750"/>
                      <a:pt x="218" y="968"/>
                      <a:pt x="484" y="968"/>
                    </a:cubicBezTo>
                    <a:cubicBezTo>
                      <a:pt x="750" y="968"/>
                      <a:pt x="968" y="750"/>
                      <a:pt x="968" y="484"/>
                    </a:cubicBezTo>
                    <a:cubicBezTo>
                      <a:pt x="968" y="218"/>
                      <a:pt x="750" y="0"/>
                      <a:pt x="484"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79" name="Google Shape;1279;p40"/>
            <p:cNvGrpSpPr/>
            <p:nvPr/>
          </p:nvGrpSpPr>
          <p:grpSpPr>
            <a:xfrm>
              <a:off x="4311179" y="2619068"/>
              <a:ext cx="53011" cy="45428"/>
              <a:chOff x="5534101" y="3470174"/>
              <a:chExt cx="31397" cy="26906"/>
            </a:xfrm>
          </p:grpSpPr>
          <p:sp>
            <p:nvSpPr>
              <p:cNvPr id="1280" name="Google Shape;1280;p40"/>
              <p:cNvSpPr/>
              <p:nvPr/>
            </p:nvSpPr>
            <p:spPr>
              <a:xfrm>
                <a:off x="5534101" y="3470174"/>
                <a:ext cx="31397" cy="26906"/>
              </a:xfrm>
              <a:custGeom>
                <a:avLst/>
                <a:gdLst/>
                <a:ahLst/>
                <a:cxnLst/>
                <a:rect l="l" t="t" r="r" b="b"/>
                <a:pathLst>
                  <a:path w="3992" h="3421" extrusionOk="0">
                    <a:moveTo>
                      <a:pt x="2272" y="1"/>
                    </a:moveTo>
                    <a:cubicBezTo>
                      <a:pt x="1853" y="1"/>
                      <a:pt x="1425" y="157"/>
                      <a:pt x="1077" y="505"/>
                    </a:cubicBezTo>
                    <a:cubicBezTo>
                      <a:pt x="0" y="1581"/>
                      <a:pt x="762" y="3420"/>
                      <a:pt x="2286" y="3420"/>
                    </a:cubicBezTo>
                    <a:cubicBezTo>
                      <a:pt x="3230" y="3420"/>
                      <a:pt x="3992" y="2658"/>
                      <a:pt x="3992" y="1714"/>
                    </a:cubicBezTo>
                    <a:cubicBezTo>
                      <a:pt x="3992" y="683"/>
                      <a:pt x="3150" y="1"/>
                      <a:pt x="2272"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40"/>
              <p:cNvSpPr/>
              <p:nvPr/>
            </p:nvSpPr>
            <p:spPr>
              <a:xfrm>
                <a:off x="5546945" y="3479848"/>
                <a:ext cx="8950" cy="7582"/>
              </a:xfrm>
              <a:custGeom>
                <a:avLst/>
                <a:gdLst/>
                <a:ahLst/>
                <a:cxnLst/>
                <a:rect l="l" t="t" r="r" b="b"/>
                <a:pathLst>
                  <a:path w="1138" h="964" extrusionOk="0">
                    <a:moveTo>
                      <a:pt x="653" y="1"/>
                    </a:moveTo>
                    <a:cubicBezTo>
                      <a:pt x="218" y="1"/>
                      <a:pt x="0" y="521"/>
                      <a:pt x="303" y="823"/>
                    </a:cubicBezTo>
                    <a:cubicBezTo>
                      <a:pt x="404" y="921"/>
                      <a:pt x="526" y="964"/>
                      <a:pt x="646" y="964"/>
                    </a:cubicBezTo>
                    <a:cubicBezTo>
                      <a:pt x="898" y="964"/>
                      <a:pt x="1137" y="771"/>
                      <a:pt x="1137" y="484"/>
                    </a:cubicBezTo>
                    <a:cubicBezTo>
                      <a:pt x="1137" y="218"/>
                      <a:pt x="919" y="1"/>
                      <a:pt x="653"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82" name="Google Shape;1282;p40"/>
            <p:cNvGrpSpPr/>
            <p:nvPr/>
          </p:nvGrpSpPr>
          <p:grpSpPr>
            <a:xfrm>
              <a:off x="4440811" y="2356205"/>
              <a:ext cx="53183" cy="45481"/>
              <a:chOff x="5610879" y="3314486"/>
              <a:chExt cx="31499" cy="26938"/>
            </a:xfrm>
          </p:grpSpPr>
          <p:sp>
            <p:nvSpPr>
              <p:cNvPr id="1283" name="Google Shape;1283;p40"/>
              <p:cNvSpPr/>
              <p:nvPr/>
            </p:nvSpPr>
            <p:spPr>
              <a:xfrm>
                <a:off x="5610879" y="3314486"/>
                <a:ext cx="31499" cy="26938"/>
              </a:xfrm>
              <a:custGeom>
                <a:avLst/>
                <a:gdLst/>
                <a:ahLst/>
                <a:cxnLst/>
                <a:rect l="l" t="t" r="r" b="b"/>
                <a:pathLst>
                  <a:path w="4005" h="3425" extrusionOk="0">
                    <a:moveTo>
                      <a:pt x="2285" y="0"/>
                    </a:moveTo>
                    <a:cubicBezTo>
                      <a:pt x="1865" y="0"/>
                      <a:pt x="1437" y="157"/>
                      <a:pt x="1089" y="509"/>
                    </a:cubicBezTo>
                    <a:cubicBezTo>
                      <a:pt x="0" y="1586"/>
                      <a:pt x="774" y="3425"/>
                      <a:pt x="2299" y="3425"/>
                    </a:cubicBezTo>
                    <a:cubicBezTo>
                      <a:pt x="3242" y="3425"/>
                      <a:pt x="4004" y="2663"/>
                      <a:pt x="4004" y="1719"/>
                    </a:cubicBezTo>
                    <a:cubicBezTo>
                      <a:pt x="4004" y="688"/>
                      <a:pt x="3163" y="0"/>
                      <a:pt x="2285"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40"/>
              <p:cNvSpPr/>
              <p:nvPr/>
            </p:nvSpPr>
            <p:spPr>
              <a:xfrm>
                <a:off x="5623817" y="3324192"/>
                <a:ext cx="8950" cy="7590"/>
              </a:xfrm>
              <a:custGeom>
                <a:avLst/>
                <a:gdLst/>
                <a:ahLst/>
                <a:cxnLst/>
                <a:rect l="l" t="t" r="r" b="b"/>
                <a:pathLst>
                  <a:path w="1138" h="965" extrusionOk="0">
                    <a:moveTo>
                      <a:pt x="675" y="1"/>
                    </a:moveTo>
                    <a:cubicBezTo>
                      <a:pt x="668" y="1"/>
                      <a:pt x="661" y="1"/>
                      <a:pt x="654" y="1"/>
                    </a:cubicBezTo>
                    <a:cubicBezTo>
                      <a:pt x="218" y="1"/>
                      <a:pt x="0" y="509"/>
                      <a:pt x="303" y="824"/>
                    </a:cubicBezTo>
                    <a:cubicBezTo>
                      <a:pt x="404" y="921"/>
                      <a:pt x="525" y="965"/>
                      <a:pt x="644" y="965"/>
                    </a:cubicBezTo>
                    <a:cubicBezTo>
                      <a:pt x="893" y="965"/>
                      <a:pt x="1129" y="772"/>
                      <a:pt x="1137" y="485"/>
                    </a:cubicBezTo>
                    <a:cubicBezTo>
                      <a:pt x="1137" y="214"/>
                      <a:pt x="931" y="1"/>
                      <a:pt x="675"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85" name="Google Shape;1285;p40"/>
            <p:cNvGrpSpPr/>
            <p:nvPr/>
          </p:nvGrpSpPr>
          <p:grpSpPr>
            <a:xfrm>
              <a:off x="3130015" y="2671760"/>
              <a:ext cx="53183" cy="45415"/>
              <a:chOff x="4834525" y="3501382"/>
              <a:chExt cx="31499" cy="26898"/>
            </a:xfrm>
          </p:grpSpPr>
          <p:sp>
            <p:nvSpPr>
              <p:cNvPr id="1286" name="Google Shape;1286;p40"/>
              <p:cNvSpPr/>
              <p:nvPr/>
            </p:nvSpPr>
            <p:spPr>
              <a:xfrm>
                <a:off x="4834525" y="3501382"/>
                <a:ext cx="31499" cy="26898"/>
              </a:xfrm>
              <a:custGeom>
                <a:avLst/>
                <a:gdLst/>
                <a:ahLst/>
                <a:cxnLst/>
                <a:rect l="l" t="t" r="r" b="b"/>
                <a:pathLst>
                  <a:path w="4005" h="3420" extrusionOk="0">
                    <a:moveTo>
                      <a:pt x="2285" y="0"/>
                    </a:moveTo>
                    <a:cubicBezTo>
                      <a:pt x="1865" y="0"/>
                      <a:pt x="1437" y="156"/>
                      <a:pt x="1089" y="504"/>
                    </a:cubicBezTo>
                    <a:cubicBezTo>
                      <a:pt x="0" y="1581"/>
                      <a:pt x="775" y="3420"/>
                      <a:pt x="2299" y="3420"/>
                    </a:cubicBezTo>
                    <a:cubicBezTo>
                      <a:pt x="3242" y="3420"/>
                      <a:pt x="4004" y="2658"/>
                      <a:pt x="4004" y="1714"/>
                    </a:cubicBezTo>
                    <a:cubicBezTo>
                      <a:pt x="4004" y="683"/>
                      <a:pt x="3163" y="0"/>
                      <a:pt x="2285"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40"/>
              <p:cNvSpPr/>
              <p:nvPr/>
            </p:nvSpPr>
            <p:spPr>
              <a:xfrm>
                <a:off x="4847463" y="3511056"/>
                <a:ext cx="8950" cy="7605"/>
              </a:xfrm>
              <a:custGeom>
                <a:avLst/>
                <a:gdLst/>
                <a:ahLst/>
                <a:cxnLst/>
                <a:rect l="l" t="t" r="r" b="b"/>
                <a:pathLst>
                  <a:path w="1138" h="967" extrusionOk="0">
                    <a:moveTo>
                      <a:pt x="654" y="0"/>
                    </a:moveTo>
                    <a:cubicBezTo>
                      <a:pt x="218" y="0"/>
                      <a:pt x="1" y="520"/>
                      <a:pt x="303" y="823"/>
                    </a:cubicBezTo>
                    <a:cubicBezTo>
                      <a:pt x="402" y="922"/>
                      <a:pt x="524" y="966"/>
                      <a:pt x="644" y="966"/>
                    </a:cubicBezTo>
                    <a:cubicBezTo>
                      <a:pt x="891" y="966"/>
                      <a:pt x="1130" y="777"/>
                      <a:pt x="1138" y="484"/>
                    </a:cubicBezTo>
                    <a:cubicBezTo>
                      <a:pt x="1138" y="218"/>
                      <a:pt x="920" y="0"/>
                      <a:pt x="654"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88" name="Google Shape;1288;p40"/>
            <p:cNvGrpSpPr/>
            <p:nvPr/>
          </p:nvGrpSpPr>
          <p:grpSpPr>
            <a:xfrm>
              <a:off x="3237962" y="2804766"/>
              <a:ext cx="53024" cy="45415"/>
              <a:chOff x="4898460" y="3580158"/>
              <a:chExt cx="31405" cy="26898"/>
            </a:xfrm>
          </p:grpSpPr>
          <p:sp>
            <p:nvSpPr>
              <p:cNvPr id="1289" name="Google Shape;1289;p40"/>
              <p:cNvSpPr/>
              <p:nvPr/>
            </p:nvSpPr>
            <p:spPr>
              <a:xfrm>
                <a:off x="4898460" y="3580158"/>
                <a:ext cx="31405" cy="26898"/>
              </a:xfrm>
              <a:custGeom>
                <a:avLst/>
                <a:gdLst/>
                <a:ahLst/>
                <a:cxnLst/>
                <a:rect l="l" t="t" r="r" b="b"/>
                <a:pathLst>
                  <a:path w="3993" h="3420" extrusionOk="0">
                    <a:moveTo>
                      <a:pt x="2273" y="1"/>
                    </a:moveTo>
                    <a:cubicBezTo>
                      <a:pt x="1853" y="1"/>
                      <a:pt x="1425" y="156"/>
                      <a:pt x="1077" y="505"/>
                    </a:cubicBezTo>
                    <a:cubicBezTo>
                      <a:pt x="0" y="1581"/>
                      <a:pt x="763" y="3420"/>
                      <a:pt x="2287" y="3420"/>
                    </a:cubicBezTo>
                    <a:cubicBezTo>
                      <a:pt x="3230" y="3420"/>
                      <a:pt x="3992" y="2658"/>
                      <a:pt x="3992" y="1714"/>
                    </a:cubicBezTo>
                    <a:cubicBezTo>
                      <a:pt x="3992" y="683"/>
                      <a:pt x="3151" y="1"/>
                      <a:pt x="2273"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40"/>
              <p:cNvSpPr/>
              <p:nvPr/>
            </p:nvSpPr>
            <p:spPr>
              <a:xfrm>
                <a:off x="4911303" y="3589832"/>
                <a:ext cx="8950" cy="7605"/>
              </a:xfrm>
              <a:custGeom>
                <a:avLst/>
                <a:gdLst/>
                <a:ahLst/>
                <a:cxnLst/>
                <a:rect l="l" t="t" r="r" b="b"/>
                <a:pathLst>
                  <a:path w="1138" h="967" extrusionOk="0">
                    <a:moveTo>
                      <a:pt x="654" y="0"/>
                    </a:moveTo>
                    <a:cubicBezTo>
                      <a:pt x="218" y="0"/>
                      <a:pt x="1" y="521"/>
                      <a:pt x="303" y="823"/>
                    </a:cubicBezTo>
                    <a:cubicBezTo>
                      <a:pt x="402" y="922"/>
                      <a:pt x="524" y="966"/>
                      <a:pt x="644" y="966"/>
                    </a:cubicBezTo>
                    <a:cubicBezTo>
                      <a:pt x="891" y="966"/>
                      <a:pt x="1130" y="777"/>
                      <a:pt x="1138" y="484"/>
                    </a:cubicBezTo>
                    <a:cubicBezTo>
                      <a:pt x="1138" y="218"/>
                      <a:pt x="920" y="0"/>
                      <a:pt x="654"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91" name="Google Shape;1291;p40"/>
            <p:cNvGrpSpPr/>
            <p:nvPr/>
          </p:nvGrpSpPr>
          <p:grpSpPr>
            <a:xfrm>
              <a:off x="3211297" y="2851827"/>
              <a:ext cx="53183" cy="45588"/>
              <a:chOff x="4882667" y="3608032"/>
              <a:chExt cx="31499" cy="27001"/>
            </a:xfrm>
          </p:grpSpPr>
          <p:sp>
            <p:nvSpPr>
              <p:cNvPr id="1292" name="Google Shape;1292;p40"/>
              <p:cNvSpPr/>
              <p:nvPr/>
            </p:nvSpPr>
            <p:spPr>
              <a:xfrm>
                <a:off x="4882667" y="3608032"/>
                <a:ext cx="31499" cy="27001"/>
              </a:xfrm>
              <a:custGeom>
                <a:avLst/>
                <a:gdLst/>
                <a:ahLst/>
                <a:cxnLst/>
                <a:rect l="l" t="t" r="r" b="b"/>
                <a:pathLst>
                  <a:path w="4005" h="3433" extrusionOk="0">
                    <a:moveTo>
                      <a:pt x="2276" y="1"/>
                    </a:moveTo>
                    <a:cubicBezTo>
                      <a:pt x="1854" y="1"/>
                      <a:pt x="1425" y="157"/>
                      <a:pt x="1077" y="505"/>
                    </a:cubicBezTo>
                    <a:cubicBezTo>
                      <a:pt x="0" y="1582"/>
                      <a:pt x="763" y="3432"/>
                      <a:pt x="2287" y="3432"/>
                    </a:cubicBezTo>
                    <a:cubicBezTo>
                      <a:pt x="3230" y="3420"/>
                      <a:pt x="4004" y="2658"/>
                      <a:pt x="4004" y="1715"/>
                    </a:cubicBezTo>
                    <a:cubicBezTo>
                      <a:pt x="4004" y="683"/>
                      <a:pt x="3157" y="1"/>
                      <a:pt x="2276"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40"/>
              <p:cNvSpPr/>
              <p:nvPr/>
            </p:nvSpPr>
            <p:spPr>
              <a:xfrm>
                <a:off x="4895605" y="3617706"/>
                <a:ext cx="8950" cy="7653"/>
              </a:xfrm>
              <a:custGeom>
                <a:avLst/>
                <a:gdLst/>
                <a:ahLst/>
                <a:cxnLst/>
                <a:rect l="l" t="t" r="r" b="b"/>
                <a:pathLst>
                  <a:path w="1138" h="973" extrusionOk="0">
                    <a:moveTo>
                      <a:pt x="642" y="1"/>
                    </a:moveTo>
                    <a:cubicBezTo>
                      <a:pt x="218" y="1"/>
                      <a:pt x="1" y="521"/>
                      <a:pt x="303" y="823"/>
                    </a:cubicBezTo>
                    <a:cubicBezTo>
                      <a:pt x="402" y="926"/>
                      <a:pt x="524" y="972"/>
                      <a:pt x="644" y="972"/>
                    </a:cubicBezTo>
                    <a:cubicBezTo>
                      <a:pt x="891" y="972"/>
                      <a:pt x="1130" y="778"/>
                      <a:pt x="1138" y="485"/>
                    </a:cubicBezTo>
                    <a:cubicBezTo>
                      <a:pt x="1138" y="218"/>
                      <a:pt x="920" y="1"/>
                      <a:pt x="642"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94" name="Google Shape;1294;p40"/>
            <p:cNvGrpSpPr/>
            <p:nvPr/>
          </p:nvGrpSpPr>
          <p:grpSpPr>
            <a:xfrm>
              <a:off x="3144954" y="2891293"/>
              <a:ext cx="27475" cy="27329"/>
              <a:chOff x="4843373" y="3631407"/>
              <a:chExt cx="16273" cy="16186"/>
            </a:xfrm>
          </p:grpSpPr>
          <p:sp>
            <p:nvSpPr>
              <p:cNvPr id="1295" name="Google Shape;1295;p40"/>
              <p:cNvSpPr/>
              <p:nvPr/>
            </p:nvSpPr>
            <p:spPr>
              <a:xfrm>
                <a:off x="4843373" y="3631407"/>
                <a:ext cx="16273" cy="16186"/>
              </a:xfrm>
              <a:custGeom>
                <a:avLst/>
                <a:gdLst/>
                <a:ahLst/>
                <a:cxnLst/>
                <a:rect l="l" t="t" r="r" b="b"/>
                <a:pathLst>
                  <a:path w="2069" h="2058" extrusionOk="0">
                    <a:moveTo>
                      <a:pt x="1029" y="1"/>
                    </a:moveTo>
                    <a:cubicBezTo>
                      <a:pt x="460" y="1"/>
                      <a:pt x="0" y="460"/>
                      <a:pt x="0" y="1029"/>
                    </a:cubicBezTo>
                    <a:cubicBezTo>
                      <a:pt x="0" y="1597"/>
                      <a:pt x="460" y="2057"/>
                      <a:pt x="1029" y="2057"/>
                    </a:cubicBezTo>
                    <a:cubicBezTo>
                      <a:pt x="1609" y="2057"/>
                      <a:pt x="2069" y="1597"/>
                      <a:pt x="2069" y="1029"/>
                    </a:cubicBezTo>
                    <a:cubicBezTo>
                      <a:pt x="2069" y="460"/>
                      <a:pt x="1609" y="1"/>
                      <a:pt x="1029"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40"/>
              <p:cNvSpPr/>
              <p:nvPr/>
            </p:nvSpPr>
            <p:spPr>
              <a:xfrm>
                <a:off x="4849178" y="3637211"/>
                <a:ext cx="4672" cy="4577"/>
              </a:xfrm>
              <a:custGeom>
                <a:avLst/>
                <a:gdLst/>
                <a:ahLst/>
                <a:cxnLst/>
                <a:rect l="l" t="t" r="r" b="b"/>
                <a:pathLst>
                  <a:path w="594" h="582" extrusionOk="0">
                    <a:moveTo>
                      <a:pt x="291" y="1"/>
                    </a:moveTo>
                    <a:cubicBezTo>
                      <a:pt x="133" y="1"/>
                      <a:pt x="0" y="134"/>
                      <a:pt x="0" y="291"/>
                    </a:cubicBezTo>
                    <a:cubicBezTo>
                      <a:pt x="0" y="460"/>
                      <a:pt x="133" y="581"/>
                      <a:pt x="291" y="581"/>
                    </a:cubicBezTo>
                    <a:cubicBezTo>
                      <a:pt x="460" y="581"/>
                      <a:pt x="593" y="460"/>
                      <a:pt x="593" y="291"/>
                    </a:cubicBezTo>
                    <a:cubicBezTo>
                      <a:pt x="593" y="134"/>
                      <a:pt x="460" y="1"/>
                      <a:pt x="291"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97" name="Google Shape;1297;p40"/>
            <p:cNvGrpSpPr/>
            <p:nvPr/>
          </p:nvGrpSpPr>
          <p:grpSpPr>
            <a:xfrm>
              <a:off x="2949775" y="2824047"/>
              <a:ext cx="53183" cy="45415"/>
              <a:chOff x="4727773" y="3591578"/>
              <a:chExt cx="31499" cy="26898"/>
            </a:xfrm>
          </p:grpSpPr>
          <p:sp>
            <p:nvSpPr>
              <p:cNvPr id="1298" name="Google Shape;1298;p40"/>
              <p:cNvSpPr/>
              <p:nvPr/>
            </p:nvSpPr>
            <p:spPr>
              <a:xfrm>
                <a:off x="4727773" y="3591578"/>
                <a:ext cx="31499" cy="26898"/>
              </a:xfrm>
              <a:custGeom>
                <a:avLst/>
                <a:gdLst/>
                <a:ahLst/>
                <a:cxnLst/>
                <a:rect l="l" t="t" r="r" b="b"/>
                <a:pathLst>
                  <a:path w="4005" h="3420" extrusionOk="0">
                    <a:moveTo>
                      <a:pt x="2276" y="0"/>
                    </a:moveTo>
                    <a:cubicBezTo>
                      <a:pt x="1855" y="0"/>
                      <a:pt x="1426" y="156"/>
                      <a:pt x="1077" y="504"/>
                    </a:cubicBezTo>
                    <a:cubicBezTo>
                      <a:pt x="1" y="1581"/>
                      <a:pt x="763" y="3419"/>
                      <a:pt x="2287" y="3419"/>
                    </a:cubicBezTo>
                    <a:cubicBezTo>
                      <a:pt x="3231" y="3419"/>
                      <a:pt x="3993" y="2657"/>
                      <a:pt x="4005" y="1714"/>
                    </a:cubicBezTo>
                    <a:cubicBezTo>
                      <a:pt x="4005" y="683"/>
                      <a:pt x="3158" y="0"/>
                      <a:pt x="2276"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40"/>
              <p:cNvSpPr/>
              <p:nvPr/>
            </p:nvSpPr>
            <p:spPr>
              <a:xfrm>
                <a:off x="4740719" y="3601244"/>
                <a:ext cx="8856" cy="7590"/>
              </a:xfrm>
              <a:custGeom>
                <a:avLst/>
                <a:gdLst/>
                <a:ahLst/>
                <a:cxnLst/>
                <a:rect l="l" t="t" r="r" b="b"/>
                <a:pathLst>
                  <a:path w="1126" h="965" extrusionOk="0">
                    <a:moveTo>
                      <a:pt x="641" y="1"/>
                    </a:moveTo>
                    <a:cubicBezTo>
                      <a:pt x="206" y="1"/>
                      <a:pt x="0" y="521"/>
                      <a:pt x="302" y="824"/>
                    </a:cubicBezTo>
                    <a:cubicBezTo>
                      <a:pt x="400" y="921"/>
                      <a:pt x="520" y="964"/>
                      <a:pt x="638" y="964"/>
                    </a:cubicBezTo>
                    <a:cubicBezTo>
                      <a:pt x="886" y="964"/>
                      <a:pt x="1125" y="772"/>
                      <a:pt x="1125" y="485"/>
                    </a:cubicBezTo>
                    <a:cubicBezTo>
                      <a:pt x="1125" y="219"/>
                      <a:pt x="907" y="1"/>
                      <a:pt x="641"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00" name="Google Shape;1300;p40"/>
            <p:cNvSpPr/>
            <p:nvPr/>
          </p:nvSpPr>
          <p:spPr>
            <a:xfrm>
              <a:off x="2821909" y="2876407"/>
              <a:ext cx="53027" cy="45431"/>
            </a:xfrm>
            <a:custGeom>
              <a:avLst/>
              <a:gdLst/>
              <a:ahLst/>
              <a:cxnLst/>
              <a:rect l="l" t="t" r="r" b="b"/>
              <a:pathLst>
                <a:path w="3993" h="3421" extrusionOk="0">
                  <a:moveTo>
                    <a:pt x="2273" y="1"/>
                  </a:moveTo>
                  <a:cubicBezTo>
                    <a:pt x="1853" y="1"/>
                    <a:pt x="1426" y="157"/>
                    <a:pt x="1077" y="505"/>
                  </a:cubicBezTo>
                  <a:cubicBezTo>
                    <a:pt x="1" y="1581"/>
                    <a:pt x="763" y="3420"/>
                    <a:pt x="2287" y="3420"/>
                  </a:cubicBezTo>
                  <a:cubicBezTo>
                    <a:pt x="3231" y="3420"/>
                    <a:pt x="3993" y="2658"/>
                    <a:pt x="3993" y="1714"/>
                  </a:cubicBezTo>
                  <a:cubicBezTo>
                    <a:pt x="3993" y="683"/>
                    <a:pt x="3151" y="1"/>
                    <a:pt x="2273"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40"/>
            <p:cNvSpPr/>
            <p:nvPr/>
          </p:nvSpPr>
          <p:spPr>
            <a:xfrm>
              <a:off x="2845852" y="2892741"/>
              <a:ext cx="12855" cy="12868"/>
            </a:xfrm>
            <a:custGeom>
              <a:avLst/>
              <a:gdLst/>
              <a:ahLst/>
              <a:cxnLst/>
              <a:rect l="l" t="t" r="r" b="b"/>
              <a:pathLst>
                <a:path w="968" h="969" extrusionOk="0">
                  <a:moveTo>
                    <a:pt x="484" y="1"/>
                  </a:moveTo>
                  <a:cubicBezTo>
                    <a:pt x="218" y="1"/>
                    <a:pt x="0" y="218"/>
                    <a:pt x="0" y="484"/>
                  </a:cubicBezTo>
                  <a:cubicBezTo>
                    <a:pt x="0" y="751"/>
                    <a:pt x="218" y="968"/>
                    <a:pt x="484" y="968"/>
                  </a:cubicBezTo>
                  <a:cubicBezTo>
                    <a:pt x="750" y="968"/>
                    <a:pt x="968" y="751"/>
                    <a:pt x="968" y="484"/>
                  </a:cubicBezTo>
                  <a:cubicBezTo>
                    <a:pt x="968" y="218"/>
                    <a:pt x="750" y="1"/>
                    <a:pt x="484"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02" name="Google Shape;1302;p40"/>
            <p:cNvGrpSpPr/>
            <p:nvPr/>
          </p:nvGrpSpPr>
          <p:grpSpPr>
            <a:xfrm>
              <a:off x="2749949" y="2800105"/>
              <a:ext cx="53183" cy="45588"/>
              <a:chOff x="4609421" y="3577398"/>
              <a:chExt cx="31499" cy="27001"/>
            </a:xfrm>
          </p:grpSpPr>
          <p:sp>
            <p:nvSpPr>
              <p:cNvPr id="1303" name="Google Shape;1303;p40"/>
              <p:cNvSpPr/>
              <p:nvPr/>
            </p:nvSpPr>
            <p:spPr>
              <a:xfrm>
                <a:off x="4609421" y="3577398"/>
                <a:ext cx="31499" cy="27001"/>
              </a:xfrm>
              <a:custGeom>
                <a:avLst/>
                <a:gdLst/>
                <a:ahLst/>
                <a:cxnLst/>
                <a:rect l="l" t="t" r="r" b="b"/>
                <a:pathLst>
                  <a:path w="4005" h="3433" extrusionOk="0">
                    <a:moveTo>
                      <a:pt x="2273" y="1"/>
                    </a:moveTo>
                    <a:cubicBezTo>
                      <a:pt x="1853" y="1"/>
                      <a:pt x="1425" y="157"/>
                      <a:pt x="1077" y="505"/>
                    </a:cubicBezTo>
                    <a:cubicBezTo>
                      <a:pt x="0" y="1581"/>
                      <a:pt x="763" y="3432"/>
                      <a:pt x="2287" y="3432"/>
                    </a:cubicBezTo>
                    <a:cubicBezTo>
                      <a:pt x="3230" y="3432"/>
                      <a:pt x="3992" y="2658"/>
                      <a:pt x="4005" y="1714"/>
                    </a:cubicBezTo>
                    <a:cubicBezTo>
                      <a:pt x="3996" y="683"/>
                      <a:pt x="3152" y="1"/>
                      <a:pt x="2273"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40"/>
              <p:cNvSpPr/>
              <p:nvPr/>
            </p:nvSpPr>
            <p:spPr>
              <a:xfrm>
                <a:off x="4623594" y="3587072"/>
                <a:ext cx="7621" cy="7621"/>
              </a:xfrm>
              <a:custGeom>
                <a:avLst/>
                <a:gdLst/>
                <a:ahLst/>
                <a:cxnLst/>
                <a:rect l="l" t="t" r="r" b="b"/>
                <a:pathLst>
                  <a:path w="969" h="969" extrusionOk="0">
                    <a:moveTo>
                      <a:pt x="485" y="1"/>
                    </a:moveTo>
                    <a:cubicBezTo>
                      <a:pt x="219" y="1"/>
                      <a:pt x="1" y="218"/>
                      <a:pt x="1" y="484"/>
                    </a:cubicBezTo>
                    <a:cubicBezTo>
                      <a:pt x="1" y="751"/>
                      <a:pt x="219" y="968"/>
                      <a:pt x="485" y="968"/>
                    </a:cubicBezTo>
                    <a:cubicBezTo>
                      <a:pt x="751" y="968"/>
                      <a:pt x="969" y="751"/>
                      <a:pt x="969" y="484"/>
                    </a:cubicBezTo>
                    <a:cubicBezTo>
                      <a:pt x="969" y="218"/>
                      <a:pt x="751" y="1"/>
                      <a:pt x="485"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05" name="Google Shape;1305;p40"/>
            <p:cNvGrpSpPr/>
            <p:nvPr/>
          </p:nvGrpSpPr>
          <p:grpSpPr>
            <a:xfrm>
              <a:off x="2817261" y="2800105"/>
              <a:ext cx="53183" cy="45588"/>
              <a:chOff x="4649289" y="3577398"/>
              <a:chExt cx="31499" cy="27001"/>
            </a:xfrm>
          </p:grpSpPr>
          <p:sp>
            <p:nvSpPr>
              <p:cNvPr id="1306" name="Google Shape;1306;p40"/>
              <p:cNvSpPr/>
              <p:nvPr/>
            </p:nvSpPr>
            <p:spPr>
              <a:xfrm>
                <a:off x="4649289" y="3577398"/>
                <a:ext cx="31499" cy="27001"/>
              </a:xfrm>
              <a:custGeom>
                <a:avLst/>
                <a:gdLst/>
                <a:ahLst/>
                <a:cxnLst/>
                <a:rect l="l" t="t" r="r" b="b"/>
                <a:pathLst>
                  <a:path w="4005" h="3433" extrusionOk="0">
                    <a:moveTo>
                      <a:pt x="2275" y="1"/>
                    </a:moveTo>
                    <a:cubicBezTo>
                      <a:pt x="1854" y="1"/>
                      <a:pt x="1425" y="157"/>
                      <a:pt x="1077" y="505"/>
                    </a:cubicBezTo>
                    <a:cubicBezTo>
                      <a:pt x="0" y="1581"/>
                      <a:pt x="762" y="3432"/>
                      <a:pt x="2286" y="3432"/>
                    </a:cubicBezTo>
                    <a:cubicBezTo>
                      <a:pt x="3230" y="3432"/>
                      <a:pt x="4004" y="2658"/>
                      <a:pt x="4004" y="1714"/>
                    </a:cubicBezTo>
                    <a:cubicBezTo>
                      <a:pt x="4004" y="683"/>
                      <a:pt x="3157" y="1"/>
                      <a:pt x="2275"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40"/>
              <p:cNvSpPr/>
              <p:nvPr/>
            </p:nvSpPr>
            <p:spPr>
              <a:xfrm>
                <a:off x="4662227" y="3587072"/>
                <a:ext cx="8856" cy="7676"/>
              </a:xfrm>
              <a:custGeom>
                <a:avLst/>
                <a:gdLst/>
                <a:ahLst/>
                <a:cxnLst/>
                <a:rect l="l" t="t" r="r" b="b"/>
                <a:pathLst>
                  <a:path w="1126" h="976" extrusionOk="0">
                    <a:moveTo>
                      <a:pt x="641" y="1"/>
                    </a:moveTo>
                    <a:cubicBezTo>
                      <a:pt x="218" y="1"/>
                      <a:pt x="0" y="521"/>
                      <a:pt x="303" y="835"/>
                    </a:cubicBezTo>
                    <a:cubicBezTo>
                      <a:pt x="400" y="932"/>
                      <a:pt x="519" y="976"/>
                      <a:pt x="636" y="976"/>
                    </a:cubicBezTo>
                    <a:cubicBezTo>
                      <a:pt x="885" y="976"/>
                      <a:pt x="1125" y="780"/>
                      <a:pt x="1125" y="484"/>
                    </a:cubicBezTo>
                    <a:cubicBezTo>
                      <a:pt x="1125" y="218"/>
                      <a:pt x="907" y="1"/>
                      <a:pt x="641"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08" name="Google Shape;1308;p40"/>
            <p:cNvGrpSpPr/>
            <p:nvPr/>
          </p:nvGrpSpPr>
          <p:grpSpPr>
            <a:xfrm>
              <a:off x="2743522" y="2904997"/>
              <a:ext cx="53183" cy="45428"/>
              <a:chOff x="4605614" y="3639523"/>
              <a:chExt cx="31499" cy="26906"/>
            </a:xfrm>
          </p:grpSpPr>
          <p:sp>
            <p:nvSpPr>
              <p:cNvPr id="1309" name="Google Shape;1309;p40"/>
              <p:cNvSpPr/>
              <p:nvPr/>
            </p:nvSpPr>
            <p:spPr>
              <a:xfrm>
                <a:off x="4605614" y="3639523"/>
                <a:ext cx="31499" cy="26906"/>
              </a:xfrm>
              <a:custGeom>
                <a:avLst/>
                <a:gdLst/>
                <a:ahLst/>
                <a:cxnLst/>
                <a:rect l="l" t="t" r="r" b="b"/>
                <a:pathLst>
                  <a:path w="4005" h="3421" extrusionOk="0">
                    <a:moveTo>
                      <a:pt x="2276" y="1"/>
                    </a:moveTo>
                    <a:cubicBezTo>
                      <a:pt x="1855" y="1"/>
                      <a:pt x="1425" y="157"/>
                      <a:pt x="1077" y="505"/>
                    </a:cubicBezTo>
                    <a:cubicBezTo>
                      <a:pt x="1" y="1582"/>
                      <a:pt x="763" y="3420"/>
                      <a:pt x="2287" y="3420"/>
                    </a:cubicBezTo>
                    <a:cubicBezTo>
                      <a:pt x="3230" y="3420"/>
                      <a:pt x="3993" y="2658"/>
                      <a:pt x="4005" y="1715"/>
                    </a:cubicBezTo>
                    <a:cubicBezTo>
                      <a:pt x="4005" y="683"/>
                      <a:pt x="3157" y="1"/>
                      <a:pt x="2276"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40"/>
              <p:cNvSpPr/>
              <p:nvPr/>
            </p:nvSpPr>
            <p:spPr>
              <a:xfrm>
                <a:off x="4619795" y="3649197"/>
                <a:ext cx="7613" cy="7621"/>
              </a:xfrm>
              <a:custGeom>
                <a:avLst/>
                <a:gdLst/>
                <a:ahLst/>
                <a:cxnLst/>
                <a:rect l="l" t="t" r="r" b="b"/>
                <a:pathLst>
                  <a:path w="968" h="969" extrusionOk="0">
                    <a:moveTo>
                      <a:pt x="484" y="1"/>
                    </a:moveTo>
                    <a:cubicBezTo>
                      <a:pt x="218" y="1"/>
                      <a:pt x="0" y="218"/>
                      <a:pt x="0" y="485"/>
                    </a:cubicBezTo>
                    <a:cubicBezTo>
                      <a:pt x="0" y="751"/>
                      <a:pt x="218" y="968"/>
                      <a:pt x="484" y="968"/>
                    </a:cubicBezTo>
                    <a:cubicBezTo>
                      <a:pt x="750" y="968"/>
                      <a:pt x="968" y="751"/>
                      <a:pt x="968" y="485"/>
                    </a:cubicBezTo>
                    <a:cubicBezTo>
                      <a:pt x="968" y="218"/>
                      <a:pt x="750" y="1"/>
                      <a:pt x="484"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11" name="Google Shape;1311;p40"/>
            <p:cNvGrpSpPr/>
            <p:nvPr/>
          </p:nvGrpSpPr>
          <p:grpSpPr>
            <a:xfrm>
              <a:off x="3046647" y="2870086"/>
              <a:ext cx="45468" cy="45322"/>
              <a:chOff x="4785149" y="3618846"/>
              <a:chExt cx="26930" cy="26843"/>
            </a:xfrm>
          </p:grpSpPr>
          <p:sp>
            <p:nvSpPr>
              <p:cNvPr id="1312" name="Google Shape;1312;p40"/>
              <p:cNvSpPr/>
              <p:nvPr/>
            </p:nvSpPr>
            <p:spPr>
              <a:xfrm>
                <a:off x="4785149" y="3618846"/>
                <a:ext cx="26930" cy="26843"/>
              </a:xfrm>
              <a:custGeom>
                <a:avLst/>
                <a:gdLst/>
                <a:ahLst/>
                <a:cxnLst/>
                <a:rect l="l" t="t" r="r" b="b"/>
                <a:pathLst>
                  <a:path w="3424" h="3413" extrusionOk="0">
                    <a:moveTo>
                      <a:pt x="1718" y="1"/>
                    </a:moveTo>
                    <a:cubicBezTo>
                      <a:pt x="774" y="1"/>
                      <a:pt x="0" y="763"/>
                      <a:pt x="0" y="1707"/>
                    </a:cubicBezTo>
                    <a:cubicBezTo>
                      <a:pt x="0" y="2650"/>
                      <a:pt x="774" y="3412"/>
                      <a:pt x="1718" y="3412"/>
                    </a:cubicBezTo>
                    <a:cubicBezTo>
                      <a:pt x="2662" y="3412"/>
                      <a:pt x="3424" y="2650"/>
                      <a:pt x="3424" y="1707"/>
                    </a:cubicBezTo>
                    <a:cubicBezTo>
                      <a:pt x="3424" y="763"/>
                      <a:pt x="2662" y="1"/>
                      <a:pt x="1718"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40"/>
              <p:cNvSpPr/>
              <p:nvPr/>
            </p:nvSpPr>
            <p:spPr>
              <a:xfrm>
                <a:off x="4793611" y="3628457"/>
                <a:ext cx="8856" cy="7590"/>
              </a:xfrm>
              <a:custGeom>
                <a:avLst/>
                <a:gdLst/>
                <a:ahLst/>
                <a:cxnLst/>
                <a:rect l="l" t="t" r="r" b="b"/>
                <a:pathLst>
                  <a:path w="1126" h="965" extrusionOk="0">
                    <a:moveTo>
                      <a:pt x="642" y="1"/>
                    </a:moveTo>
                    <a:cubicBezTo>
                      <a:pt x="206" y="1"/>
                      <a:pt x="1" y="521"/>
                      <a:pt x="303" y="823"/>
                    </a:cubicBezTo>
                    <a:cubicBezTo>
                      <a:pt x="401" y="921"/>
                      <a:pt x="521" y="964"/>
                      <a:pt x="639" y="964"/>
                    </a:cubicBezTo>
                    <a:cubicBezTo>
                      <a:pt x="887" y="964"/>
                      <a:pt x="1126" y="772"/>
                      <a:pt x="1126" y="485"/>
                    </a:cubicBezTo>
                    <a:cubicBezTo>
                      <a:pt x="1126" y="218"/>
                      <a:pt x="908" y="1"/>
                      <a:pt x="642"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14" name="Google Shape;1314;p40"/>
            <p:cNvGrpSpPr/>
            <p:nvPr/>
          </p:nvGrpSpPr>
          <p:grpSpPr>
            <a:xfrm>
              <a:off x="3088889" y="2840912"/>
              <a:ext cx="53024" cy="45415"/>
              <a:chOff x="4810167" y="3601567"/>
              <a:chExt cx="31405" cy="26898"/>
            </a:xfrm>
          </p:grpSpPr>
          <p:sp>
            <p:nvSpPr>
              <p:cNvPr id="1315" name="Google Shape;1315;p40"/>
              <p:cNvSpPr/>
              <p:nvPr/>
            </p:nvSpPr>
            <p:spPr>
              <a:xfrm>
                <a:off x="4810167" y="3601567"/>
                <a:ext cx="31405" cy="26898"/>
              </a:xfrm>
              <a:custGeom>
                <a:avLst/>
                <a:gdLst/>
                <a:ahLst/>
                <a:cxnLst/>
                <a:rect l="l" t="t" r="r" b="b"/>
                <a:pathLst>
                  <a:path w="3993" h="3420" extrusionOk="0">
                    <a:moveTo>
                      <a:pt x="2273" y="0"/>
                    </a:moveTo>
                    <a:cubicBezTo>
                      <a:pt x="1853" y="0"/>
                      <a:pt x="1425" y="156"/>
                      <a:pt x="1077" y="504"/>
                    </a:cubicBezTo>
                    <a:cubicBezTo>
                      <a:pt x="1" y="1581"/>
                      <a:pt x="763" y="3420"/>
                      <a:pt x="2287" y="3420"/>
                    </a:cubicBezTo>
                    <a:cubicBezTo>
                      <a:pt x="3231" y="3420"/>
                      <a:pt x="3993" y="2658"/>
                      <a:pt x="3993" y="1714"/>
                    </a:cubicBezTo>
                    <a:cubicBezTo>
                      <a:pt x="3993" y="683"/>
                      <a:pt x="3151" y="0"/>
                      <a:pt x="2273"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40"/>
              <p:cNvSpPr/>
              <p:nvPr/>
            </p:nvSpPr>
            <p:spPr>
              <a:xfrm>
                <a:off x="4824348" y="3611241"/>
                <a:ext cx="7613" cy="7613"/>
              </a:xfrm>
              <a:custGeom>
                <a:avLst/>
                <a:gdLst/>
                <a:ahLst/>
                <a:cxnLst/>
                <a:rect l="l" t="t" r="r" b="b"/>
                <a:pathLst>
                  <a:path w="968" h="968" extrusionOk="0">
                    <a:moveTo>
                      <a:pt x="484" y="0"/>
                    </a:moveTo>
                    <a:cubicBezTo>
                      <a:pt x="218" y="0"/>
                      <a:pt x="0" y="218"/>
                      <a:pt x="0" y="484"/>
                    </a:cubicBezTo>
                    <a:cubicBezTo>
                      <a:pt x="0" y="750"/>
                      <a:pt x="218" y="968"/>
                      <a:pt x="484" y="968"/>
                    </a:cubicBezTo>
                    <a:cubicBezTo>
                      <a:pt x="750" y="968"/>
                      <a:pt x="968" y="750"/>
                      <a:pt x="968" y="484"/>
                    </a:cubicBezTo>
                    <a:cubicBezTo>
                      <a:pt x="968" y="218"/>
                      <a:pt x="750" y="0"/>
                      <a:pt x="484"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17" name="Google Shape;1317;p40"/>
            <p:cNvGrpSpPr/>
            <p:nvPr/>
          </p:nvGrpSpPr>
          <p:grpSpPr>
            <a:xfrm>
              <a:off x="3124065" y="2455388"/>
              <a:ext cx="53024" cy="45415"/>
              <a:chOff x="4831002" y="3373230"/>
              <a:chExt cx="31405" cy="26898"/>
            </a:xfrm>
          </p:grpSpPr>
          <p:sp>
            <p:nvSpPr>
              <p:cNvPr id="1318" name="Google Shape;1318;p40"/>
              <p:cNvSpPr/>
              <p:nvPr/>
            </p:nvSpPr>
            <p:spPr>
              <a:xfrm>
                <a:off x="4831002" y="3373230"/>
                <a:ext cx="31405" cy="26898"/>
              </a:xfrm>
              <a:custGeom>
                <a:avLst/>
                <a:gdLst/>
                <a:ahLst/>
                <a:cxnLst/>
                <a:rect l="l" t="t" r="r" b="b"/>
                <a:pathLst>
                  <a:path w="3993" h="3420" extrusionOk="0">
                    <a:moveTo>
                      <a:pt x="2273" y="0"/>
                    </a:moveTo>
                    <a:cubicBezTo>
                      <a:pt x="1853" y="0"/>
                      <a:pt x="1426" y="156"/>
                      <a:pt x="1077" y="504"/>
                    </a:cubicBezTo>
                    <a:cubicBezTo>
                      <a:pt x="1" y="1581"/>
                      <a:pt x="763" y="3419"/>
                      <a:pt x="2287" y="3419"/>
                    </a:cubicBezTo>
                    <a:cubicBezTo>
                      <a:pt x="3231" y="3419"/>
                      <a:pt x="3993" y="2657"/>
                      <a:pt x="3993" y="1714"/>
                    </a:cubicBezTo>
                    <a:cubicBezTo>
                      <a:pt x="3993" y="683"/>
                      <a:pt x="3151" y="0"/>
                      <a:pt x="2273"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40"/>
              <p:cNvSpPr/>
              <p:nvPr/>
            </p:nvSpPr>
            <p:spPr>
              <a:xfrm>
                <a:off x="4845182" y="3382896"/>
                <a:ext cx="7519" cy="7621"/>
              </a:xfrm>
              <a:custGeom>
                <a:avLst/>
                <a:gdLst/>
                <a:ahLst/>
                <a:cxnLst/>
                <a:rect l="l" t="t" r="r" b="b"/>
                <a:pathLst>
                  <a:path w="956" h="969" extrusionOk="0">
                    <a:moveTo>
                      <a:pt x="472" y="1"/>
                    </a:moveTo>
                    <a:cubicBezTo>
                      <a:pt x="206" y="1"/>
                      <a:pt x="0" y="219"/>
                      <a:pt x="0" y="485"/>
                    </a:cubicBezTo>
                    <a:cubicBezTo>
                      <a:pt x="0" y="751"/>
                      <a:pt x="206" y="969"/>
                      <a:pt x="472" y="969"/>
                    </a:cubicBezTo>
                    <a:cubicBezTo>
                      <a:pt x="750" y="969"/>
                      <a:pt x="956" y="751"/>
                      <a:pt x="956" y="485"/>
                    </a:cubicBezTo>
                    <a:cubicBezTo>
                      <a:pt x="956" y="219"/>
                      <a:pt x="750" y="1"/>
                      <a:pt x="472"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20" name="Google Shape;1320;p40"/>
            <p:cNvGrpSpPr/>
            <p:nvPr/>
          </p:nvGrpSpPr>
          <p:grpSpPr>
            <a:xfrm>
              <a:off x="2935487" y="2424700"/>
              <a:ext cx="53183" cy="45588"/>
              <a:chOff x="4719311" y="3355054"/>
              <a:chExt cx="31499" cy="27001"/>
            </a:xfrm>
          </p:grpSpPr>
          <p:sp>
            <p:nvSpPr>
              <p:cNvPr id="1321" name="Google Shape;1321;p40"/>
              <p:cNvSpPr/>
              <p:nvPr/>
            </p:nvSpPr>
            <p:spPr>
              <a:xfrm>
                <a:off x="4719311" y="3355054"/>
                <a:ext cx="31499" cy="27001"/>
              </a:xfrm>
              <a:custGeom>
                <a:avLst/>
                <a:gdLst/>
                <a:ahLst/>
                <a:cxnLst/>
                <a:rect l="l" t="t" r="r" b="b"/>
                <a:pathLst>
                  <a:path w="4005" h="3433" extrusionOk="0">
                    <a:moveTo>
                      <a:pt x="2275" y="1"/>
                    </a:moveTo>
                    <a:cubicBezTo>
                      <a:pt x="1854" y="1"/>
                      <a:pt x="1425" y="157"/>
                      <a:pt x="1077" y="505"/>
                    </a:cubicBezTo>
                    <a:cubicBezTo>
                      <a:pt x="0" y="1581"/>
                      <a:pt x="762" y="3432"/>
                      <a:pt x="2287" y="3432"/>
                    </a:cubicBezTo>
                    <a:cubicBezTo>
                      <a:pt x="3230" y="3432"/>
                      <a:pt x="4004" y="2658"/>
                      <a:pt x="4004" y="1714"/>
                    </a:cubicBezTo>
                    <a:cubicBezTo>
                      <a:pt x="4004" y="683"/>
                      <a:pt x="3157" y="1"/>
                      <a:pt x="2275"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40"/>
              <p:cNvSpPr/>
              <p:nvPr/>
            </p:nvSpPr>
            <p:spPr>
              <a:xfrm>
                <a:off x="4733578" y="3364822"/>
                <a:ext cx="7527" cy="7527"/>
              </a:xfrm>
              <a:custGeom>
                <a:avLst/>
                <a:gdLst/>
                <a:ahLst/>
                <a:cxnLst/>
                <a:rect l="l" t="t" r="r" b="b"/>
                <a:pathLst>
                  <a:path w="957" h="957" extrusionOk="0">
                    <a:moveTo>
                      <a:pt x="473" y="1"/>
                    </a:moveTo>
                    <a:cubicBezTo>
                      <a:pt x="206" y="1"/>
                      <a:pt x="1" y="206"/>
                      <a:pt x="1" y="472"/>
                    </a:cubicBezTo>
                    <a:cubicBezTo>
                      <a:pt x="1" y="738"/>
                      <a:pt x="206" y="956"/>
                      <a:pt x="473" y="956"/>
                    </a:cubicBezTo>
                    <a:cubicBezTo>
                      <a:pt x="751" y="956"/>
                      <a:pt x="956" y="738"/>
                      <a:pt x="956" y="472"/>
                    </a:cubicBezTo>
                    <a:cubicBezTo>
                      <a:pt x="956" y="206"/>
                      <a:pt x="751" y="1"/>
                      <a:pt x="473"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23" name="Google Shape;1323;p40"/>
            <p:cNvGrpSpPr/>
            <p:nvPr/>
          </p:nvGrpSpPr>
          <p:grpSpPr>
            <a:xfrm>
              <a:off x="3069620" y="2585445"/>
              <a:ext cx="45468" cy="45468"/>
              <a:chOff x="4798755" y="3450260"/>
              <a:chExt cx="26930" cy="26930"/>
            </a:xfrm>
          </p:grpSpPr>
          <p:sp>
            <p:nvSpPr>
              <p:cNvPr id="1324" name="Google Shape;1324;p40"/>
              <p:cNvSpPr/>
              <p:nvPr/>
            </p:nvSpPr>
            <p:spPr>
              <a:xfrm>
                <a:off x="4798755" y="3450260"/>
                <a:ext cx="26930" cy="26930"/>
              </a:xfrm>
              <a:custGeom>
                <a:avLst/>
                <a:gdLst/>
                <a:ahLst/>
                <a:cxnLst/>
                <a:rect l="l" t="t" r="r" b="b"/>
                <a:pathLst>
                  <a:path w="3424" h="3424" extrusionOk="0">
                    <a:moveTo>
                      <a:pt x="1718" y="0"/>
                    </a:moveTo>
                    <a:cubicBezTo>
                      <a:pt x="774" y="0"/>
                      <a:pt x="0" y="763"/>
                      <a:pt x="0" y="1706"/>
                    </a:cubicBezTo>
                    <a:cubicBezTo>
                      <a:pt x="0" y="2650"/>
                      <a:pt x="774" y="3424"/>
                      <a:pt x="1718" y="3424"/>
                    </a:cubicBezTo>
                    <a:cubicBezTo>
                      <a:pt x="2661" y="3424"/>
                      <a:pt x="3423" y="2650"/>
                      <a:pt x="3423" y="1706"/>
                    </a:cubicBezTo>
                    <a:cubicBezTo>
                      <a:pt x="3423" y="763"/>
                      <a:pt x="2661" y="0"/>
                      <a:pt x="1718"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40"/>
              <p:cNvSpPr/>
              <p:nvPr/>
            </p:nvSpPr>
            <p:spPr>
              <a:xfrm>
                <a:off x="4807218" y="3459871"/>
                <a:ext cx="8856" cy="7605"/>
              </a:xfrm>
              <a:custGeom>
                <a:avLst/>
                <a:gdLst/>
                <a:ahLst/>
                <a:cxnLst/>
                <a:rect l="l" t="t" r="r" b="b"/>
                <a:pathLst>
                  <a:path w="1126" h="967" extrusionOk="0">
                    <a:moveTo>
                      <a:pt x="642" y="0"/>
                    </a:moveTo>
                    <a:cubicBezTo>
                      <a:pt x="206" y="0"/>
                      <a:pt x="1" y="520"/>
                      <a:pt x="303" y="823"/>
                    </a:cubicBezTo>
                    <a:cubicBezTo>
                      <a:pt x="402" y="922"/>
                      <a:pt x="524" y="966"/>
                      <a:pt x="644" y="966"/>
                    </a:cubicBezTo>
                    <a:cubicBezTo>
                      <a:pt x="890" y="966"/>
                      <a:pt x="1126" y="777"/>
                      <a:pt x="1126" y="484"/>
                    </a:cubicBezTo>
                    <a:cubicBezTo>
                      <a:pt x="1126" y="218"/>
                      <a:pt x="908" y="0"/>
                      <a:pt x="642"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26" name="Google Shape;1326;p40"/>
            <p:cNvGrpSpPr/>
            <p:nvPr/>
          </p:nvGrpSpPr>
          <p:grpSpPr>
            <a:xfrm>
              <a:off x="2810993" y="2614646"/>
              <a:ext cx="53024" cy="45508"/>
              <a:chOff x="4645576" y="3467555"/>
              <a:chExt cx="31405" cy="26953"/>
            </a:xfrm>
          </p:grpSpPr>
          <p:sp>
            <p:nvSpPr>
              <p:cNvPr id="1327" name="Google Shape;1327;p40"/>
              <p:cNvSpPr/>
              <p:nvPr/>
            </p:nvSpPr>
            <p:spPr>
              <a:xfrm>
                <a:off x="4645576" y="3467555"/>
                <a:ext cx="31405" cy="26953"/>
              </a:xfrm>
              <a:custGeom>
                <a:avLst/>
                <a:gdLst/>
                <a:ahLst/>
                <a:cxnLst/>
                <a:rect l="l" t="t" r="r" b="b"/>
                <a:pathLst>
                  <a:path w="3993" h="3427" extrusionOk="0">
                    <a:moveTo>
                      <a:pt x="2272" y="0"/>
                    </a:moveTo>
                    <a:cubicBezTo>
                      <a:pt x="1853" y="0"/>
                      <a:pt x="1425" y="155"/>
                      <a:pt x="1077" y="499"/>
                    </a:cubicBezTo>
                    <a:cubicBezTo>
                      <a:pt x="0" y="1576"/>
                      <a:pt x="750" y="3414"/>
                      <a:pt x="2274" y="3426"/>
                    </a:cubicBezTo>
                    <a:cubicBezTo>
                      <a:pt x="3218" y="3426"/>
                      <a:pt x="3992" y="2652"/>
                      <a:pt x="3992" y="1709"/>
                    </a:cubicBezTo>
                    <a:cubicBezTo>
                      <a:pt x="3992" y="677"/>
                      <a:pt x="3150" y="0"/>
                      <a:pt x="2272"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40"/>
              <p:cNvSpPr/>
              <p:nvPr/>
            </p:nvSpPr>
            <p:spPr>
              <a:xfrm>
                <a:off x="4659749" y="3477182"/>
                <a:ext cx="7527" cy="7621"/>
              </a:xfrm>
              <a:custGeom>
                <a:avLst/>
                <a:gdLst/>
                <a:ahLst/>
                <a:cxnLst/>
                <a:rect l="l" t="t" r="r" b="b"/>
                <a:pathLst>
                  <a:path w="957" h="969" extrusionOk="0">
                    <a:moveTo>
                      <a:pt x="472" y="1"/>
                    </a:moveTo>
                    <a:cubicBezTo>
                      <a:pt x="206" y="1"/>
                      <a:pt x="1" y="219"/>
                      <a:pt x="1" y="485"/>
                    </a:cubicBezTo>
                    <a:cubicBezTo>
                      <a:pt x="1" y="751"/>
                      <a:pt x="206" y="969"/>
                      <a:pt x="472" y="969"/>
                    </a:cubicBezTo>
                    <a:cubicBezTo>
                      <a:pt x="751" y="969"/>
                      <a:pt x="956" y="751"/>
                      <a:pt x="956" y="485"/>
                    </a:cubicBezTo>
                    <a:cubicBezTo>
                      <a:pt x="956" y="219"/>
                      <a:pt x="751" y="1"/>
                      <a:pt x="472"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29" name="Google Shape;1329;p40"/>
            <p:cNvGrpSpPr/>
            <p:nvPr/>
          </p:nvGrpSpPr>
          <p:grpSpPr>
            <a:xfrm>
              <a:off x="2881998" y="2811193"/>
              <a:ext cx="53183" cy="45415"/>
              <a:chOff x="4687631" y="3583965"/>
              <a:chExt cx="31499" cy="26898"/>
            </a:xfrm>
          </p:grpSpPr>
          <p:sp>
            <p:nvSpPr>
              <p:cNvPr id="1330" name="Google Shape;1330;p40"/>
              <p:cNvSpPr/>
              <p:nvPr/>
            </p:nvSpPr>
            <p:spPr>
              <a:xfrm>
                <a:off x="4687631" y="3583965"/>
                <a:ext cx="31499" cy="26898"/>
              </a:xfrm>
              <a:custGeom>
                <a:avLst/>
                <a:gdLst/>
                <a:ahLst/>
                <a:cxnLst/>
                <a:rect l="l" t="t" r="r" b="b"/>
                <a:pathLst>
                  <a:path w="4005" h="3420" extrusionOk="0">
                    <a:moveTo>
                      <a:pt x="2284" y="0"/>
                    </a:moveTo>
                    <a:cubicBezTo>
                      <a:pt x="1865" y="0"/>
                      <a:pt x="1437" y="156"/>
                      <a:pt x="1089" y="504"/>
                    </a:cubicBezTo>
                    <a:cubicBezTo>
                      <a:pt x="0" y="1581"/>
                      <a:pt x="774" y="3420"/>
                      <a:pt x="2298" y="3420"/>
                    </a:cubicBezTo>
                    <a:cubicBezTo>
                      <a:pt x="3242" y="3420"/>
                      <a:pt x="4004" y="2658"/>
                      <a:pt x="4004" y="1714"/>
                    </a:cubicBezTo>
                    <a:cubicBezTo>
                      <a:pt x="4004" y="683"/>
                      <a:pt x="3162" y="0"/>
                      <a:pt x="2284"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40"/>
              <p:cNvSpPr/>
              <p:nvPr/>
            </p:nvSpPr>
            <p:spPr>
              <a:xfrm>
                <a:off x="4700568" y="3593639"/>
                <a:ext cx="8950" cy="7582"/>
              </a:xfrm>
              <a:custGeom>
                <a:avLst/>
                <a:gdLst/>
                <a:ahLst/>
                <a:cxnLst/>
                <a:rect l="l" t="t" r="r" b="b"/>
                <a:pathLst>
                  <a:path w="1138" h="964" extrusionOk="0">
                    <a:moveTo>
                      <a:pt x="641" y="0"/>
                    </a:moveTo>
                    <a:cubicBezTo>
                      <a:pt x="218" y="0"/>
                      <a:pt x="0" y="520"/>
                      <a:pt x="303" y="823"/>
                    </a:cubicBezTo>
                    <a:cubicBezTo>
                      <a:pt x="404" y="920"/>
                      <a:pt x="525" y="964"/>
                      <a:pt x="644" y="964"/>
                    </a:cubicBezTo>
                    <a:cubicBezTo>
                      <a:pt x="893" y="964"/>
                      <a:pt x="1129" y="771"/>
                      <a:pt x="1137" y="484"/>
                    </a:cubicBezTo>
                    <a:cubicBezTo>
                      <a:pt x="1137" y="218"/>
                      <a:pt x="920" y="0"/>
                      <a:pt x="641"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32" name="Google Shape;1332;p40"/>
            <p:cNvGrpSpPr/>
            <p:nvPr/>
          </p:nvGrpSpPr>
          <p:grpSpPr>
            <a:xfrm>
              <a:off x="2935487" y="2620994"/>
              <a:ext cx="53183" cy="45588"/>
              <a:chOff x="4719311" y="3471314"/>
              <a:chExt cx="31499" cy="27001"/>
            </a:xfrm>
          </p:grpSpPr>
          <p:sp>
            <p:nvSpPr>
              <p:cNvPr id="1333" name="Google Shape;1333;p40"/>
              <p:cNvSpPr/>
              <p:nvPr/>
            </p:nvSpPr>
            <p:spPr>
              <a:xfrm>
                <a:off x="4719311" y="3471314"/>
                <a:ext cx="31499" cy="27001"/>
              </a:xfrm>
              <a:custGeom>
                <a:avLst/>
                <a:gdLst/>
                <a:ahLst/>
                <a:cxnLst/>
                <a:rect l="l" t="t" r="r" b="b"/>
                <a:pathLst>
                  <a:path w="4005" h="3433" extrusionOk="0">
                    <a:moveTo>
                      <a:pt x="2285" y="1"/>
                    </a:moveTo>
                    <a:cubicBezTo>
                      <a:pt x="1865" y="1"/>
                      <a:pt x="1437" y="157"/>
                      <a:pt x="1089" y="505"/>
                    </a:cubicBezTo>
                    <a:cubicBezTo>
                      <a:pt x="0" y="1581"/>
                      <a:pt x="774" y="3432"/>
                      <a:pt x="2299" y="3432"/>
                    </a:cubicBezTo>
                    <a:cubicBezTo>
                      <a:pt x="3242" y="3432"/>
                      <a:pt x="4004" y="2658"/>
                      <a:pt x="4004" y="1715"/>
                    </a:cubicBezTo>
                    <a:cubicBezTo>
                      <a:pt x="4004" y="683"/>
                      <a:pt x="3163" y="1"/>
                      <a:pt x="2285"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40"/>
              <p:cNvSpPr/>
              <p:nvPr/>
            </p:nvSpPr>
            <p:spPr>
              <a:xfrm>
                <a:off x="4732249" y="3480988"/>
                <a:ext cx="8856" cy="7605"/>
              </a:xfrm>
              <a:custGeom>
                <a:avLst/>
                <a:gdLst/>
                <a:ahLst/>
                <a:cxnLst/>
                <a:rect l="l" t="t" r="r" b="b"/>
                <a:pathLst>
                  <a:path w="1126" h="967" extrusionOk="0">
                    <a:moveTo>
                      <a:pt x="642" y="1"/>
                    </a:moveTo>
                    <a:cubicBezTo>
                      <a:pt x="218" y="1"/>
                      <a:pt x="0" y="521"/>
                      <a:pt x="303" y="823"/>
                    </a:cubicBezTo>
                    <a:cubicBezTo>
                      <a:pt x="402" y="922"/>
                      <a:pt x="524" y="967"/>
                      <a:pt x="643" y="967"/>
                    </a:cubicBezTo>
                    <a:cubicBezTo>
                      <a:pt x="890" y="967"/>
                      <a:pt x="1125" y="778"/>
                      <a:pt x="1125" y="485"/>
                    </a:cubicBezTo>
                    <a:cubicBezTo>
                      <a:pt x="1125" y="218"/>
                      <a:pt x="920" y="1"/>
                      <a:pt x="642"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35" name="Google Shape;1335;p40"/>
            <p:cNvGrpSpPr/>
            <p:nvPr/>
          </p:nvGrpSpPr>
          <p:grpSpPr>
            <a:xfrm>
              <a:off x="2935487" y="2558674"/>
              <a:ext cx="53183" cy="45415"/>
              <a:chOff x="4719311" y="3434404"/>
              <a:chExt cx="31499" cy="26898"/>
            </a:xfrm>
          </p:grpSpPr>
          <p:sp>
            <p:nvSpPr>
              <p:cNvPr id="1336" name="Google Shape;1336;p40"/>
              <p:cNvSpPr/>
              <p:nvPr/>
            </p:nvSpPr>
            <p:spPr>
              <a:xfrm>
                <a:off x="4719311" y="3434404"/>
                <a:ext cx="31499" cy="26898"/>
              </a:xfrm>
              <a:custGeom>
                <a:avLst/>
                <a:gdLst/>
                <a:ahLst/>
                <a:cxnLst/>
                <a:rect l="l" t="t" r="r" b="b"/>
                <a:pathLst>
                  <a:path w="4005" h="3420" extrusionOk="0">
                    <a:moveTo>
                      <a:pt x="2285" y="0"/>
                    </a:moveTo>
                    <a:cubicBezTo>
                      <a:pt x="1865" y="0"/>
                      <a:pt x="1437" y="156"/>
                      <a:pt x="1089" y="504"/>
                    </a:cubicBezTo>
                    <a:cubicBezTo>
                      <a:pt x="0" y="1581"/>
                      <a:pt x="774" y="3420"/>
                      <a:pt x="2299" y="3420"/>
                    </a:cubicBezTo>
                    <a:cubicBezTo>
                      <a:pt x="3242" y="3420"/>
                      <a:pt x="4004" y="2658"/>
                      <a:pt x="4004" y="1714"/>
                    </a:cubicBezTo>
                    <a:cubicBezTo>
                      <a:pt x="4004" y="683"/>
                      <a:pt x="3163" y="0"/>
                      <a:pt x="2285"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40"/>
              <p:cNvSpPr/>
              <p:nvPr/>
            </p:nvSpPr>
            <p:spPr>
              <a:xfrm>
                <a:off x="4732249" y="3444078"/>
                <a:ext cx="8856" cy="7582"/>
              </a:xfrm>
              <a:custGeom>
                <a:avLst/>
                <a:gdLst/>
                <a:ahLst/>
                <a:cxnLst/>
                <a:rect l="l" t="t" r="r" b="b"/>
                <a:pathLst>
                  <a:path w="1126" h="964" extrusionOk="0">
                    <a:moveTo>
                      <a:pt x="642" y="0"/>
                    </a:moveTo>
                    <a:cubicBezTo>
                      <a:pt x="218" y="0"/>
                      <a:pt x="0" y="520"/>
                      <a:pt x="303" y="823"/>
                    </a:cubicBezTo>
                    <a:cubicBezTo>
                      <a:pt x="400" y="920"/>
                      <a:pt x="520" y="964"/>
                      <a:pt x="638" y="964"/>
                    </a:cubicBezTo>
                    <a:cubicBezTo>
                      <a:pt x="886" y="964"/>
                      <a:pt x="1125" y="771"/>
                      <a:pt x="1125" y="484"/>
                    </a:cubicBezTo>
                    <a:cubicBezTo>
                      <a:pt x="1125" y="218"/>
                      <a:pt x="920" y="0"/>
                      <a:pt x="642"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38" name="Google Shape;1338;p40"/>
            <p:cNvGrpSpPr/>
            <p:nvPr/>
          </p:nvGrpSpPr>
          <p:grpSpPr>
            <a:xfrm>
              <a:off x="3019173" y="2503579"/>
              <a:ext cx="53183" cy="45415"/>
              <a:chOff x="4768876" y="3401772"/>
              <a:chExt cx="31499" cy="26898"/>
            </a:xfrm>
          </p:grpSpPr>
          <p:sp>
            <p:nvSpPr>
              <p:cNvPr id="1339" name="Google Shape;1339;p40"/>
              <p:cNvSpPr/>
              <p:nvPr/>
            </p:nvSpPr>
            <p:spPr>
              <a:xfrm>
                <a:off x="4768876" y="3401772"/>
                <a:ext cx="31499" cy="26898"/>
              </a:xfrm>
              <a:custGeom>
                <a:avLst/>
                <a:gdLst/>
                <a:ahLst/>
                <a:cxnLst/>
                <a:rect l="l" t="t" r="r" b="b"/>
                <a:pathLst>
                  <a:path w="4005" h="3420" extrusionOk="0">
                    <a:moveTo>
                      <a:pt x="2276" y="0"/>
                    </a:moveTo>
                    <a:cubicBezTo>
                      <a:pt x="1855" y="0"/>
                      <a:pt x="1425" y="156"/>
                      <a:pt x="1077" y="504"/>
                    </a:cubicBezTo>
                    <a:cubicBezTo>
                      <a:pt x="1" y="1581"/>
                      <a:pt x="763" y="3419"/>
                      <a:pt x="2287" y="3419"/>
                    </a:cubicBezTo>
                    <a:cubicBezTo>
                      <a:pt x="3231" y="3419"/>
                      <a:pt x="4005" y="2657"/>
                      <a:pt x="4005" y="1714"/>
                    </a:cubicBezTo>
                    <a:cubicBezTo>
                      <a:pt x="4005" y="683"/>
                      <a:pt x="3157" y="0"/>
                      <a:pt x="2276"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40"/>
              <p:cNvSpPr/>
              <p:nvPr/>
            </p:nvSpPr>
            <p:spPr>
              <a:xfrm>
                <a:off x="4783057" y="3411438"/>
                <a:ext cx="7613" cy="7621"/>
              </a:xfrm>
              <a:custGeom>
                <a:avLst/>
                <a:gdLst/>
                <a:ahLst/>
                <a:cxnLst/>
                <a:rect l="l" t="t" r="r" b="b"/>
                <a:pathLst>
                  <a:path w="968" h="969" extrusionOk="0">
                    <a:moveTo>
                      <a:pt x="484" y="1"/>
                    </a:moveTo>
                    <a:cubicBezTo>
                      <a:pt x="218" y="1"/>
                      <a:pt x="0" y="219"/>
                      <a:pt x="0" y="485"/>
                    </a:cubicBezTo>
                    <a:cubicBezTo>
                      <a:pt x="0" y="751"/>
                      <a:pt x="218" y="969"/>
                      <a:pt x="484" y="969"/>
                    </a:cubicBezTo>
                    <a:cubicBezTo>
                      <a:pt x="750" y="969"/>
                      <a:pt x="968" y="751"/>
                      <a:pt x="968" y="485"/>
                    </a:cubicBezTo>
                    <a:cubicBezTo>
                      <a:pt x="968" y="219"/>
                      <a:pt x="750" y="1"/>
                      <a:pt x="484"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41" name="Google Shape;1341;p40"/>
            <p:cNvGrpSpPr/>
            <p:nvPr/>
          </p:nvGrpSpPr>
          <p:grpSpPr>
            <a:xfrm>
              <a:off x="3007925" y="2621100"/>
              <a:ext cx="45481" cy="45481"/>
              <a:chOff x="4762214" y="3471377"/>
              <a:chExt cx="26938" cy="26938"/>
            </a:xfrm>
          </p:grpSpPr>
          <p:sp>
            <p:nvSpPr>
              <p:cNvPr id="1342" name="Google Shape;1342;p40"/>
              <p:cNvSpPr/>
              <p:nvPr/>
            </p:nvSpPr>
            <p:spPr>
              <a:xfrm>
                <a:off x="4762214" y="3471377"/>
                <a:ext cx="26938" cy="26938"/>
              </a:xfrm>
              <a:custGeom>
                <a:avLst/>
                <a:gdLst/>
                <a:ahLst/>
                <a:cxnLst/>
                <a:rect l="l" t="t" r="r" b="b"/>
                <a:pathLst>
                  <a:path w="3425" h="3425" extrusionOk="0">
                    <a:moveTo>
                      <a:pt x="1707" y="1"/>
                    </a:moveTo>
                    <a:cubicBezTo>
                      <a:pt x="763" y="1"/>
                      <a:pt x="1" y="763"/>
                      <a:pt x="1" y="1707"/>
                    </a:cubicBezTo>
                    <a:cubicBezTo>
                      <a:pt x="1" y="2650"/>
                      <a:pt x="763" y="3424"/>
                      <a:pt x="1707" y="3424"/>
                    </a:cubicBezTo>
                    <a:cubicBezTo>
                      <a:pt x="2662" y="3424"/>
                      <a:pt x="3424" y="2650"/>
                      <a:pt x="3424" y="1707"/>
                    </a:cubicBezTo>
                    <a:cubicBezTo>
                      <a:pt x="3424" y="763"/>
                      <a:pt x="2662" y="1"/>
                      <a:pt x="1707"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40"/>
              <p:cNvSpPr/>
              <p:nvPr/>
            </p:nvSpPr>
            <p:spPr>
              <a:xfrm>
                <a:off x="4770591" y="3480988"/>
                <a:ext cx="8856" cy="7605"/>
              </a:xfrm>
              <a:custGeom>
                <a:avLst/>
                <a:gdLst/>
                <a:ahLst/>
                <a:cxnLst/>
                <a:rect l="l" t="t" r="r" b="b"/>
                <a:pathLst>
                  <a:path w="1126" h="967" extrusionOk="0">
                    <a:moveTo>
                      <a:pt x="642" y="1"/>
                    </a:moveTo>
                    <a:cubicBezTo>
                      <a:pt x="218" y="1"/>
                      <a:pt x="0" y="521"/>
                      <a:pt x="303" y="823"/>
                    </a:cubicBezTo>
                    <a:cubicBezTo>
                      <a:pt x="402" y="922"/>
                      <a:pt x="524" y="967"/>
                      <a:pt x="643" y="967"/>
                    </a:cubicBezTo>
                    <a:cubicBezTo>
                      <a:pt x="890" y="967"/>
                      <a:pt x="1125" y="778"/>
                      <a:pt x="1125" y="485"/>
                    </a:cubicBezTo>
                    <a:cubicBezTo>
                      <a:pt x="1125" y="218"/>
                      <a:pt x="920" y="1"/>
                      <a:pt x="642"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44" name="Google Shape;1344;p40"/>
            <p:cNvGrpSpPr/>
            <p:nvPr/>
          </p:nvGrpSpPr>
          <p:grpSpPr>
            <a:xfrm>
              <a:off x="3055637" y="2407357"/>
              <a:ext cx="53024" cy="45415"/>
              <a:chOff x="4790473" y="3344782"/>
              <a:chExt cx="31405" cy="26898"/>
            </a:xfrm>
          </p:grpSpPr>
          <p:sp>
            <p:nvSpPr>
              <p:cNvPr id="1345" name="Google Shape;1345;p40"/>
              <p:cNvSpPr/>
              <p:nvPr/>
            </p:nvSpPr>
            <p:spPr>
              <a:xfrm>
                <a:off x="4790473" y="3344782"/>
                <a:ext cx="31405" cy="26898"/>
              </a:xfrm>
              <a:custGeom>
                <a:avLst/>
                <a:gdLst/>
                <a:ahLst/>
                <a:cxnLst/>
                <a:rect l="l" t="t" r="r" b="b"/>
                <a:pathLst>
                  <a:path w="3993" h="3420" extrusionOk="0">
                    <a:moveTo>
                      <a:pt x="2273" y="0"/>
                    </a:moveTo>
                    <a:cubicBezTo>
                      <a:pt x="1853" y="0"/>
                      <a:pt x="1425" y="156"/>
                      <a:pt x="1077" y="504"/>
                    </a:cubicBezTo>
                    <a:cubicBezTo>
                      <a:pt x="1" y="1581"/>
                      <a:pt x="763" y="3420"/>
                      <a:pt x="2287" y="3420"/>
                    </a:cubicBezTo>
                    <a:cubicBezTo>
                      <a:pt x="3230" y="3420"/>
                      <a:pt x="3993" y="2657"/>
                      <a:pt x="3993" y="1714"/>
                    </a:cubicBezTo>
                    <a:cubicBezTo>
                      <a:pt x="3993" y="683"/>
                      <a:pt x="3151" y="0"/>
                      <a:pt x="2273"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40"/>
              <p:cNvSpPr/>
              <p:nvPr/>
            </p:nvSpPr>
            <p:spPr>
              <a:xfrm>
                <a:off x="4804654" y="3354456"/>
                <a:ext cx="7613" cy="7613"/>
              </a:xfrm>
              <a:custGeom>
                <a:avLst/>
                <a:gdLst/>
                <a:ahLst/>
                <a:cxnLst/>
                <a:rect l="l" t="t" r="r" b="b"/>
                <a:pathLst>
                  <a:path w="968" h="968" extrusionOk="0">
                    <a:moveTo>
                      <a:pt x="484" y="0"/>
                    </a:moveTo>
                    <a:cubicBezTo>
                      <a:pt x="218" y="0"/>
                      <a:pt x="0" y="218"/>
                      <a:pt x="0" y="484"/>
                    </a:cubicBezTo>
                    <a:cubicBezTo>
                      <a:pt x="0" y="750"/>
                      <a:pt x="218" y="968"/>
                      <a:pt x="484" y="968"/>
                    </a:cubicBezTo>
                    <a:cubicBezTo>
                      <a:pt x="750" y="968"/>
                      <a:pt x="968" y="750"/>
                      <a:pt x="968" y="484"/>
                    </a:cubicBezTo>
                    <a:cubicBezTo>
                      <a:pt x="968" y="218"/>
                      <a:pt x="750" y="0"/>
                      <a:pt x="484"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47" name="Google Shape;1347;p40"/>
            <p:cNvGrpSpPr/>
            <p:nvPr/>
          </p:nvGrpSpPr>
          <p:grpSpPr>
            <a:xfrm>
              <a:off x="3111862" y="3430445"/>
              <a:ext cx="63143" cy="54086"/>
              <a:chOff x="4823774" y="3950733"/>
              <a:chExt cx="37398" cy="32034"/>
            </a:xfrm>
          </p:grpSpPr>
          <p:sp>
            <p:nvSpPr>
              <p:cNvPr id="1348" name="Google Shape;1348;p40"/>
              <p:cNvSpPr/>
              <p:nvPr/>
            </p:nvSpPr>
            <p:spPr>
              <a:xfrm>
                <a:off x="4823774" y="3950733"/>
                <a:ext cx="37398" cy="32034"/>
              </a:xfrm>
              <a:custGeom>
                <a:avLst/>
                <a:gdLst/>
                <a:ahLst/>
                <a:cxnLst/>
                <a:rect l="l" t="t" r="r" b="b"/>
                <a:pathLst>
                  <a:path w="4755" h="4073" extrusionOk="0">
                    <a:moveTo>
                      <a:pt x="2707" y="1"/>
                    </a:moveTo>
                    <a:cubicBezTo>
                      <a:pt x="2207" y="1"/>
                      <a:pt x="1698" y="186"/>
                      <a:pt x="1283" y="601"/>
                    </a:cubicBezTo>
                    <a:cubicBezTo>
                      <a:pt x="1" y="1883"/>
                      <a:pt x="908" y="4073"/>
                      <a:pt x="2722" y="4073"/>
                    </a:cubicBezTo>
                    <a:cubicBezTo>
                      <a:pt x="3835" y="4073"/>
                      <a:pt x="4755" y="3166"/>
                      <a:pt x="4755" y="2041"/>
                    </a:cubicBezTo>
                    <a:cubicBezTo>
                      <a:pt x="4755" y="813"/>
                      <a:pt x="3752" y="1"/>
                      <a:pt x="2707"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40"/>
              <p:cNvSpPr/>
              <p:nvPr/>
            </p:nvSpPr>
            <p:spPr>
              <a:xfrm>
                <a:off x="4836617" y="3960407"/>
                <a:ext cx="14849" cy="12718"/>
              </a:xfrm>
              <a:custGeom>
                <a:avLst/>
                <a:gdLst/>
                <a:ahLst/>
                <a:cxnLst/>
                <a:rect l="l" t="t" r="r" b="b"/>
                <a:pathLst>
                  <a:path w="1888" h="1617" extrusionOk="0">
                    <a:moveTo>
                      <a:pt x="1089" y="0"/>
                    </a:moveTo>
                    <a:cubicBezTo>
                      <a:pt x="363" y="0"/>
                      <a:pt x="1" y="871"/>
                      <a:pt x="509" y="1379"/>
                    </a:cubicBezTo>
                    <a:cubicBezTo>
                      <a:pt x="673" y="1543"/>
                      <a:pt x="874" y="1616"/>
                      <a:pt x="1073" y="1616"/>
                    </a:cubicBezTo>
                    <a:cubicBezTo>
                      <a:pt x="1488" y="1616"/>
                      <a:pt x="1888" y="1294"/>
                      <a:pt x="1888" y="811"/>
                    </a:cubicBezTo>
                    <a:cubicBezTo>
                      <a:pt x="1888" y="363"/>
                      <a:pt x="1537" y="0"/>
                      <a:pt x="1089" y="0"/>
                    </a:cubicBezTo>
                    <a:close/>
                  </a:path>
                </a:pathLst>
              </a:custGeom>
              <a:solidFill>
                <a:srgbClr val="CC4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0" name="Google Shape;1350;p40"/>
            <p:cNvGrpSpPr/>
            <p:nvPr/>
          </p:nvGrpSpPr>
          <p:grpSpPr>
            <a:xfrm>
              <a:off x="3111224" y="3700306"/>
              <a:ext cx="53024" cy="45428"/>
              <a:chOff x="4823396" y="4110566"/>
              <a:chExt cx="31405" cy="26906"/>
            </a:xfrm>
          </p:grpSpPr>
          <p:sp>
            <p:nvSpPr>
              <p:cNvPr id="1351" name="Google Shape;1351;p40"/>
              <p:cNvSpPr/>
              <p:nvPr/>
            </p:nvSpPr>
            <p:spPr>
              <a:xfrm>
                <a:off x="4823396" y="4110566"/>
                <a:ext cx="31405" cy="26906"/>
              </a:xfrm>
              <a:custGeom>
                <a:avLst/>
                <a:gdLst/>
                <a:ahLst/>
                <a:cxnLst/>
                <a:rect l="l" t="t" r="r" b="b"/>
                <a:pathLst>
                  <a:path w="3993" h="3421" extrusionOk="0">
                    <a:moveTo>
                      <a:pt x="2272" y="1"/>
                    </a:moveTo>
                    <a:cubicBezTo>
                      <a:pt x="1853" y="1"/>
                      <a:pt x="1425" y="157"/>
                      <a:pt x="1077" y="505"/>
                    </a:cubicBezTo>
                    <a:cubicBezTo>
                      <a:pt x="0" y="1582"/>
                      <a:pt x="762" y="3420"/>
                      <a:pt x="2286" y="3420"/>
                    </a:cubicBezTo>
                    <a:cubicBezTo>
                      <a:pt x="3230" y="3420"/>
                      <a:pt x="3992" y="2658"/>
                      <a:pt x="3992" y="1715"/>
                    </a:cubicBezTo>
                    <a:cubicBezTo>
                      <a:pt x="3992" y="683"/>
                      <a:pt x="3150" y="1"/>
                      <a:pt x="2272"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40"/>
              <p:cNvSpPr/>
              <p:nvPr/>
            </p:nvSpPr>
            <p:spPr>
              <a:xfrm>
                <a:off x="4836240" y="4120145"/>
                <a:ext cx="8950" cy="7684"/>
              </a:xfrm>
              <a:custGeom>
                <a:avLst/>
                <a:gdLst/>
                <a:ahLst/>
                <a:cxnLst/>
                <a:rect l="l" t="t" r="r" b="b"/>
                <a:pathLst>
                  <a:path w="1138" h="977" extrusionOk="0">
                    <a:moveTo>
                      <a:pt x="653" y="1"/>
                    </a:moveTo>
                    <a:cubicBezTo>
                      <a:pt x="218" y="1"/>
                      <a:pt x="0" y="533"/>
                      <a:pt x="303" y="835"/>
                    </a:cubicBezTo>
                    <a:cubicBezTo>
                      <a:pt x="404" y="933"/>
                      <a:pt x="527" y="976"/>
                      <a:pt x="646" y="976"/>
                    </a:cubicBezTo>
                    <a:cubicBezTo>
                      <a:pt x="898" y="976"/>
                      <a:pt x="1137" y="784"/>
                      <a:pt x="1137" y="497"/>
                    </a:cubicBezTo>
                    <a:cubicBezTo>
                      <a:pt x="1137" y="218"/>
                      <a:pt x="920" y="1"/>
                      <a:pt x="653"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3" name="Google Shape;1353;p40"/>
            <p:cNvGrpSpPr/>
            <p:nvPr/>
          </p:nvGrpSpPr>
          <p:grpSpPr>
            <a:xfrm>
              <a:off x="3136442" y="3211656"/>
              <a:ext cx="53183" cy="45415"/>
              <a:chOff x="4838332" y="3821150"/>
              <a:chExt cx="31499" cy="26898"/>
            </a:xfrm>
          </p:grpSpPr>
          <p:sp>
            <p:nvSpPr>
              <p:cNvPr id="1354" name="Google Shape;1354;p40"/>
              <p:cNvSpPr/>
              <p:nvPr/>
            </p:nvSpPr>
            <p:spPr>
              <a:xfrm>
                <a:off x="4838332" y="3821150"/>
                <a:ext cx="31499" cy="26898"/>
              </a:xfrm>
              <a:custGeom>
                <a:avLst/>
                <a:gdLst/>
                <a:ahLst/>
                <a:cxnLst/>
                <a:rect l="l" t="t" r="r" b="b"/>
                <a:pathLst>
                  <a:path w="4005" h="3420" extrusionOk="0">
                    <a:moveTo>
                      <a:pt x="2285" y="1"/>
                    </a:moveTo>
                    <a:cubicBezTo>
                      <a:pt x="1865" y="1"/>
                      <a:pt x="1437" y="156"/>
                      <a:pt x="1089" y="505"/>
                    </a:cubicBezTo>
                    <a:cubicBezTo>
                      <a:pt x="0" y="1581"/>
                      <a:pt x="775" y="3420"/>
                      <a:pt x="2299" y="3420"/>
                    </a:cubicBezTo>
                    <a:cubicBezTo>
                      <a:pt x="3242" y="3420"/>
                      <a:pt x="4004" y="2658"/>
                      <a:pt x="4004" y="1714"/>
                    </a:cubicBezTo>
                    <a:cubicBezTo>
                      <a:pt x="4004" y="683"/>
                      <a:pt x="3163" y="1"/>
                      <a:pt x="2285"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40"/>
              <p:cNvSpPr/>
              <p:nvPr/>
            </p:nvSpPr>
            <p:spPr>
              <a:xfrm>
                <a:off x="4851270" y="3830824"/>
                <a:ext cx="8950" cy="7582"/>
              </a:xfrm>
              <a:custGeom>
                <a:avLst/>
                <a:gdLst/>
                <a:ahLst/>
                <a:cxnLst/>
                <a:rect l="l" t="t" r="r" b="b"/>
                <a:pathLst>
                  <a:path w="1138" h="964" extrusionOk="0">
                    <a:moveTo>
                      <a:pt x="654" y="0"/>
                    </a:moveTo>
                    <a:cubicBezTo>
                      <a:pt x="218" y="0"/>
                      <a:pt x="0" y="521"/>
                      <a:pt x="303" y="823"/>
                    </a:cubicBezTo>
                    <a:cubicBezTo>
                      <a:pt x="404" y="920"/>
                      <a:pt x="526" y="964"/>
                      <a:pt x="644" y="964"/>
                    </a:cubicBezTo>
                    <a:cubicBezTo>
                      <a:pt x="893" y="964"/>
                      <a:pt x="1129" y="771"/>
                      <a:pt x="1138" y="484"/>
                    </a:cubicBezTo>
                    <a:cubicBezTo>
                      <a:pt x="1125" y="218"/>
                      <a:pt x="920" y="0"/>
                      <a:pt x="654"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6" name="Google Shape;1356;p40"/>
            <p:cNvGrpSpPr/>
            <p:nvPr/>
          </p:nvGrpSpPr>
          <p:grpSpPr>
            <a:xfrm>
              <a:off x="2837499" y="3201284"/>
              <a:ext cx="62174" cy="53223"/>
              <a:chOff x="4661275" y="3815007"/>
              <a:chExt cx="36824" cy="31523"/>
            </a:xfrm>
          </p:grpSpPr>
          <p:sp>
            <p:nvSpPr>
              <p:cNvPr id="1357" name="Google Shape;1357;p40"/>
              <p:cNvSpPr/>
              <p:nvPr/>
            </p:nvSpPr>
            <p:spPr>
              <a:xfrm>
                <a:off x="4661275" y="3815007"/>
                <a:ext cx="36824" cy="31523"/>
              </a:xfrm>
              <a:custGeom>
                <a:avLst/>
                <a:gdLst/>
                <a:ahLst/>
                <a:cxnLst/>
                <a:rect l="l" t="t" r="r" b="b"/>
                <a:pathLst>
                  <a:path w="4682" h="4008" extrusionOk="0">
                    <a:moveTo>
                      <a:pt x="2663" y="0"/>
                    </a:moveTo>
                    <a:cubicBezTo>
                      <a:pt x="2169" y="0"/>
                      <a:pt x="1666" y="184"/>
                      <a:pt x="1258" y="596"/>
                    </a:cubicBezTo>
                    <a:cubicBezTo>
                      <a:pt x="0" y="1854"/>
                      <a:pt x="895" y="4007"/>
                      <a:pt x="2674" y="4007"/>
                    </a:cubicBezTo>
                    <a:cubicBezTo>
                      <a:pt x="3774" y="4007"/>
                      <a:pt x="4682" y="3112"/>
                      <a:pt x="4682" y="2011"/>
                    </a:cubicBezTo>
                    <a:cubicBezTo>
                      <a:pt x="4682" y="801"/>
                      <a:pt x="3692" y="0"/>
                      <a:pt x="2663"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40"/>
              <p:cNvSpPr/>
              <p:nvPr/>
            </p:nvSpPr>
            <p:spPr>
              <a:xfrm>
                <a:off x="4676211" y="3824736"/>
                <a:ext cx="12183" cy="12183"/>
              </a:xfrm>
              <a:custGeom>
                <a:avLst/>
                <a:gdLst/>
                <a:ahLst/>
                <a:cxnLst/>
                <a:rect l="l" t="t" r="r" b="b"/>
                <a:pathLst>
                  <a:path w="1549" h="1549" extrusionOk="0">
                    <a:moveTo>
                      <a:pt x="775" y="0"/>
                    </a:moveTo>
                    <a:cubicBezTo>
                      <a:pt x="351" y="0"/>
                      <a:pt x="0" y="339"/>
                      <a:pt x="0" y="774"/>
                    </a:cubicBezTo>
                    <a:cubicBezTo>
                      <a:pt x="0" y="1198"/>
                      <a:pt x="351" y="1549"/>
                      <a:pt x="775" y="1549"/>
                    </a:cubicBezTo>
                    <a:cubicBezTo>
                      <a:pt x="1210" y="1549"/>
                      <a:pt x="1549" y="1198"/>
                      <a:pt x="1549" y="774"/>
                    </a:cubicBezTo>
                    <a:cubicBezTo>
                      <a:pt x="1549" y="339"/>
                      <a:pt x="1210" y="0"/>
                      <a:pt x="775"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9" name="Google Shape;1359;p40"/>
            <p:cNvGrpSpPr/>
            <p:nvPr/>
          </p:nvGrpSpPr>
          <p:grpSpPr>
            <a:xfrm>
              <a:off x="2664815" y="3262117"/>
              <a:ext cx="56716" cy="48456"/>
              <a:chOff x="4558998" y="3851037"/>
              <a:chExt cx="33591" cy="28699"/>
            </a:xfrm>
          </p:grpSpPr>
          <p:sp>
            <p:nvSpPr>
              <p:cNvPr id="1360" name="Google Shape;1360;p40"/>
              <p:cNvSpPr/>
              <p:nvPr/>
            </p:nvSpPr>
            <p:spPr>
              <a:xfrm>
                <a:off x="4558998" y="3851037"/>
                <a:ext cx="33591" cy="28699"/>
              </a:xfrm>
              <a:custGeom>
                <a:avLst/>
                <a:gdLst/>
                <a:ahLst/>
                <a:cxnLst/>
                <a:rect l="l" t="t" r="r" b="b"/>
                <a:pathLst>
                  <a:path w="4271" h="3649" extrusionOk="0">
                    <a:moveTo>
                      <a:pt x="2430" y="0"/>
                    </a:moveTo>
                    <a:cubicBezTo>
                      <a:pt x="1980" y="0"/>
                      <a:pt x="1522" y="167"/>
                      <a:pt x="1149" y="539"/>
                    </a:cubicBezTo>
                    <a:cubicBezTo>
                      <a:pt x="0" y="1688"/>
                      <a:pt x="823" y="3648"/>
                      <a:pt x="2444" y="3648"/>
                    </a:cubicBezTo>
                    <a:cubicBezTo>
                      <a:pt x="3448" y="3648"/>
                      <a:pt x="4270" y="2838"/>
                      <a:pt x="4270" y="1822"/>
                    </a:cubicBezTo>
                    <a:cubicBezTo>
                      <a:pt x="4270" y="726"/>
                      <a:pt x="3369" y="0"/>
                      <a:pt x="2430"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40"/>
              <p:cNvSpPr/>
              <p:nvPr/>
            </p:nvSpPr>
            <p:spPr>
              <a:xfrm>
                <a:off x="4573557" y="3860695"/>
                <a:ext cx="9328" cy="9430"/>
              </a:xfrm>
              <a:custGeom>
                <a:avLst/>
                <a:gdLst/>
                <a:ahLst/>
                <a:cxnLst/>
                <a:rect l="l" t="t" r="r" b="b"/>
                <a:pathLst>
                  <a:path w="1186" h="1199" extrusionOk="0">
                    <a:moveTo>
                      <a:pt x="593" y="1"/>
                    </a:moveTo>
                    <a:cubicBezTo>
                      <a:pt x="266" y="1"/>
                      <a:pt x="0" y="267"/>
                      <a:pt x="0" y="594"/>
                    </a:cubicBezTo>
                    <a:cubicBezTo>
                      <a:pt x="0" y="932"/>
                      <a:pt x="266" y="1198"/>
                      <a:pt x="593" y="1198"/>
                    </a:cubicBezTo>
                    <a:cubicBezTo>
                      <a:pt x="919" y="1198"/>
                      <a:pt x="1185" y="932"/>
                      <a:pt x="1185" y="594"/>
                    </a:cubicBezTo>
                    <a:cubicBezTo>
                      <a:pt x="1185" y="267"/>
                      <a:pt x="919" y="1"/>
                      <a:pt x="593"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62" name="Google Shape;1362;p40"/>
            <p:cNvGrpSpPr/>
            <p:nvPr/>
          </p:nvGrpSpPr>
          <p:grpSpPr>
            <a:xfrm>
              <a:off x="2897415" y="2903417"/>
              <a:ext cx="56716" cy="48615"/>
              <a:chOff x="4696762" y="3638587"/>
              <a:chExt cx="33591" cy="28794"/>
            </a:xfrm>
          </p:grpSpPr>
          <p:sp>
            <p:nvSpPr>
              <p:cNvPr id="1363" name="Google Shape;1363;p40"/>
              <p:cNvSpPr/>
              <p:nvPr/>
            </p:nvSpPr>
            <p:spPr>
              <a:xfrm>
                <a:off x="4696762" y="3638587"/>
                <a:ext cx="33591" cy="28794"/>
              </a:xfrm>
              <a:custGeom>
                <a:avLst/>
                <a:gdLst/>
                <a:ahLst/>
                <a:cxnLst/>
                <a:rect l="l" t="t" r="r" b="b"/>
                <a:pathLst>
                  <a:path w="4271" h="3661" extrusionOk="0">
                    <a:moveTo>
                      <a:pt x="2426" y="1"/>
                    </a:moveTo>
                    <a:cubicBezTo>
                      <a:pt x="1978" y="1"/>
                      <a:pt x="1521" y="167"/>
                      <a:pt x="1150" y="539"/>
                    </a:cubicBezTo>
                    <a:cubicBezTo>
                      <a:pt x="0" y="1688"/>
                      <a:pt x="823" y="3660"/>
                      <a:pt x="2444" y="3660"/>
                    </a:cubicBezTo>
                    <a:cubicBezTo>
                      <a:pt x="3448" y="3648"/>
                      <a:pt x="4258" y="2838"/>
                      <a:pt x="4270" y="1834"/>
                    </a:cubicBezTo>
                    <a:cubicBezTo>
                      <a:pt x="4262" y="729"/>
                      <a:pt x="3363" y="1"/>
                      <a:pt x="2426"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40"/>
              <p:cNvSpPr/>
              <p:nvPr/>
            </p:nvSpPr>
            <p:spPr>
              <a:xfrm>
                <a:off x="4711320" y="3648245"/>
                <a:ext cx="9328" cy="9430"/>
              </a:xfrm>
              <a:custGeom>
                <a:avLst/>
                <a:gdLst/>
                <a:ahLst/>
                <a:cxnLst/>
                <a:rect l="l" t="t" r="r" b="b"/>
                <a:pathLst>
                  <a:path w="1186" h="1199" extrusionOk="0">
                    <a:moveTo>
                      <a:pt x="593" y="1"/>
                    </a:moveTo>
                    <a:cubicBezTo>
                      <a:pt x="266" y="1"/>
                      <a:pt x="0" y="279"/>
                      <a:pt x="0" y="606"/>
                    </a:cubicBezTo>
                    <a:cubicBezTo>
                      <a:pt x="0" y="932"/>
                      <a:pt x="266" y="1198"/>
                      <a:pt x="593" y="1198"/>
                    </a:cubicBezTo>
                    <a:cubicBezTo>
                      <a:pt x="919" y="1198"/>
                      <a:pt x="1186" y="932"/>
                      <a:pt x="1186" y="606"/>
                    </a:cubicBezTo>
                    <a:cubicBezTo>
                      <a:pt x="1186" y="279"/>
                      <a:pt x="919" y="1"/>
                      <a:pt x="593"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65" name="Google Shape;1365;p40"/>
            <p:cNvGrpSpPr/>
            <p:nvPr/>
          </p:nvGrpSpPr>
          <p:grpSpPr>
            <a:xfrm>
              <a:off x="3290335" y="3410871"/>
              <a:ext cx="56556" cy="48443"/>
              <a:chOff x="4929479" y="3939140"/>
              <a:chExt cx="33497" cy="28692"/>
            </a:xfrm>
          </p:grpSpPr>
          <p:sp>
            <p:nvSpPr>
              <p:cNvPr id="1366" name="Google Shape;1366;p40"/>
              <p:cNvSpPr/>
              <p:nvPr/>
            </p:nvSpPr>
            <p:spPr>
              <a:xfrm>
                <a:off x="4929479" y="3939140"/>
                <a:ext cx="33497" cy="28692"/>
              </a:xfrm>
              <a:custGeom>
                <a:avLst/>
                <a:gdLst/>
                <a:ahLst/>
                <a:cxnLst/>
                <a:rect l="l" t="t" r="r" b="b"/>
                <a:pathLst>
                  <a:path w="4259" h="3648" extrusionOk="0">
                    <a:moveTo>
                      <a:pt x="2426" y="0"/>
                    </a:moveTo>
                    <a:cubicBezTo>
                      <a:pt x="1978" y="0"/>
                      <a:pt x="1521" y="167"/>
                      <a:pt x="1149" y="539"/>
                    </a:cubicBezTo>
                    <a:cubicBezTo>
                      <a:pt x="0" y="1688"/>
                      <a:pt x="811" y="3648"/>
                      <a:pt x="2431" y="3648"/>
                    </a:cubicBezTo>
                    <a:cubicBezTo>
                      <a:pt x="3448" y="3648"/>
                      <a:pt x="4258" y="2837"/>
                      <a:pt x="4258" y="1833"/>
                    </a:cubicBezTo>
                    <a:cubicBezTo>
                      <a:pt x="4258" y="729"/>
                      <a:pt x="3361" y="0"/>
                      <a:pt x="2426"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40"/>
              <p:cNvSpPr/>
              <p:nvPr/>
            </p:nvSpPr>
            <p:spPr>
              <a:xfrm>
                <a:off x="4943935" y="3948893"/>
                <a:ext cx="9430" cy="9328"/>
              </a:xfrm>
              <a:custGeom>
                <a:avLst/>
                <a:gdLst/>
                <a:ahLst/>
                <a:cxnLst/>
                <a:rect l="l" t="t" r="r" b="b"/>
                <a:pathLst>
                  <a:path w="1199" h="1186" extrusionOk="0">
                    <a:moveTo>
                      <a:pt x="593" y="0"/>
                    </a:moveTo>
                    <a:cubicBezTo>
                      <a:pt x="267" y="0"/>
                      <a:pt x="1" y="267"/>
                      <a:pt x="1" y="593"/>
                    </a:cubicBezTo>
                    <a:cubicBezTo>
                      <a:pt x="1" y="920"/>
                      <a:pt x="267" y="1186"/>
                      <a:pt x="593" y="1186"/>
                    </a:cubicBezTo>
                    <a:cubicBezTo>
                      <a:pt x="932" y="1186"/>
                      <a:pt x="1198" y="920"/>
                      <a:pt x="1198" y="593"/>
                    </a:cubicBezTo>
                    <a:cubicBezTo>
                      <a:pt x="1198" y="267"/>
                      <a:pt x="932" y="0"/>
                      <a:pt x="593"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68" name="Google Shape;1368;p40"/>
            <p:cNvGrpSpPr/>
            <p:nvPr/>
          </p:nvGrpSpPr>
          <p:grpSpPr>
            <a:xfrm>
              <a:off x="3252582" y="3490055"/>
              <a:ext cx="56556" cy="48456"/>
              <a:chOff x="4907119" y="3986039"/>
              <a:chExt cx="33497" cy="28699"/>
            </a:xfrm>
          </p:grpSpPr>
          <p:sp>
            <p:nvSpPr>
              <p:cNvPr id="1369" name="Google Shape;1369;p40"/>
              <p:cNvSpPr/>
              <p:nvPr/>
            </p:nvSpPr>
            <p:spPr>
              <a:xfrm>
                <a:off x="4907119" y="3986039"/>
                <a:ext cx="33497" cy="28699"/>
              </a:xfrm>
              <a:custGeom>
                <a:avLst/>
                <a:gdLst/>
                <a:ahLst/>
                <a:cxnLst/>
                <a:rect l="l" t="t" r="r" b="b"/>
                <a:pathLst>
                  <a:path w="4259" h="3649" extrusionOk="0">
                    <a:moveTo>
                      <a:pt x="2427" y="1"/>
                    </a:moveTo>
                    <a:cubicBezTo>
                      <a:pt x="1979" y="1"/>
                      <a:pt x="1522" y="167"/>
                      <a:pt x="1149" y="540"/>
                    </a:cubicBezTo>
                    <a:cubicBezTo>
                      <a:pt x="0" y="1689"/>
                      <a:pt x="811" y="3648"/>
                      <a:pt x="2444" y="3648"/>
                    </a:cubicBezTo>
                    <a:cubicBezTo>
                      <a:pt x="3448" y="3648"/>
                      <a:pt x="4258" y="2826"/>
                      <a:pt x="4258" y="1822"/>
                    </a:cubicBezTo>
                    <a:cubicBezTo>
                      <a:pt x="4258" y="726"/>
                      <a:pt x="3363" y="1"/>
                      <a:pt x="2427"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40"/>
              <p:cNvSpPr/>
              <p:nvPr/>
            </p:nvSpPr>
            <p:spPr>
              <a:xfrm>
                <a:off x="4921583" y="3995705"/>
                <a:ext cx="9422" cy="9328"/>
              </a:xfrm>
              <a:custGeom>
                <a:avLst/>
                <a:gdLst/>
                <a:ahLst/>
                <a:cxnLst/>
                <a:rect l="l" t="t" r="r" b="b"/>
                <a:pathLst>
                  <a:path w="1198" h="1186" extrusionOk="0">
                    <a:moveTo>
                      <a:pt x="605" y="0"/>
                    </a:moveTo>
                    <a:cubicBezTo>
                      <a:pt x="266" y="0"/>
                      <a:pt x="0" y="266"/>
                      <a:pt x="0" y="593"/>
                    </a:cubicBezTo>
                    <a:cubicBezTo>
                      <a:pt x="0" y="919"/>
                      <a:pt x="266" y="1186"/>
                      <a:pt x="605" y="1186"/>
                    </a:cubicBezTo>
                    <a:cubicBezTo>
                      <a:pt x="931" y="1186"/>
                      <a:pt x="1198" y="919"/>
                      <a:pt x="1198" y="593"/>
                    </a:cubicBezTo>
                    <a:cubicBezTo>
                      <a:pt x="1198" y="266"/>
                      <a:pt x="931" y="0"/>
                      <a:pt x="605"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71" name="Google Shape;1371;p40"/>
            <p:cNvGrpSpPr/>
            <p:nvPr/>
          </p:nvGrpSpPr>
          <p:grpSpPr>
            <a:xfrm>
              <a:off x="3260457" y="3594842"/>
              <a:ext cx="56716" cy="48562"/>
              <a:chOff x="4911783" y="4048102"/>
              <a:chExt cx="33591" cy="28762"/>
            </a:xfrm>
          </p:grpSpPr>
          <p:sp>
            <p:nvSpPr>
              <p:cNvPr id="1372" name="Google Shape;1372;p40"/>
              <p:cNvSpPr/>
              <p:nvPr/>
            </p:nvSpPr>
            <p:spPr>
              <a:xfrm>
                <a:off x="4911783" y="4048102"/>
                <a:ext cx="33591" cy="28762"/>
              </a:xfrm>
              <a:custGeom>
                <a:avLst/>
                <a:gdLst/>
                <a:ahLst/>
                <a:cxnLst/>
                <a:rect l="l" t="t" r="r" b="b"/>
                <a:pathLst>
                  <a:path w="4271" h="3657" extrusionOk="0">
                    <a:moveTo>
                      <a:pt x="2422" y="0"/>
                    </a:moveTo>
                    <a:cubicBezTo>
                      <a:pt x="1974" y="0"/>
                      <a:pt x="1519" y="166"/>
                      <a:pt x="1149" y="536"/>
                    </a:cubicBezTo>
                    <a:cubicBezTo>
                      <a:pt x="0" y="1685"/>
                      <a:pt x="823" y="3657"/>
                      <a:pt x="2456" y="3657"/>
                    </a:cubicBezTo>
                    <a:cubicBezTo>
                      <a:pt x="3448" y="3645"/>
                      <a:pt x="4258" y="2834"/>
                      <a:pt x="4270" y="1842"/>
                    </a:cubicBezTo>
                    <a:cubicBezTo>
                      <a:pt x="4270" y="735"/>
                      <a:pt x="3364" y="0"/>
                      <a:pt x="2422"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40"/>
              <p:cNvSpPr/>
              <p:nvPr/>
            </p:nvSpPr>
            <p:spPr>
              <a:xfrm>
                <a:off x="4926333" y="4057831"/>
                <a:ext cx="9336" cy="9328"/>
              </a:xfrm>
              <a:custGeom>
                <a:avLst/>
                <a:gdLst/>
                <a:ahLst/>
                <a:cxnLst/>
                <a:rect l="l" t="t" r="r" b="b"/>
                <a:pathLst>
                  <a:path w="1187" h="1186" extrusionOk="0">
                    <a:moveTo>
                      <a:pt x="594" y="0"/>
                    </a:moveTo>
                    <a:cubicBezTo>
                      <a:pt x="267" y="0"/>
                      <a:pt x="1" y="266"/>
                      <a:pt x="1" y="593"/>
                    </a:cubicBezTo>
                    <a:cubicBezTo>
                      <a:pt x="1" y="920"/>
                      <a:pt x="267" y="1186"/>
                      <a:pt x="594" y="1186"/>
                    </a:cubicBezTo>
                    <a:cubicBezTo>
                      <a:pt x="920" y="1186"/>
                      <a:pt x="1186" y="920"/>
                      <a:pt x="1186" y="593"/>
                    </a:cubicBezTo>
                    <a:cubicBezTo>
                      <a:pt x="1186" y="266"/>
                      <a:pt x="920" y="0"/>
                      <a:pt x="594"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74" name="Google Shape;1374;p40"/>
            <p:cNvSpPr/>
            <p:nvPr/>
          </p:nvSpPr>
          <p:spPr>
            <a:xfrm>
              <a:off x="2925686" y="3402997"/>
              <a:ext cx="56560" cy="48445"/>
            </a:xfrm>
            <a:custGeom>
              <a:avLst/>
              <a:gdLst/>
              <a:ahLst/>
              <a:cxnLst/>
              <a:rect l="l" t="t" r="r" b="b"/>
              <a:pathLst>
                <a:path w="4259" h="3648" extrusionOk="0">
                  <a:moveTo>
                    <a:pt x="2422" y="0"/>
                  </a:moveTo>
                  <a:cubicBezTo>
                    <a:pt x="1974" y="0"/>
                    <a:pt x="1518" y="167"/>
                    <a:pt x="1150" y="539"/>
                  </a:cubicBezTo>
                  <a:cubicBezTo>
                    <a:pt x="0" y="1688"/>
                    <a:pt x="811" y="3648"/>
                    <a:pt x="2432" y="3648"/>
                  </a:cubicBezTo>
                  <a:cubicBezTo>
                    <a:pt x="3436" y="3648"/>
                    <a:pt x="4258" y="2838"/>
                    <a:pt x="4258" y="1821"/>
                  </a:cubicBezTo>
                  <a:cubicBezTo>
                    <a:pt x="4258" y="726"/>
                    <a:pt x="3357" y="0"/>
                    <a:pt x="2422"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40"/>
            <p:cNvSpPr/>
            <p:nvPr/>
          </p:nvSpPr>
          <p:spPr>
            <a:xfrm>
              <a:off x="2950107" y="3419303"/>
              <a:ext cx="15750" cy="15923"/>
            </a:xfrm>
            <a:custGeom>
              <a:avLst/>
              <a:gdLst/>
              <a:ahLst/>
              <a:cxnLst/>
              <a:rect l="l" t="t" r="r" b="b"/>
              <a:pathLst>
                <a:path w="1186" h="1199" extrusionOk="0">
                  <a:moveTo>
                    <a:pt x="593" y="1"/>
                  </a:moveTo>
                  <a:cubicBezTo>
                    <a:pt x="266" y="1"/>
                    <a:pt x="0" y="267"/>
                    <a:pt x="0" y="593"/>
                  </a:cubicBezTo>
                  <a:cubicBezTo>
                    <a:pt x="0" y="932"/>
                    <a:pt x="266" y="1198"/>
                    <a:pt x="593" y="1198"/>
                  </a:cubicBezTo>
                  <a:cubicBezTo>
                    <a:pt x="919" y="1198"/>
                    <a:pt x="1186" y="932"/>
                    <a:pt x="1186" y="593"/>
                  </a:cubicBezTo>
                  <a:cubicBezTo>
                    <a:pt x="1186" y="267"/>
                    <a:pt x="919" y="1"/>
                    <a:pt x="593"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76" name="Google Shape;1376;p40"/>
            <p:cNvGrpSpPr/>
            <p:nvPr/>
          </p:nvGrpSpPr>
          <p:grpSpPr>
            <a:xfrm>
              <a:off x="3008615" y="3239847"/>
              <a:ext cx="71615" cy="61244"/>
              <a:chOff x="4762623" y="3837847"/>
              <a:chExt cx="42416" cy="36273"/>
            </a:xfrm>
          </p:grpSpPr>
          <p:sp>
            <p:nvSpPr>
              <p:cNvPr id="1377" name="Google Shape;1377;p40"/>
              <p:cNvSpPr/>
              <p:nvPr/>
            </p:nvSpPr>
            <p:spPr>
              <a:xfrm>
                <a:off x="4762623" y="3837847"/>
                <a:ext cx="42416" cy="36273"/>
              </a:xfrm>
              <a:custGeom>
                <a:avLst/>
                <a:gdLst/>
                <a:ahLst/>
                <a:cxnLst/>
                <a:rect l="l" t="t" r="r" b="b"/>
                <a:pathLst>
                  <a:path w="5393" h="4612" extrusionOk="0">
                    <a:moveTo>
                      <a:pt x="3064" y="1"/>
                    </a:moveTo>
                    <a:cubicBezTo>
                      <a:pt x="2496" y="1"/>
                      <a:pt x="1918" y="211"/>
                      <a:pt x="1449" y="680"/>
                    </a:cubicBezTo>
                    <a:cubicBezTo>
                      <a:pt x="1" y="2128"/>
                      <a:pt x="1033" y="4611"/>
                      <a:pt x="3067" y="4611"/>
                    </a:cubicBezTo>
                    <a:cubicBezTo>
                      <a:pt x="3072" y="4611"/>
                      <a:pt x="3077" y="4611"/>
                      <a:pt x="3082" y="4611"/>
                    </a:cubicBezTo>
                    <a:cubicBezTo>
                      <a:pt x="4352" y="4611"/>
                      <a:pt x="5380" y="3583"/>
                      <a:pt x="5392" y="2313"/>
                    </a:cubicBezTo>
                    <a:cubicBezTo>
                      <a:pt x="5392" y="921"/>
                      <a:pt x="4251" y="1"/>
                      <a:pt x="3064"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40"/>
              <p:cNvSpPr/>
              <p:nvPr/>
            </p:nvSpPr>
            <p:spPr>
              <a:xfrm>
                <a:off x="4775538" y="3847568"/>
                <a:ext cx="19796" cy="16957"/>
              </a:xfrm>
              <a:custGeom>
                <a:avLst/>
                <a:gdLst/>
                <a:ahLst/>
                <a:cxnLst/>
                <a:rect l="l" t="t" r="r" b="b"/>
                <a:pathLst>
                  <a:path w="2517" h="2156" extrusionOk="0">
                    <a:moveTo>
                      <a:pt x="1440" y="0"/>
                    </a:moveTo>
                    <a:cubicBezTo>
                      <a:pt x="484" y="0"/>
                      <a:pt x="0" y="1162"/>
                      <a:pt x="678" y="1839"/>
                    </a:cubicBezTo>
                    <a:cubicBezTo>
                      <a:pt x="896" y="2058"/>
                      <a:pt x="1165" y="2155"/>
                      <a:pt x="1429" y="2155"/>
                    </a:cubicBezTo>
                    <a:cubicBezTo>
                      <a:pt x="1984" y="2155"/>
                      <a:pt x="2517" y="1724"/>
                      <a:pt x="2517" y="1077"/>
                    </a:cubicBezTo>
                    <a:cubicBezTo>
                      <a:pt x="2517" y="484"/>
                      <a:pt x="2045" y="0"/>
                      <a:pt x="1440" y="0"/>
                    </a:cubicBezTo>
                    <a:close/>
                  </a:path>
                </a:pathLst>
              </a:custGeom>
              <a:solidFill>
                <a:srgbClr val="CC4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79" name="Google Shape;1379;p40"/>
            <p:cNvGrpSpPr/>
            <p:nvPr/>
          </p:nvGrpSpPr>
          <p:grpSpPr>
            <a:xfrm>
              <a:off x="2980623" y="3690851"/>
              <a:ext cx="56556" cy="48456"/>
              <a:chOff x="4746044" y="4104966"/>
              <a:chExt cx="33497" cy="28699"/>
            </a:xfrm>
          </p:grpSpPr>
          <p:sp>
            <p:nvSpPr>
              <p:cNvPr id="1380" name="Google Shape;1380;p40"/>
              <p:cNvSpPr/>
              <p:nvPr/>
            </p:nvSpPr>
            <p:spPr>
              <a:xfrm>
                <a:off x="4746044" y="4104966"/>
                <a:ext cx="33497" cy="28699"/>
              </a:xfrm>
              <a:custGeom>
                <a:avLst/>
                <a:gdLst/>
                <a:ahLst/>
                <a:cxnLst/>
                <a:rect l="l" t="t" r="r" b="b"/>
                <a:pathLst>
                  <a:path w="4259" h="3649" extrusionOk="0">
                    <a:moveTo>
                      <a:pt x="2428" y="1"/>
                    </a:moveTo>
                    <a:cubicBezTo>
                      <a:pt x="1979" y="1"/>
                      <a:pt x="1522" y="167"/>
                      <a:pt x="1150" y="540"/>
                    </a:cubicBezTo>
                    <a:cubicBezTo>
                      <a:pt x="0" y="1677"/>
                      <a:pt x="811" y="3648"/>
                      <a:pt x="2432" y="3648"/>
                    </a:cubicBezTo>
                    <a:cubicBezTo>
                      <a:pt x="3436" y="3648"/>
                      <a:pt x="4259" y="2826"/>
                      <a:pt x="4259" y="1822"/>
                    </a:cubicBezTo>
                    <a:cubicBezTo>
                      <a:pt x="4259" y="726"/>
                      <a:pt x="3363" y="1"/>
                      <a:pt x="2428"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40"/>
              <p:cNvSpPr/>
              <p:nvPr/>
            </p:nvSpPr>
            <p:spPr>
              <a:xfrm>
                <a:off x="4758887" y="4114632"/>
                <a:ext cx="11042" cy="9375"/>
              </a:xfrm>
              <a:custGeom>
                <a:avLst/>
                <a:gdLst/>
                <a:ahLst/>
                <a:cxnLst/>
                <a:rect l="l" t="t" r="r" b="b"/>
                <a:pathLst>
                  <a:path w="1404" h="1192" extrusionOk="0">
                    <a:moveTo>
                      <a:pt x="799" y="0"/>
                    </a:moveTo>
                    <a:cubicBezTo>
                      <a:pt x="267" y="0"/>
                      <a:pt x="1" y="641"/>
                      <a:pt x="376" y="1016"/>
                    </a:cubicBezTo>
                    <a:cubicBezTo>
                      <a:pt x="497" y="1137"/>
                      <a:pt x="645" y="1191"/>
                      <a:pt x="792" y="1191"/>
                    </a:cubicBezTo>
                    <a:cubicBezTo>
                      <a:pt x="1099" y="1191"/>
                      <a:pt x="1396" y="953"/>
                      <a:pt x="1404" y="593"/>
                    </a:cubicBezTo>
                    <a:cubicBezTo>
                      <a:pt x="1404" y="266"/>
                      <a:pt x="1126" y="0"/>
                      <a:pt x="799"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2" name="Google Shape;1382;p40"/>
            <p:cNvGrpSpPr/>
            <p:nvPr/>
          </p:nvGrpSpPr>
          <p:grpSpPr>
            <a:xfrm>
              <a:off x="3172429" y="3788082"/>
              <a:ext cx="56716" cy="48562"/>
              <a:chOff x="4859646" y="4162554"/>
              <a:chExt cx="33591" cy="28762"/>
            </a:xfrm>
          </p:grpSpPr>
          <p:sp>
            <p:nvSpPr>
              <p:cNvPr id="1383" name="Google Shape;1383;p40"/>
              <p:cNvSpPr/>
              <p:nvPr/>
            </p:nvSpPr>
            <p:spPr>
              <a:xfrm>
                <a:off x="4859646" y="4162554"/>
                <a:ext cx="33591" cy="28762"/>
              </a:xfrm>
              <a:custGeom>
                <a:avLst/>
                <a:gdLst/>
                <a:ahLst/>
                <a:cxnLst/>
                <a:rect l="l" t="t" r="r" b="b"/>
                <a:pathLst>
                  <a:path w="4271" h="3657" extrusionOk="0">
                    <a:moveTo>
                      <a:pt x="2423" y="0"/>
                    </a:moveTo>
                    <a:cubicBezTo>
                      <a:pt x="1975" y="0"/>
                      <a:pt x="1520" y="166"/>
                      <a:pt x="1149" y="536"/>
                    </a:cubicBezTo>
                    <a:cubicBezTo>
                      <a:pt x="0" y="1685"/>
                      <a:pt x="823" y="3657"/>
                      <a:pt x="2444" y="3657"/>
                    </a:cubicBezTo>
                    <a:cubicBezTo>
                      <a:pt x="3448" y="3657"/>
                      <a:pt x="4258" y="2834"/>
                      <a:pt x="4270" y="1830"/>
                    </a:cubicBezTo>
                    <a:cubicBezTo>
                      <a:pt x="4270" y="732"/>
                      <a:pt x="3365" y="0"/>
                      <a:pt x="2423"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40"/>
              <p:cNvSpPr/>
              <p:nvPr/>
            </p:nvSpPr>
            <p:spPr>
              <a:xfrm>
                <a:off x="4874196" y="4172283"/>
                <a:ext cx="9336" cy="9336"/>
              </a:xfrm>
              <a:custGeom>
                <a:avLst/>
                <a:gdLst/>
                <a:ahLst/>
                <a:cxnLst/>
                <a:rect l="l" t="t" r="r" b="b"/>
                <a:pathLst>
                  <a:path w="1187" h="1187" extrusionOk="0">
                    <a:moveTo>
                      <a:pt x="594" y="1"/>
                    </a:moveTo>
                    <a:cubicBezTo>
                      <a:pt x="267" y="1"/>
                      <a:pt x="1" y="267"/>
                      <a:pt x="1" y="593"/>
                    </a:cubicBezTo>
                    <a:cubicBezTo>
                      <a:pt x="1" y="920"/>
                      <a:pt x="267" y="1186"/>
                      <a:pt x="594" y="1186"/>
                    </a:cubicBezTo>
                    <a:cubicBezTo>
                      <a:pt x="920" y="1186"/>
                      <a:pt x="1186" y="920"/>
                      <a:pt x="1186" y="593"/>
                    </a:cubicBezTo>
                    <a:cubicBezTo>
                      <a:pt x="1186" y="267"/>
                      <a:pt x="920" y="1"/>
                      <a:pt x="594"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5" name="Google Shape;1385;p40"/>
            <p:cNvGrpSpPr/>
            <p:nvPr/>
          </p:nvGrpSpPr>
          <p:grpSpPr>
            <a:xfrm>
              <a:off x="1075792" y="2305943"/>
              <a:ext cx="1395943" cy="1855831"/>
              <a:chOff x="3617857" y="3284717"/>
              <a:chExt cx="826785" cy="1099165"/>
            </a:xfrm>
          </p:grpSpPr>
          <p:sp>
            <p:nvSpPr>
              <p:cNvPr id="1386" name="Google Shape;1386;p40"/>
              <p:cNvSpPr/>
              <p:nvPr/>
            </p:nvSpPr>
            <p:spPr>
              <a:xfrm>
                <a:off x="4155028" y="3869354"/>
                <a:ext cx="289613" cy="514528"/>
              </a:xfrm>
              <a:custGeom>
                <a:avLst/>
                <a:gdLst/>
                <a:ahLst/>
                <a:cxnLst/>
                <a:rect l="l" t="t" r="r" b="b"/>
                <a:pathLst>
                  <a:path w="36823" h="65420" fill="none" extrusionOk="0">
                    <a:moveTo>
                      <a:pt x="5928" y="64827"/>
                    </a:moveTo>
                    <a:lnTo>
                      <a:pt x="6158" y="49755"/>
                    </a:lnTo>
                    <a:lnTo>
                      <a:pt x="8202" y="42327"/>
                    </a:lnTo>
                    <a:lnTo>
                      <a:pt x="8795" y="36351"/>
                    </a:lnTo>
                    <a:lnTo>
                      <a:pt x="8795" y="28912"/>
                    </a:lnTo>
                    <a:lnTo>
                      <a:pt x="3049" y="23347"/>
                    </a:lnTo>
                    <a:lnTo>
                      <a:pt x="0" y="12291"/>
                    </a:lnTo>
                    <a:lnTo>
                      <a:pt x="11601" y="1"/>
                    </a:lnTo>
                    <a:lnTo>
                      <a:pt x="19319" y="4259"/>
                    </a:lnTo>
                    <a:lnTo>
                      <a:pt x="27266" y="11747"/>
                    </a:lnTo>
                    <a:lnTo>
                      <a:pt x="36823" y="15472"/>
                    </a:lnTo>
                    <a:lnTo>
                      <a:pt x="34827" y="25803"/>
                    </a:lnTo>
                    <a:lnTo>
                      <a:pt x="26722" y="36944"/>
                    </a:lnTo>
                    <a:lnTo>
                      <a:pt x="19924" y="49198"/>
                    </a:lnTo>
                    <a:lnTo>
                      <a:pt x="11008" y="60690"/>
                    </a:lnTo>
                    <a:lnTo>
                      <a:pt x="5335" y="65420"/>
                    </a:lnTo>
                  </a:path>
                </a:pathLst>
              </a:custGeom>
              <a:solidFill>
                <a:srgbClr val="F3F3F3"/>
              </a:solidFill>
              <a:ln w="1825" cap="flat" cmpd="sng">
                <a:solidFill>
                  <a:srgbClr val="F3F3F3"/>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40"/>
              <p:cNvSpPr/>
              <p:nvPr/>
            </p:nvSpPr>
            <p:spPr>
              <a:xfrm>
                <a:off x="3617857" y="3284717"/>
                <a:ext cx="662957" cy="685970"/>
              </a:xfrm>
              <a:custGeom>
                <a:avLst/>
                <a:gdLst/>
                <a:ahLst/>
                <a:cxnLst/>
                <a:rect l="l" t="t" r="r" b="b"/>
                <a:pathLst>
                  <a:path w="84292" h="87218" fill="none" extrusionOk="0">
                    <a:moveTo>
                      <a:pt x="79900" y="75157"/>
                    </a:moveTo>
                    <a:lnTo>
                      <a:pt x="77916" y="83262"/>
                    </a:lnTo>
                    <a:lnTo>
                      <a:pt x="68299" y="87218"/>
                    </a:lnTo>
                    <a:lnTo>
                      <a:pt x="61610" y="72314"/>
                    </a:lnTo>
                    <a:lnTo>
                      <a:pt x="48376" y="64524"/>
                    </a:lnTo>
                    <a:lnTo>
                      <a:pt x="37489" y="50685"/>
                    </a:lnTo>
                    <a:lnTo>
                      <a:pt x="32771" y="39181"/>
                    </a:lnTo>
                    <a:lnTo>
                      <a:pt x="28525" y="27000"/>
                    </a:lnTo>
                    <a:lnTo>
                      <a:pt x="19779" y="19379"/>
                    </a:lnTo>
                    <a:lnTo>
                      <a:pt x="1" y="14057"/>
                    </a:lnTo>
                    <a:lnTo>
                      <a:pt x="5227" y="0"/>
                    </a:lnTo>
                    <a:lnTo>
                      <a:pt x="40380" y="3605"/>
                    </a:lnTo>
                    <a:lnTo>
                      <a:pt x="53662" y="9254"/>
                    </a:lnTo>
                    <a:lnTo>
                      <a:pt x="56711" y="17734"/>
                    </a:lnTo>
                    <a:lnTo>
                      <a:pt x="69727" y="26177"/>
                    </a:lnTo>
                    <a:lnTo>
                      <a:pt x="84291" y="20649"/>
                    </a:lnTo>
                    <a:lnTo>
                      <a:pt x="79465" y="38165"/>
                    </a:lnTo>
                    <a:lnTo>
                      <a:pt x="72207" y="46960"/>
                    </a:lnTo>
                    <a:lnTo>
                      <a:pt x="64791" y="54677"/>
                    </a:lnTo>
                    <a:lnTo>
                      <a:pt x="54497" y="63206"/>
                    </a:lnTo>
                    <a:lnTo>
                      <a:pt x="62094" y="63556"/>
                    </a:lnTo>
                    <a:lnTo>
                      <a:pt x="66098" y="74335"/>
                    </a:lnTo>
                    <a:close/>
                  </a:path>
                </a:pathLst>
              </a:custGeom>
              <a:solidFill>
                <a:srgbClr val="F3F3F3"/>
              </a:solidFill>
              <a:ln w="1825" cap="flat" cmpd="sng">
                <a:solidFill>
                  <a:srgbClr val="F3F3F3"/>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40"/>
              <p:cNvSpPr/>
              <p:nvPr/>
            </p:nvSpPr>
            <p:spPr>
              <a:xfrm>
                <a:off x="4230666" y="3943372"/>
                <a:ext cx="15612" cy="77934"/>
              </a:xfrm>
              <a:custGeom>
                <a:avLst/>
                <a:gdLst/>
                <a:ahLst/>
                <a:cxnLst/>
                <a:rect l="l" t="t" r="r" b="b"/>
                <a:pathLst>
                  <a:path w="1985" h="9909" fill="none" extrusionOk="0">
                    <a:moveTo>
                      <a:pt x="1984" y="9908"/>
                    </a:moveTo>
                    <a:lnTo>
                      <a:pt x="0" y="1"/>
                    </a:lnTo>
                  </a:path>
                </a:pathLst>
              </a:custGeom>
              <a:solidFill>
                <a:srgbClr val="F3F3F3"/>
              </a:solidFill>
              <a:ln w="1825" cap="flat" cmpd="sng">
                <a:solidFill>
                  <a:srgbClr val="F3F3F3"/>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40"/>
              <p:cNvSpPr/>
              <p:nvPr/>
            </p:nvSpPr>
            <p:spPr>
              <a:xfrm>
                <a:off x="4230666" y="3902843"/>
                <a:ext cx="138817" cy="116937"/>
              </a:xfrm>
              <a:custGeom>
                <a:avLst/>
                <a:gdLst/>
                <a:ahLst/>
                <a:cxnLst/>
                <a:rect l="l" t="t" r="r" b="b"/>
                <a:pathLst>
                  <a:path w="17650" h="14868" fill="none" extrusionOk="0">
                    <a:moveTo>
                      <a:pt x="11952" y="14868"/>
                    </a:moveTo>
                    <a:lnTo>
                      <a:pt x="0" y="4670"/>
                    </a:lnTo>
                    <a:lnTo>
                      <a:pt x="9702" y="1"/>
                    </a:lnTo>
                    <a:lnTo>
                      <a:pt x="17649" y="7489"/>
                    </a:lnTo>
                    <a:close/>
                  </a:path>
                </a:pathLst>
              </a:custGeom>
              <a:solidFill>
                <a:srgbClr val="F3F3F3"/>
              </a:solidFill>
              <a:ln w="1825" cap="flat" cmpd="sng">
                <a:solidFill>
                  <a:srgbClr val="F3F3F3"/>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40"/>
              <p:cNvSpPr/>
              <p:nvPr/>
            </p:nvSpPr>
            <p:spPr>
              <a:xfrm>
                <a:off x="4234473" y="3939573"/>
                <a:ext cx="143953" cy="22171"/>
              </a:xfrm>
              <a:custGeom>
                <a:avLst/>
                <a:gdLst/>
                <a:ahLst/>
                <a:cxnLst/>
                <a:rect l="l" t="t" r="r" b="b"/>
                <a:pathLst>
                  <a:path w="18303" h="2819" fill="none" extrusionOk="0">
                    <a:moveTo>
                      <a:pt x="0" y="0"/>
                    </a:moveTo>
                    <a:lnTo>
                      <a:pt x="18303" y="2819"/>
                    </a:lnTo>
                  </a:path>
                </a:pathLst>
              </a:custGeom>
              <a:solidFill>
                <a:srgbClr val="F3F3F3"/>
              </a:solidFill>
              <a:ln w="1825" cap="flat" cmpd="sng">
                <a:solidFill>
                  <a:srgbClr val="F3F3F3"/>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40"/>
              <p:cNvSpPr/>
              <p:nvPr/>
            </p:nvSpPr>
            <p:spPr>
              <a:xfrm>
                <a:off x="4300405" y="4023579"/>
                <a:ext cx="24264" cy="112650"/>
              </a:xfrm>
              <a:custGeom>
                <a:avLst/>
                <a:gdLst/>
                <a:ahLst/>
                <a:cxnLst/>
                <a:rect l="l" t="t" r="r" b="b"/>
                <a:pathLst>
                  <a:path w="3085" h="14323" fill="none" extrusionOk="0">
                    <a:moveTo>
                      <a:pt x="0" y="14323"/>
                    </a:moveTo>
                    <a:lnTo>
                      <a:pt x="3085" y="0"/>
                    </a:lnTo>
                  </a:path>
                </a:pathLst>
              </a:custGeom>
              <a:solidFill>
                <a:srgbClr val="F3F3F3"/>
              </a:solidFill>
              <a:ln w="1825" cap="flat" cmpd="sng">
                <a:solidFill>
                  <a:srgbClr val="F3F3F3"/>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40"/>
              <p:cNvSpPr/>
              <p:nvPr/>
            </p:nvSpPr>
            <p:spPr>
              <a:xfrm>
                <a:off x="4324661" y="4019772"/>
                <a:ext cx="40544" cy="140154"/>
              </a:xfrm>
              <a:custGeom>
                <a:avLst/>
                <a:gdLst/>
                <a:ahLst/>
                <a:cxnLst/>
                <a:rect l="l" t="t" r="r" b="b"/>
                <a:pathLst>
                  <a:path w="5155" h="17820" fill="none" extrusionOk="0">
                    <a:moveTo>
                      <a:pt x="1" y="1"/>
                    </a:moveTo>
                    <a:lnTo>
                      <a:pt x="5154" y="17819"/>
                    </a:lnTo>
                  </a:path>
                </a:pathLst>
              </a:custGeom>
              <a:solidFill>
                <a:srgbClr val="F3F3F3"/>
              </a:solidFill>
              <a:ln w="1825" cap="flat" cmpd="sng">
                <a:solidFill>
                  <a:srgbClr val="F3F3F3"/>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40"/>
              <p:cNvSpPr/>
              <p:nvPr/>
            </p:nvSpPr>
            <p:spPr>
              <a:xfrm>
                <a:off x="4324661" y="4019772"/>
                <a:ext cx="104282" cy="52522"/>
              </a:xfrm>
              <a:custGeom>
                <a:avLst/>
                <a:gdLst/>
                <a:ahLst/>
                <a:cxnLst/>
                <a:rect l="l" t="t" r="r" b="b"/>
                <a:pathLst>
                  <a:path w="13259" h="6678" fill="none" extrusionOk="0">
                    <a:moveTo>
                      <a:pt x="1" y="1"/>
                    </a:moveTo>
                    <a:lnTo>
                      <a:pt x="13259" y="6678"/>
                    </a:lnTo>
                  </a:path>
                </a:pathLst>
              </a:custGeom>
              <a:solidFill>
                <a:srgbClr val="F3F3F3"/>
              </a:solidFill>
              <a:ln w="1825" cap="flat" cmpd="sng">
                <a:solidFill>
                  <a:srgbClr val="F3F3F3"/>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40"/>
              <p:cNvSpPr/>
              <p:nvPr/>
            </p:nvSpPr>
            <p:spPr>
              <a:xfrm>
                <a:off x="4328467" y="3989901"/>
                <a:ext cx="113421" cy="29879"/>
              </a:xfrm>
              <a:custGeom>
                <a:avLst/>
                <a:gdLst/>
                <a:ahLst/>
                <a:cxnLst/>
                <a:rect l="l" t="t" r="r" b="b"/>
                <a:pathLst>
                  <a:path w="14421" h="3799" fill="none" extrusionOk="0">
                    <a:moveTo>
                      <a:pt x="14420" y="0"/>
                    </a:moveTo>
                    <a:lnTo>
                      <a:pt x="1" y="3799"/>
                    </a:lnTo>
                  </a:path>
                </a:pathLst>
              </a:custGeom>
              <a:solidFill>
                <a:srgbClr val="F3F3F3"/>
              </a:solidFill>
              <a:ln w="1825" cap="flat" cmpd="sng">
                <a:solidFill>
                  <a:srgbClr val="F3F3F3"/>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40"/>
              <p:cNvSpPr/>
              <p:nvPr/>
            </p:nvSpPr>
            <p:spPr>
              <a:xfrm>
                <a:off x="4224193" y="4019772"/>
                <a:ext cx="23886" cy="76975"/>
              </a:xfrm>
              <a:custGeom>
                <a:avLst/>
                <a:gdLst/>
                <a:ahLst/>
                <a:cxnLst/>
                <a:rect l="l" t="t" r="r" b="b"/>
                <a:pathLst>
                  <a:path w="3037" h="9787" fill="none" extrusionOk="0">
                    <a:moveTo>
                      <a:pt x="1" y="9787"/>
                    </a:moveTo>
                    <a:lnTo>
                      <a:pt x="3037" y="1"/>
                    </a:lnTo>
                  </a:path>
                </a:pathLst>
              </a:custGeom>
              <a:solidFill>
                <a:srgbClr val="F3F3F3"/>
              </a:solidFill>
              <a:ln w="1825" cap="flat" cmpd="sng">
                <a:solidFill>
                  <a:srgbClr val="F3F3F3"/>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40"/>
              <p:cNvSpPr/>
              <p:nvPr/>
            </p:nvSpPr>
            <p:spPr>
              <a:xfrm>
                <a:off x="4248071" y="4019772"/>
                <a:ext cx="52342" cy="116457"/>
              </a:xfrm>
              <a:custGeom>
                <a:avLst/>
                <a:gdLst/>
                <a:ahLst/>
                <a:cxnLst/>
                <a:rect l="l" t="t" r="r" b="b"/>
                <a:pathLst>
                  <a:path w="6655" h="14807" fill="none" extrusionOk="0">
                    <a:moveTo>
                      <a:pt x="1" y="1"/>
                    </a:moveTo>
                    <a:lnTo>
                      <a:pt x="6654" y="14807"/>
                    </a:lnTo>
                  </a:path>
                </a:pathLst>
              </a:custGeom>
              <a:solidFill>
                <a:srgbClr val="F3F3F3"/>
              </a:solidFill>
              <a:ln w="1825" cap="flat" cmpd="sng">
                <a:solidFill>
                  <a:srgbClr val="F3F3F3"/>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40"/>
              <p:cNvSpPr/>
              <p:nvPr/>
            </p:nvSpPr>
            <p:spPr>
              <a:xfrm>
                <a:off x="4300405" y="4138982"/>
                <a:ext cx="6567" cy="119029"/>
              </a:xfrm>
              <a:custGeom>
                <a:avLst/>
                <a:gdLst/>
                <a:ahLst/>
                <a:cxnLst/>
                <a:rect l="l" t="t" r="r" b="b"/>
                <a:pathLst>
                  <a:path w="835" h="15134" fill="none" extrusionOk="0">
                    <a:moveTo>
                      <a:pt x="0" y="1"/>
                    </a:moveTo>
                    <a:lnTo>
                      <a:pt x="835" y="15134"/>
                    </a:lnTo>
                  </a:path>
                </a:pathLst>
              </a:custGeom>
              <a:solidFill>
                <a:srgbClr val="F3F3F3"/>
              </a:solidFill>
              <a:ln w="1825" cap="flat" cmpd="sng">
                <a:solidFill>
                  <a:srgbClr val="F3F3F3"/>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40"/>
              <p:cNvSpPr/>
              <p:nvPr/>
            </p:nvSpPr>
            <p:spPr>
              <a:xfrm>
                <a:off x="4219726" y="4200164"/>
                <a:ext cx="85343" cy="60513"/>
              </a:xfrm>
              <a:custGeom>
                <a:avLst/>
                <a:gdLst/>
                <a:ahLst/>
                <a:cxnLst/>
                <a:rect l="l" t="t" r="r" b="b"/>
                <a:pathLst>
                  <a:path w="10851" h="7694" fill="none" extrusionOk="0">
                    <a:moveTo>
                      <a:pt x="0" y="0"/>
                    </a:moveTo>
                    <a:lnTo>
                      <a:pt x="10851" y="7694"/>
                    </a:lnTo>
                  </a:path>
                </a:pathLst>
              </a:custGeom>
              <a:solidFill>
                <a:srgbClr val="F3F3F3"/>
              </a:solidFill>
              <a:ln w="1825" cap="flat" cmpd="sng">
                <a:solidFill>
                  <a:srgbClr val="F3F3F3"/>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40"/>
              <p:cNvSpPr/>
              <p:nvPr/>
            </p:nvSpPr>
            <p:spPr>
              <a:xfrm>
                <a:off x="4223430" y="4137275"/>
                <a:ext cx="81930" cy="15132"/>
              </a:xfrm>
              <a:custGeom>
                <a:avLst/>
                <a:gdLst/>
                <a:ahLst/>
                <a:cxnLst/>
                <a:rect l="l" t="t" r="r" b="b"/>
                <a:pathLst>
                  <a:path w="10417" h="1924" fill="none" extrusionOk="0">
                    <a:moveTo>
                      <a:pt x="1" y="1923"/>
                    </a:moveTo>
                    <a:lnTo>
                      <a:pt x="10416" y="0"/>
                    </a:lnTo>
                  </a:path>
                </a:pathLst>
              </a:custGeom>
              <a:solidFill>
                <a:srgbClr val="F3F3F3"/>
              </a:solidFill>
              <a:ln w="1825" cap="flat" cmpd="sng">
                <a:solidFill>
                  <a:srgbClr val="F3F3F3"/>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40"/>
              <p:cNvSpPr/>
              <p:nvPr/>
            </p:nvSpPr>
            <p:spPr>
              <a:xfrm>
                <a:off x="4303638" y="4138982"/>
                <a:ext cx="59947" cy="23894"/>
              </a:xfrm>
              <a:custGeom>
                <a:avLst/>
                <a:gdLst/>
                <a:ahLst/>
                <a:cxnLst/>
                <a:rect l="l" t="t" r="r" b="b"/>
                <a:pathLst>
                  <a:path w="7622" h="3038" fill="none" extrusionOk="0">
                    <a:moveTo>
                      <a:pt x="7621" y="3037"/>
                    </a:moveTo>
                    <a:lnTo>
                      <a:pt x="0" y="1"/>
                    </a:lnTo>
                  </a:path>
                </a:pathLst>
              </a:custGeom>
              <a:solidFill>
                <a:srgbClr val="F3F3F3"/>
              </a:solidFill>
              <a:ln w="1825" cap="flat" cmpd="sng">
                <a:solidFill>
                  <a:srgbClr val="F3F3F3"/>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40"/>
              <p:cNvSpPr/>
              <p:nvPr/>
            </p:nvSpPr>
            <p:spPr>
              <a:xfrm>
                <a:off x="4201644" y="4267237"/>
                <a:ext cx="39970" cy="77164"/>
              </a:xfrm>
              <a:custGeom>
                <a:avLst/>
                <a:gdLst/>
                <a:ahLst/>
                <a:cxnLst/>
                <a:rect l="l" t="t" r="r" b="b"/>
                <a:pathLst>
                  <a:path w="5082" h="9811" fill="none" extrusionOk="0">
                    <a:moveTo>
                      <a:pt x="1" y="0"/>
                    </a:moveTo>
                    <a:lnTo>
                      <a:pt x="5081" y="9811"/>
                    </a:lnTo>
                  </a:path>
                </a:pathLst>
              </a:custGeom>
              <a:solidFill>
                <a:srgbClr val="F3F3F3"/>
              </a:solidFill>
              <a:ln w="1825" cap="flat" cmpd="sng">
                <a:solidFill>
                  <a:srgbClr val="F3F3F3"/>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40"/>
              <p:cNvSpPr/>
              <p:nvPr/>
            </p:nvSpPr>
            <p:spPr>
              <a:xfrm>
                <a:off x="4203831" y="4258003"/>
                <a:ext cx="103142" cy="9241"/>
              </a:xfrm>
              <a:custGeom>
                <a:avLst/>
                <a:gdLst/>
                <a:ahLst/>
                <a:cxnLst/>
                <a:rect l="l" t="t" r="r" b="b"/>
                <a:pathLst>
                  <a:path w="13114" h="1175" fill="none" extrusionOk="0">
                    <a:moveTo>
                      <a:pt x="1" y="1174"/>
                    </a:moveTo>
                    <a:lnTo>
                      <a:pt x="13114" y="1"/>
                    </a:lnTo>
                  </a:path>
                </a:pathLst>
              </a:custGeom>
              <a:solidFill>
                <a:srgbClr val="F3F3F3"/>
              </a:solidFill>
              <a:ln w="1825" cap="flat" cmpd="sng">
                <a:solidFill>
                  <a:srgbClr val="F3F3F3"/>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40"/>
              <p:cNvSpPr/>
              <p:nvPr/>
            </p:nvSpPr>
            <p:spPr>
              <a:xfrm>
                <a:off x="4179001" y="3943372"/>
                <a:ext cx="51673" cy="104951"/>
              </a:xfrm>
              <a:custGeom>
                <a:avLst/>
                <a:gdLst/>
                <a:ahLst/>
                <a:cxnLst/>
                <a:rect l="l" t="t" r="r" b="b"/>
                <a:pathLst>
                  <a:path w="6570" h="13344" fill="none" extrusionOk="0">
                    <a:moveTo>
                      <a:pt x="1" y="13344"/>
                    </a:moveTo>
                    <a:lnTo>
                      <a:pt x="6569" y="1"/>
                    </a:lnTo>
                  </a:path>
                </a:pathLst>
              </a:custGeom>
              <a:solidFill>
                <a:srgbClr val="F3F3F3"/>
              </a:solidFill>
              <a:ln w="1825" cap="flat" cmpd="sng">
                <a:solidFill>
                  <a:srgbClr val="F3F3F3"/>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40"/>
              <p:cNvSpPr/>
              <p:nvPr/>
            </p:nvSpPr>
            <p:spPr>
              <a:xfrm>
                <a:off x="4248071" y="4019772"/>
                <a:ext cx="76597" cy="8"/>
              </a:xfrm>
              <a:custGeom>
                <a:avLst/>
                <a:gdLst/>
                <a:ahLst/>
                <a:cxnLst/>
                <a:rect l="l" t="t" r="r" b="b"/>
                <a:pathLst>
                  <a:path w="9739" h="1" fill="none" extrusionOk="0">
                    <a:moveTo>
                      <a:pt x="1" y="1"/>
                    </a:moveTo>
                    <a:lnTo>
                      <a:pt x="9739" y="1"/>
                    </a:lnTo>
                  </a:path>
                </a:pathLst>
              </a:custGeom>
              <a:solidFill>
                <a:srgbClr val="F3F3F3"/>
              </a:solidFill>
              <a:ln w="1825" cap="flat" cmpd="sng">
                <a:solidFill>
                  <a:srgbClr val="F3F3F3"/>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40"/>
              <p:cNvSpPr/>
              <p:nvPr/>
            </p:nvSpPr>
            <p:spPr>
              <a:xfrm>
                <a:off x="4219529" y="4138982"/>
                <a:ext cx="84116" cy="63282"/>
              </a:xfrm>
              <a:custGeom>
                <a:avLst/>
                <a:gdLst/>
                <a:ahLst/>
                <a:cxnLst/>
                <a:rect l="l" t="t" r="r" b="b"/>
                <a:pathLst>
                  <a:path w="10695" h="8046" fill="none" extrusionOk="0">
                    <a:moveTo>
                      <a:pt x="1" y="8045"/>
                    </a:moveTo>
                    <a:lnTo>
                      <a:pt x="10694" y="1"/>
                    </a:lnTo>
                  </a:path>
                </a:pathLst>
              </a:custGeom>
              <a:solidFill>
                <a:srgbClr val="F3F3F3"/>
              </a:solidFill>
              <a:ln w="1825" cap="flat" cmpd="sng">
                <a:solidFill>
                  <a:srgbClr val="F3F3F3"/>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40"/>
              <p:cNvSpPr/>
              <p:nvPr/>
            </p:nvSpPr>
            <p:spPr>
              <a:xfrm>
                <a:off x="3654964" y="3289853"/>
                <a:ext cx="46820" cy="63848"/>
              </a:xfrm>
              <a:custGeom>
                <a:avLst/>
                <a:gdLst/>
                <a:ahLst/>
                <a:cxnLst/>
                <a:rect l="l" t="t" r="r" b="b"/>
                <a:pathLst>
                  <a:path w="5953" h="8118" fill="none" extrusionOk="0">
                    <a:moveTo>
                      <a:pt x="1" y="0"/>
                    </a:moveTo>
                    <a:lnTo>
                      <a:pt x="5952" y="8117"/>
                    </a:lnTo>
                  </a:path>
                </a:pathLst>
              </a:custGeom>
              <a:solidFill>
                <a:srgbClr val="F3F3F3"/>
              </a:solidFill>
              <a:ln w="1825" cap="flat" cmpd="sng">
                <a:solidFill>
                  <a:srgbClr val="F3F3F3"/>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40"/>
              <p:cNvSpPr/>
              <p:nvPr/>
            </p:nvSpPr>
            <p:spPr>
              <a:xfrm>
                <a:off x="3619760" y="3353693"/>
                <a:ext cx="85736" cy="36730"/>
              </a:xfrm>
              <a:custGeom>
                <a:avLst/>
                <a:gdLst/>
                <a:ahLst/>
                <a:cxnLst/>
                <a:rect l="l" t="t" r="r" b="b"/>
                <a:pathLst>
                  <a:path w="10901" h="4670" fill="none" extrusionOk="0">
                    <a:moveTo>
                      <a:pt x="1" y="4670"/>
                    </a:moveTo>
                    <a:lnTo>
                      <a:pt x="10900" y="0"/>
                    </a:lnTo>
                  </a:path>
                </a:pathLst>
              </a:custGeom>
              <a:solidFill>
                <a:srgbClr val="F3F3F3"/>
              </a:solidFill>
              <a:ln w="1825" cap="flat" cmpd="sng">
                <a:solidFill>
                  <a:srgbClr val="F3F3F3"/>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40"/>
              <p:cNvSpPr/>
              <p:nvPr/>
            </p:nvSpPr>
            <p:spPr>
              <a:xfrm>
                <a:off x="3703011" y="3354739"/>
                <a:ext cx="70415" cy="79350"/>
              </a:xfrm>
              <a:custGeom>
                <a:avLst/>
                <a:gdLst/>
                <a:ahLst/>
                <a:cxnLst/>
                <a:rect l="l" t="t" r="r" b="b"/>
                <a:pathLst>
                  <a:path w="8953" h="10089" fill="none" extrusionOk="0">
                    <a:moveTo>
                      <a:pt x="1" y="0"/>
                    </a:moveTo>
                    <a:lnTo>
                      <a:pt x="8952" y="10089"/>
                    </a:lnTo>
                  </a:path>
                </a:pathLst>
              </a:custGeom>
              <a:solidFill>
                <a:srgbClr val="F3F3F3"/>
              </a:solidFill>
              <a:ln w="1825" cap="flat" cmpd="sng">
                <a:solidFill>
                  <a:srgbClr val="F3F3F3"/>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40"/>
              <p:cNvSpPr/>
              <p:nvPr/>
            </p:nvSpPr>
            <p:spPr>
              <a:xfrm>
                <a:off x="3779884" y="3366443"/>
                <a:ext cx="34449" cy="67647"/>
              </a:xfrm>
              <a:custGeom>
                <a:avLst/>
                <a:gdLst/>
                <a:ahLst/>
                <a:cxnLst/>
                <a:rect l="l" t="t" r="r" b="b"/>
                <a:pathLst>
                  <a:path w="4380" h="8601" fill="none" extrusionOk="0">
                    <a:moveTo>
                      <a:pt x="1" y="8601"/>
                    </a:moveTo>
                    <a:lnTo>
                      <a:pt x="4380" y="0"/>
                    </a:lnTo>
                  </a:path>
                </a:pathLst>
              </a:custGeom>
              <a:solidFill>
                <a:srgbClr val="F3F3F3"/>
              </a:solidFill>
              <a:ln w="1825" cap="flat" cmpd="sng">
                <a:solidFill>
                  <a:srgbClr val="F3F3F3"/>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40"/>
              <p:cNvSpPr/>
              <p:nvPr/>
            </p:nvSpPr>
            <p:spPr>
              <a:xfrm>
                <a:off x="3701776" y="3353693"/>
                <a:ext cx="116363" cy="12757"/>
              </a:xfrm>
              <a:custGeom>
                <a:avLst/>
                <a:gdLst/>
                <a:ahLst/>
                <a:cxnLst/>
                <a:rect l="l" t="t" r="r" b="b"/>
                <a:pathLst>
                  <a:path w="14795" h="1622" fill="none" extrusionOk="0">
                    <a:moveTo>
                      <a:pt x="14795" y="1621"/>
                    </a:moveTo>
                    <a:lnTo>
                      <a:pt x="0" y="0"/>
                    </a:lnTo>
                  </a:path>
                </a:pathLst>
              </a:custGeom>
              <a:solidFill>
                <a:srgbClr val="F3F3F3"/>
              </a:solidFill>
              <a:ln w="1825" cap="flat" cmpd="sng">
                <a:solidFill>
                  <a:srgbClr val="F3F3F3"/>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40"/>
              <p:cNvSpPr/>
              <p:nvPr/>
            </p:nvSpPr>
            <p:spPr>
              <a:xfrm>
                <a:off x="3701776" y="3313063"/>
                <a:ext cx="227204" cy="40638"/>
              </a:xfrm>
              <a:custGeom>
                <a:avLst/>
                <a:gdLst/>
                <a:ahLst/>
                <a:cxnLst/>
                <a:rect l="l" t="t" r="r" b="b"/>
                <a:pathLst>
                  <a:path w="28888" h="5167" fill="none" extrusionOk="0">
                    <a:moveTo>
                      <a:pt x="28887" y="1"/>
                    </a:moveTo>
                    <a:lnTo>
                      <a:pt x="0" y="5166"/>
                    </a:lnTo>
                  </a:path>
                </a:pathLst>
              </a:custGeom>
              <a:solidFill>
                <a:srgbClr val="F3F3F3"/>
              </a:solidFill>
              <a:ln w="1825" cap="flat" cmpd="sng">
                <a:solidFill>
                  <a:srgbClr val="F3F3F3"/>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40"/>
              <p:cNvSpPr/>
              <p:nvPr/>
            </p:nvSpPr>
            <p:spPr>
              <a:xfrm>
                <a:off x="3888633" y="3313063"/>
                <a:ext cx="40347" cy="114467"/>
              </a:xfrm>
              <a:custGeom>
                <a:avLst/>
                <a:gdLst/>
                <a:ahLst/>
                <a:cxnLst/>
                <a:rect l="l" t="t" r="r" b="b"/>
                <a:pathLst>
                  <a:path w="5130" h="14554" fill="none" extrusionOk="0">
                    <a:moveTo>
                      <a:pt x="5129" y="1"/>
                    </a:moveTo>
                    <a:lnTo>
                      <a:pt x="0" y="14553"/>
                    </a:lnTo>
                  </a:path>
                </a:pathLst>
              </a:custGeom>
              <a:solidFill>
                <a:srgbClr val="F3F3F3"/>
              </a:solidFill>
              <a:ln w="1825" cap="flat" cmpd="sng">
                <a:solidFill>
                  <a:srgbClr val="F3F3F3"/>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40"/>
              <p:cNvSpPr/>
              <p:nvPr/>
            </p:nvSpPr>
            <p:spPr>
              <a:xfrm>
                <a:off x="3814325" y="3366443"/>
                <a:ext cx="74316" cy="61087"/>
              </a:xfrm>
              <a:custGeom>
                <a:avLst/>
                <a:gdLst/>
                <a:ahLst/>
                <a:cxnLst/>
                <a:rect l="l" t="t" r="r" b="b"/>
                <a:pathLst>
                  <a:path w="9449" h="7767" fill="none" extrusionOk="0">
                    <a:moveTo>
                      <a:pt x="1" y="0"/>
                    </a:moveTo>
                    <a:lnTo>
                      <a:pt x="9448" y="7766"/>
                    </a:lnTo>
                  </a:path>
                </a:pathLst>
              </a:custGeom>
              <a:solidFill>
                <a:srgbClr val="F3F3F3"/>
              </a:solidFill>
              <a:ln w="1825" cap="flat" cmpd="sng">
                <a:solidFill>
                  <a:srgbClr val="F3F3F3"/>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40"/>
              <p:cNvSpPr/>
              <p:nvPr/>
            </p:nvSpPr>
            <p:spPr>
              <a:xfrm>
                <a:off x="3838399" y="3427522"/>
                <a:ext cx="50242" cy="67749"/>
              </a:xfrm>
              <a:custGeom>
                <a:avLst/>
                <a:gdLst/>
                <a:ahLst/>
                <a:cxnLst/>
                <a:rect l="l" t="t" r="r" b="b"/>
                <a:pathLst>
                  <a:path w="6388" h="8614" fill="none" extrusionOk="0">
                    <a:moveTo>
                      <a:pt x="0" y="8613"/>
                    </a:moveTo>
                    <a:lnTo>
                      <a:pt x="6387" y="0"/>
                    </a:lnTo>
                  </a:path>
                </a:pathLst>
              </a:custGeom>
              <a:solidFill>
                <a:srgbClr val="F3F3F3"/>
              </a:solidFill>
              <a:ln w="1825" cap="flat" cmpd="sng">
                <a:solidFill>
                  <a:srgbClr val="F3F3F3"/>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40"/>
              <p:cNvSpPr/>
              <p:nvPr/>
            </p:nvSpPr>
            <p:spPr>
              <a:xfrm>
                <a:off x="3814325" y="3313063"/>
                <a:ext cx="114656" cy="53388"/>
              </a:xfrm>
              <a:custGeom>
                <a:avLst/>
                <a:gdLst/>
                <a:ahLst/>
                <a:cxnLst/>
                <a:rect l="l" t="t" r="r" b="b"/>
                <a:pathLst>
                  <a:path w="14578" h="6788" fill="none" extrusionOk="0">
                    <a:moveTo>
                      <a:pt x="1" y="6787"/>
                    </a:moveTo>
                    <a:lnTo>
                      <a:pt x="14577" y="1"/>
                    </a:lnTo>
                  </a:path>
                </a:pathLst>
              </a:custGeom>
              <a:solidFill>
                <a:srgbClr val="F3F3F3"/>
              </a:solidFill>
              <a:ln w="1825" cap="flat" cmpd="sng">
                <a:solidFill>
                  <a:srgbClr val="F3F3F3"/>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40"/>
              <p:cNvSpPr/>
              <p:nvPr/>
            </p:nvSpPr>
            <p:spPr>
              <a:xfrm>
                <a:off x="3888633" y="3427522"/>
                <a:ext cx="55377" cy="76212"/>
              </a:xfrm>
              <a:custGeom>
                <a:avLst/>
                <a:gdLst/>
                <a:ahLst/>
                <a:cxnLst/>
                <a:rect l="l" t="t" r="r" b="b"/>
                <a:pathLst>
                  <a:path w="7041" h="9690" fill="none" extrusionOk="0">
                    <a:moveTo>
                      <a:pt x="0" y="0"/>
                    </a:moveTo>
                    <a:lnTo>
                      <a:pt x="7041" y="9690"/>
                    </a:lnTo>
                  </a:path>
                </a:pathLst>
              </a:custGeom>
              <a:solidFill>
                <a:srgbClr val="F3F3F3"/>
              </a:solidFill>
              <a:ln w="1825" cap="flat" cmpd="sng">
                <a:solidFill>
                  <a:srgbClr val="F3F3F3"/>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40"/>
              <p:cNvSpPr/>
              <p:nvPr/>
            </p:nvSpPr>
            <p:spPr>
              <a:xfrm>
                <a:off x="3944003" y="3406208"/>
                <a:ext cx="40631" cy="97526"/>
              </a:xfrm>
              <a:custGeom>
                <a:avLst/>
                <a:gdLst/>
                <a:ahLst/>
                <a:cxnLst/>
                <a:rect l="l" t="t" r="r" b="b"/>
                <a:pathLst>
                  <a:path w="5166" h="12400" fill="none" extrusionOk="0">
                    <a:moveTo>
                      <a:pt x="1" y="12400"/>
                    </a:moveTo>
                    <a:lnTo>
                      <a:pt x="5166" y="1"/>
                    </a:lnTo>
                  </a:path>
                </a:pathLst>
              </a:custGeom>
              <a:solidFill>
                <a:srgbClr val="F3F3F3"/>
              </a:solidFill>
              <a:ln w="1825" cap="flat" cmpd="sng">
                <a:solidFill>
                  <a:srgbClr val="F3F3F3"/>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40"/>
              <p:cNvSpPr/>
              <p:nvPr/>
            </p:nvSpPr>
            <p:spPr>
              <a:xfrm>
                <a:off x="3984625" y="3357500"/>
                <a:ext cx="55291" cy="48716"/>
              </a:xfrm>
              <a:custGeom>
                <a:avLst/>
                <a:gdLst/>
                <a:ahLst/>
                <a:cxnLst/>
                <a:rect l="l" t="t" r="r" b="b"/>
                <a:pathLst>
                  <a:path w="7030" h="6194" fill="none" extrusionOk="0">
                    <a:moveTo>
                      <a:pt x="1" y="6194"/>
                    </a:moveTo>
                    <a:lnTo>
                      <a:pt x="7029" y="0"/>
                    </a:lnTo>
                  </a:path>
                </a:pathLst>
              </a:custGeom>
              <a:solidFill>
                <a:srgbClr val="F3F3F3"/>
              </a:solidFill>
              <a:ln w="1825" cap="flat" cmpd="sng">
                <a:solidFill>
                  <a:srgbClr val="F3F3F3"/>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40"/>
              <p:cNvSpPr/>
              <p:nvPr/>
            </p:nvSpPr>
            <p:spPr>
              <a:xfrm>
                <a:off x="3888633" y="3406208"/>
                <a:ext cx="96000" cy="21322"/>
              </a:xfrm>
              <a:custGeom>
                <a:avLst/>
                <a:gdLst/>
                <a:ahLst/>
                <a:cxnLst/>
                <a:rect l="l" t="t" r="r" b="b"/>
                <a:pathLst>
                  <a:path w="12206" h="2711" fill="none" extrusionOk="0">
                    <a:moveTo>
                      <a:pt x="0" y="2710"/>
                    </a:moveTo>
                    <a:lnTo>
                      <a:pt x="12206" y="1"/>
                    </a:lnTo>
                  </a:path>
                </a:pathLst>
              </a:custGeom>
              <a:solidFill>
                <a:srgbClr val="F3F3F3"/>
              </a:solidFill>
              <a:ln w="1825" cap="flat" cmpd="sng">
                <a:solidFill>
                  <a:srgbClr val="F3F3F3"/>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40"/>
              <p:cNvSpPr/>
              <p:nvPr/>
            </p:nvSpPr>
            <p:spPr>
              <a:xfrm>
                <a:off x="3984625" y="3406208"/>
                <a:ext cx="42251" cy="136348"/>
              </a:xfrm>
              <a:custGeom>
                <a:avLst/>
                <a:gdLst/>
                <a:ahLst/>
                <a:cxnLst/>
                <a:rect l="l" t="t" r="r" b="b"/>
                <a:pathLst>
                  <a:path w="5372" h="17336" fill="none" extrusionOk="0">
                    <a:moveTo>
                      <a:pt x="1" y="1"/>
                    </a:moveTo>
                    <a:lnTo>
                      <a:pt x="5372" y="17335"/>
                    </a:lnTo>
                  </a:path>
                </a:pathLst>
              </a:custGeom>
              <a:solidFill>
                <a:srgbClr val="F3F3F3"/>
              </a:solidFill>
              <a:ln w="1825" cap="flat" cmpd="sng">
                <a:solidFill>
                  <a:srgbClr val="F3F3F3"/>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40"/>
              <p:cNvSpPr/>
              <p:nvPr/>
            </p:nvSpPr>
            <p:spPr>
              <a:xfrm>
                <a:off x="4026868" y="3427522"/>
                <a:ext cx="35597" cy="115033"/>
              </a:xfrm>
              <a:custGeom>
                <a:avLst/>
                <a:gdLst/>
                <a:ahLst/>
                <a:cxnLst/>
                <a:rect l="l" t="t" r="r" b="b"/>
                <a:pathLst>
                  <a:path w="4526" h="14626" fill="none" extrusionOk="0">
                    <a:moveTo>
                      <a:pt x="1" y="14625"/>
                    </a:moveTo>
                    <a:lnTo>
                      <a:pt x="4525" y="0"/>
                    </a:lnTo>
                  </a:path>
                </a:pathLst>
              </a:custGeom>
              <a:solidFill>
                <a:srgbClr val="F3F3F3"/>
              </a:solidFill>
              <a:ln w="1825" cap="flat" cmpd="sng">
                <a:solidFill>
                  <a:srgbClr val="F3F3F3"/>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1422;p40"/>
              <p:cNvSpPr/>
              <p:nvPr/>
            </p:nvSpPr>
            <p:spPr>
              <a:xfrm>
                <a:off x="3876261" y="3542548"/>
                <a:ext cx="150615" cy="52051"/>
              </a:xfrm>
              <a:custGeom>
                <a:avLst/>
                <a:gdLst/>
                <a:ahLst/>
                <a:cxnLst/>
                <a:rect l="l" t="t" r="r" b="b"/>
                <a:pathLst>
                  <a:path w="19150" h="6618" fill="none" extrusionOk="0">
                    <a:moveTo>
                      <a:pt x="1" y="6617"/>
                    </a:moveTo>
                    <a:lnTo>
                      <a:pt x="19150" y="0"/>
                    </a:lnTo>
                  </a:path>
                </a:pathLst>
              </a:custGeom>
              <a:solidFill>
                <a:srgbClr val="F3F3F3"/>
              </a:solidFill>
              <a:ln w="1825" cap="flat" cmpd="sng">
                <a:solidFill>
                  <a:srgbClr val="F3F3F3"/>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40"/>
              <p:cNvSpPr/>
              <p:nvPr/>
            </p:nvSpPr>
            <p:spPr>
              <a:xfrm>
                <a:off x="4006702" y="3542548"/>
                <a:ext cx="20174" cy="99044"/>
              </a:xfrm>
              <a:custGeom>
                <a:avLst/>
                <a:gdLst/>
                <a:ahLst/>
                <a:cxnLst/>
                <a:rect l="l" t="t" r="r" b="b"/>
                <a:pathLst>
                  <a:path w="2565" h="12593" fill="none" extrusionOk="0">
                    <a:moveTo>
                      <a:pt x="2565" y="0"/>
                    </a:moveTo>
                    <a:lnTo>
                      <a:pt x="0" y="12593"/>
                    </a:lnTo>
                  </a:path>
                </a:pathLst>
              </a:custGeom>
              <a:solidFill>
                <a:srgbClr val="F3F3F3"/>
              </a:solidFill>
              <a:ln w="1825" cap="flat" cmpd="sng">
                <a:solidFill>
                  <a:srgbClr val="F3F3F3"/>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40"/>
              <p:cNvSpPr/>
              <p:nvPr/>
            </p:nvSpPr>
            <p:spPr>
              <a:xfrm>
                <a:off x="3912700" y="3641584"/>
                <a:ext cx="97817" cy="41779"/>
              </a:xfrm>
              <a:custGeom>
                <a:avLst/>
                <a:gdLst/>
                <a:ahLst/>
                <a:cxnLst/>
                <a:rect l="l" t="t" r="r" b="b"/>
                <a:pathLst>
                  <a:path w="12437" h="5312" fill="none" extrusionOk="0">
                    <a:moveTo>
                      <a:pt x="1" y="5311"/>
                    </a:moveTo>
                    <a:lnTo>
                      <a:pt x="12436" y="1"/>
                    </a:lnTo>
                  </a:path>
                </a:pathLst>
              </a:custGeom>
              <a:solidFill>
                <a:srgbClr val="F3F3F3"/>
              </a:solidFill>
              <a:ln w="1825" cap="flat" cmpd="sng">
                <a:solidFill>
                  <a:srgbClr val="F3F3F3"/>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40"/>
              <p:cNvSpPr/>
              <p:nvPr/>
            </p:nvSpPr>
            <p:spPr>
              <a:xfrm>
                <a:off x="3875601" y="3503726"/>
                <a:ext cx="68410" cy="89158"/>
              </a:xfrm>
              <a:custGeom>
                <a:avLst/>
                <a:gdLst/>
                <a:ahLst/>
                <a:cxnLst/>
                <a:rect l="l" t="t" r="r" b="b"/>
                <a:pathLst>
                  <a:path w="8698" h="11336" fill="none" extrusionOk="0">
                    <a:moveTo>
                      <a:pt x="8698" y="1"/>
                    </a:moveTo>
                    <a:lnTo>
                      <a:pt x="0" y="11335"/>
                    </a:lnTo>
                  </a:path>
                </a:pathLst>
              </a:custGeom>
              <a:solidFill>
                <a:srgbClr val="F3F3F3"/>
              </a:solidFill>
              <a:ln w="1825" cap="flat" cmpd="sng">
                <a:solidFill>
                  <a:srgbClr val="F3F3F3"/>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40"/>
              <p:cNvSpPr/>
              <p:nvPr/>
            </p:nvSpPr>
            <p:spPr>
              <a:xfrm>
                <a:off x="3944003" y="3503726"/>
                <a:ext cx="89441" cy="36163"/>
              </a:xfrm>
              <a:custGeom>
                <a:avLst/>
                <a:gdLst/>
                <a:ahLst/>
                <a:cxnLst/>
                <a:rect l="l" t="t" r="r" b="b"/>
                <a:pathLst>
                  <a:path w="11372" h="4598" fill="none" extrusionOk="0">
                    <a:moveTo>
                      <a:pt x="1" y="1"/>
                    </a:moveTo>
                    <a:lnTo>
                      <a:pt x="11372" y="4598"/>
                    </a:lnTo>
                  </a:path>
                </a:pathLst>
              </a:custGeom>
              <a:solidFill>
                <a:srgbClr val="F3F3F3"/>
              </a:solidFill>
              <a:ln w="1825" cap="flat" cmpd="sng">
                <a:solidFill>
                  <a:srgbClr val="F3F3F3"/>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40"/>
              <p:cNvSpPr/>
              <p:nvPr/>
            </p:nvSpPr>
            <p:spPr>
              <a:xfrm>
                <a:off x="4033436" y="3490599"/>
                <a:ext cx="132824" cy="49290"/>
              </a:xfrm>
              <a:custGeom>
                <a:avLst/>
                <a:gdLst/>
                <a:ahLst/>
                <a:cxnLst/>
                <a:rect l="l" t="t" r="r" b="b"/>
                <a:pathLst>
                  <a:path w="16888" h="6267" fill="none" extrusionOk="0">
                    <a:moveTo>
                      <a:pt x="1" y="6267"/>
                    </a:moveTo>
                    <a:lnTo>
                      <a:pt x="16888" y="0"/>
                    </a:lnTo>
                  </a:path>
                </a:pathLst>
              </a:custGeom>
              <a:solidFill>
                <a:srgbClr val="F3F3F3"/>
              </a:solidFill>
              <a:ln w="1825" cap="flat" cmpd="sng">
                <a:solidFill>
                  <a:srgbClr val="F3F3F3"/>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40"/>
              <p:cNvSpPr/>
              <p:nvPr/>
            </p:nvSpPr>
            <p:spPr>
              <a:xfrm>
                <a:off x="4166252" y="3490599"/>
                <a:ext cx="73459" cy="95528"/>
              </a:xfrm>
              <a:custGeom>
                <a:avLst/>
                <a:gdLst/>
                <a:ahLst/>
                <a:cxnLst/>
                <a:rect l="l" t="t" r="r" b="b"/>
                <a:pathLst>
                  <a:path w="9340" h="12146" fill="none" extrusionOk="0">
                    <a:moveTo>
                      <a:pt x="1" y="0"/>
                    </a:moveTo>
                    <a:lnTo>
                      <a:pt x="9339" y="12146"/>
                    </a:lnTo>
                  </a:path>
                </a:pathLst>
              </a:custGeom>
              <a:solidFill>
                <a:srgbClr val="F3F3F3"/>
              </a:solidFill>
              <a:ln w="1825" cap="flat" cmpd="sng">
                <a:solidFill>
                  <a:srgbClr val="F3F3F3"/>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40"/>
              <p:cNvSpPr/>
              <p:nvPr/>
            </p:nvSpPr>
            <p:spPr>
              <a:xfrm>
                <a:off x="4027726" y="3539882"/>
                <a:ext cx="211985" cy="39970"/>
              </a:xfrm>
              <a:custGeom>
                <a:avLst/>
                <a:gdLst/>
                <a:ahLst/>
                <a:cxnLst/>
                <a:rect l="l" t="t" r="r" b="b"/>
                <a:pathLst>
                  <a:path w="26953" h="5082" fill="none" extrusionOk="0">
                    <a:moveTo>
                      <a:pt x="26952" y="5081"/>
                    </a:moveTo>
                    <a:lnTo>
                      <a:pt x="1" y="1"/>
                    </a:lnTo>
                  </a:path>
                </a:pathLst>
              </a:custGeom>
              <a:solidFill>
                <a:srgbClr val="F3F3F3"/>
              </a:solidFill>
              <a:ln w="1825" cap="flat" cmpd="sng">
                <a:solidFill>
                  <a:srgbClr val="F3F3F3"/>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40"/>
              <p:cNvSpPr/>
              <p:nvPr/>
            </p:nvSpPr>
            <p:spPr>
              <a:xfrm>
                <a:off x="4027726" y="3539882"/>
                <a:ext cx="99720" cy="174878"/>
              </a:xfrm>
              <a:custGeom>
                <a:avLst/>
                <a:gdLst/>
                <a:ahLst/>
                <a:cxnLst/>
                <a:rect l="l" t="t" r="r" b="b"/>
                <a:pathLst>
                  <a:path w="12679" h="22235" fill="none" extrusionOk="0">
                    <a:moveTo>
                      <a:pt x="1" y="1"/>
                    </a:moveTo>
                    <a:lnTo>
                      <a:pt x="12678" y="22234"/>
                    </a:lnTo>
                  </a:path>
                </a:pathLst>
              </a:custGeom>
              <a:solidFill>
                <a:srgbClr val="F3F3F3"/>
              </a:solidFill>
              <a:ln w="1825" cap="flat" cmpd="sng">
                <a:solidFill>
                  <a:srgbClr val="F3F3F3"/>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40"/>
              <p:cNvSpPr/>
              <p:nvPr/>
            </p:nvSpPr>
            <p:spPr>
              <a:xfrm>
                <a:off x="4027726" y="3539882"/>
                <a:ext cx="159754" cy="111707"/>
              </a:xfrm>
              <a:custGeom>
                <a:avLst/>
                <a:gdLst/>
                <a:ahLst/>
                <a:cxnLst/>
                <a:rect l="l" t="t" r="r" b="b"/>
                <a:pathLst>
                  <a:path w="20312" h="14203" fill="none" extrusionOk="0">
                    <a:moveTo>
                      <a:pt x="1" y="1"/>
                    </a:moveTo>
                    <a:lnTo>
                      <a:pt x="20311" y="14202"/>
                    </a:lnTo>
                  </a:path>
                </a:pathLst>
              </a:custGeom>
              <a:solidFill>
                <a:srgbClr val="F3F3F3"/>
              </a:solidFill>
              <a:ln w="1825" cap="flat" cmpd="sng">
                <a:solidFill>
                  <a:srgbClr val="F3F3F3"/>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40"/>
              <p:cNvSpPr/>
              <p:nvPr/>
            </p:nvSpPr>
            <p:spPr>
              <a:xfrm>
                <a:off x="4006702" y="3641584"/>
                <a:ext cx="120743" cy="73176"/>
              </a:xfrm>
              <a:custGeom>
                <a:avLst/>
                <a:gdLst/>
                <a:ahLst/>
                <a:cxnLst/>
                <a:rect l="l" t="t" r="r" b="b"/>
                <a:pathLst>
                  <a:path w="15352" h="9304" fill="none" extrusionOk="0">
                    <a:moveTo>
                      <a:pt x="0" y="1"/>
                    </a:moveTo>
                    <a:lnTo>
                      <a:pt x="15351" y="9303"/>
                    </a:lnTo>
                  </a:path>
                </a:pathLst>
              </a:custGeom>
              <a:solidFill>
                <a:srgbClr val="F3F3F3"/>
              </a:solidFill>
              <a:ln w="1825" cap="flat" cmpd="sng">
                <a:solidFill>
                  <a:srgbClr val="F3F3F3"/>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1433;p40"/>
              <p:cNvSpPr/>
              <p:nvPr/>
            </p:nvSpPr>
            <p:spPr>
              <a:xfrm>
                <a:off x="4006702" y="3641584"/>
                <a:ext cx="39773" cy="140249"/>
              </a:xfrm>
              <a:custGeom>
                <a:avLst/>
                <a:gdLst/>
                <a:ahLst/>
                <a:cxnLst/>
                <a:rect l="l" t="t" r="r" b="b"/>
                <a:pathLst>
                  <a:path w="5057" h="17832" fill="none" extrusionOk="0">
                    <a:moveTo>
                      <a:pt x="5057" y="17832"/>
                    </a:moveTo>
                    <a:lnTo>
                      <a:pt x="0" y="1"/>
                    </a:lnTo>
                  </a:path>
                </a:pathLst>
              </a:custGeom>
              <a:solidFill>
                <a:srgbClr val="F3F3F3"/>
              </a:solidFill>
              <a:ln w="1825" cap="flat" cmpd="sng">
                <a:solidFill>
                  <a:srgbClr val="F3F3F3"/>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40"/>
              <p:cNvSpPr/>
              <p:nvPr/>
            </p:nvSpPr>
            <p:spPr>
              <a:xfrm>
                <a:off x="3996423" y="3784585"/>
                <a:ext cx="51862" cy="10280"/>
              </a:xfrm>
              <a:custGeom>
                <a:avLst/>
                <a:gdLst/>
                <a:ahLst/>
                <a:cxnLst/>
                <a:rect l="l" t="t" r="r" b="b"/>
                <a:pathLst>
                  <a:path w="6594" h="1307" fill="none" extrusionOk="0">
                    <a:moveTo>
                      <a:pt x="1" y="1307"/>
                    </a:moveTo>
                    <a:lnTo>
                      <a:pt x="6594" y="0"/>
                    </a:lnTo>
                  </a:path>
                </a:pathLst>
              </a:custGeom>
              <a:solidFill>
                <a:srgbClr val="F3F3F3"/>
              </a:solidFill>
              <a:ln w="1825" cap="flat" cmpd="sng">
                <a:solidFill>
                  <a:srgbClr val="F3F3F3"/>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40"/>
              <p:cNvSpPr/>
              <p:nvPr/>
            </p:nvSpPr>
            <p:spPr>
              <a:xfrm>
                <a:off x="4048277" y="3784585"/>
                <a:ext cx="47583" cy="68890"/>
              </a:xfrm>
              <a:custGeom>
                <a:avLst/>
                <a:gdLst/>
                <a:ahLst/>
                <a:cxnLst/>
                <a:rect l="l" t="t" r="r" b="b"/>
                <a:pathLst>
                  <a:path w="6050" h="8759" fill="none" extrusionOk="0">
                    <a:moveTo>
                      <a:pt x="1" y="0"/>
                    </a:moveTo>
                    <a:lnTo>
                      <a:pt x="6049" y="8758"/>
                    </a:lnTo>
                  </a:path>
                </a:pathLst>
              </a:custGeom>
              <a:solidFill>
                <a:srgbClr val="F3F3F3"/>
              </a:solidFill>
              <a:ln w="1825" cap="flat" cmpd="sng">
                <a:solidFill>
                  <a:srgbClr val="F3F3F3"/>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40"/>
              <p:cNvSpPr/>
              <p:nvPr/>
            </p:nvSpPr>
            <p:spPr>
              <a:xfrm>
                <a:off x="4095947" y="3788392"/>
                <a:ext cx="10280" cy="64894"/>
              </a:xfrm>
              <a:custGeom>
                <a:avLst/>
                <a:gdLst/>
                <a:ahLst/>
                <a:cxnLst/>
                <a:rect l="l" t="t" r="r" b="b"/>
                <a:pathLst>
                  <a:path w="1307" h="8251" fill="none" extrusionOk="0">
                    <a:moveTo>
                      <a:pt x="0" y="8250"/>
                    </a:moveTo>
                    <a:lnTo>
                      <a:pt x="1307" y="0"/>
                    </a:lnTo>
                  </a:path>
                </a:pathLst>
              </a:custGeom>
              <a:solidFill>
                <a:srgbClr val="F3F3F3"/>
              </a:solidFill>
              <a:ln w="1825" cap="flat" cmpd="sng">
                <a:solidFill>
                  <a:srgbClr val="F3F3F3"/>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40"/>
              <p:cNvSpPr/>
              <p:nvPr/>
            </p:nvSpPr>
            <p:spPr>
              <a:xfrm>
                <a:off x="4095852" y="3853467"/>
                <a:ext cx="45672" cy="15895"/>
              </a:xfrm>
              <a:custGeom>
                <a:avLst/>
                <a:gdLst/>
                <a:ahLst/>
                <a:cxnLst/>
                <a:rect l="l" t="t" r="r" b="b"/>
                <a:pathLst>
                  <a:path w="5807" h="2021" fill="none" extrusionOk="0">
                    <a:moveTo>
                      <a:pt x="0" y="0"/>
                    </a:moveTo>
                    <a:lnTo>
                      <a:pt x="5807" y="2021"/>
                    </a:lnTo>
                  </a:path>
                </a:pathLst>
              </a:custGeom>
              <a:solidFill>
                <a:srgbClr val="F3F3F3"/>
              </a:solidFill>
              <a:ln w="1825" cap="flat" cmpd="sng">
                <a:solidFill>
                  <a:srgbClr val="F3F3F3"/>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40"/>
              <p:cNvSpPr/>
              <p:nvPr/>
            </p:nvSpPr>
            <p:spPr>
              <a:xfrm>
                <a:off x="4138567" y="3868308"/>
                <a:ext cx="16469" cy="101710"/>
              </a:xfrm>
              <a:custGeom>
                <a:avLst/>
                <a:gdLst/>
                <a:ahLst/>
                <a:cxnLst/>
                <a:rect l="l" t="t" r="r" b="b"/>
                <a:pathLst>
                  <a:path w="2094" h="12932" fill="none" extrusionOk="0">
                    <a:moveTo>
                      <a:pt x="1" y="1"/>
                    </a:moveTo>
                    <a:lnTo>
                      <a:pt x="2093" y="12932"/>
                    </a:lnTo>
                  </a:path>
                </a:pathLst>
              </a:custGeom>
              <a:solidFill>
                <a:srgbClr val="F3F3F3"/>
              </a:solidFill>
              <a:ln w="1825" cap="flat" cmpd="sng">
                <a:solidFill>
                  <a:srgbClr val="F3F3F3"/>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1439;p40"/>
              <p:cNvSpPr/>
              <p:nvPr/>
            </p:nvSpPr>
            <p:spPr>
              <a:xfrm>
                <a:off x="3875601" y="3592876"/>
                <a:ext cx="131110" cy="48716"/>
              </a:xfrm>
              <a:custGeom>
                <a:avLst/>
                <a:gdLst/>
                <a:ahLst/>
                <a:cxnLst/>
                <a:rect l="l" t="t" r="r" b="b"/>
                <a:pathLst>
                  <a:path w="16670" h="6194" fill="none" extrusionOk="0">
                    <a:moveTo>
                      <a:pt x="0" y="0"/>
                    </a:moveTo>
                    <a:lnTo>
                      <a:pt x="16669" y="6194"/>
                    </a:lnTo>
                  </a:path>
                </a:pathLst>
              </a:custGeom>
              <a:solidFill>
                <a:srgbClr val="F3F3F3"/>
              </a:solidFill>
              <a:ln w="1825" cap="flat" cmpd="sng">
                <a:solidFill>
                  <a:srgbClr val="F3F3F3"/>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1440;p40"/>
              <p:cNvSpPr/>
              <p:nvPr/>
            </p:nvSpPr>
            <p:spPr>
              <a:xfrm>
                <a:off x="4164828" y="3394410"/>
                <a:ext cx="26458" cy="93153"/>
              </a:xfrm>
              <a:custGeom>
                <a:avLst/>
                <a:gdLst/>
                <a:ahLst/>
                <a:cxnLst/>
                <a:rect l="l" t="t" r="r" b="b"/>
                <a:pathLst>
                  <a:path w="3364" h="11844" fill="none" extrusionOk="0">
                    <a:moveTo>
                      <a:pt x="0" y="11843"/>
                    </a:moveTo>
                    <a:lnTo>
                      <a:pt x="3363" y="1"/>
                    </a:lnTo>
                  </a:path>
                </a:pathLst>
              </a:custGeom>
              <a:solidFill>
                <a:srgbClr val="F3F3F3"/>
              </a:solidFill>
              <a:ln w="1825" cap="flat" cmpd="sng">
                <a:solidFill>
                  <a:srgbClr val="F3F3F3"/>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40"/>
              <p:cNvSpPr/>
              <p:nvPr/>
            </p:nvSpPr>
            <p:spPr>
              <a:xfrm>
                <a:off x="4191278" y="3394410"/>
                <a:ext cx="86586" cy="52719"/>
              </a:xfrm>
              <a:custGeom>
                <a:avLst/>
                <a:gdLst/>
                <a:ahLst/>
                <a:cxnLst/>
                <a:rect l="l" t="t" r="r" b="b"/>
                <a:pathLst>
                  <a:path w="11009" h="6703" fill="none" extrusionOk="0">
                    <a:moveTo>
                      <a:pt x="0" y="1"/>
                    </a:moveTo>
                    <a:lnTo>
                      <a:pt x="11008" y="6702"/>
                    </a:lnTo>
                  </a:path>
                </a:pathLst>
              </a:custGeom>
              <a:solidFill>
                <a:srgbClr val="F3F3F3"/>
              </a:solidFill>
              <a:ln w="1825" cap="flat" cmpd="sng">
                <a:solidFill>
                  <a:srgbClr val="F3F3F3"/>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42" name="Google Shape;1442;p40"/>
            <p:cNvGrpSpPr/>
            <p:nvPr/>
          </p:nvGrpSpPr>
          <p:grpSpPr>
            <a:xfrm>
              <a:off x="2026441" y="3938695"/>
              <a:ext cx="63794" cy="54737"/>
              <a:chOff x="4180904" y="4251758"/>
              <a:chExt cx="37783" cy="32420"/>
            </a:xfrm>
          </p:grpSpPr>
          <p:sp>
            <p:nvSpPr>
              <p:cNvPr id="1443" name="Google Shape;1443;p40"/>
              <p:cNvSpPr/>
              <p:nvPr/>
            </p:nvSpPr>
            <p:spPr>
              <a:xfrm>
                <a:off x="4180904" y="4251758"/>
                <a:ext cx="37783" cy="32420"/>
              </a:xfrm>
              <a:custGeom>
                <a:avLst/>
                <a:gdLst/>
                <a:ahLst/>
                <a:cxnLst/>
                <a:rect l="l" t="t" r="r" b="b"/>
                <a:pathLst>
                  <a:path w="4804" h="4122" extrusionOk="0">
                    <a:moveTo>
                      <a:pt x="2738" y="0"/>
                    </a:moveTo>
                    <a:cubicBezTo>
                      <a:pt x="2231" y="0"/>
                      <a:pt x="1715" y="190"/>
                      <a:pt x="1295" y="613"/>
                    </a:cubicBezTo>
                    <a:cubicBezTo>
                      <a:pt x="1" y="1908"/>
                      <a:pt x="920" y="4121"/>
                      <a:pt x="2759" y="4121"/>
                    </a:cubicBezTo>
                    <a:cubicBezTo>
                      <a:pt x="3884" y="4109"/>
                      <a:pt x="4803" y="3190"/>
                      <a:pt x="4803" y="2065"/>
                    </a:cubicBezTo>
                    <a:cubicBezTo>
                      <a:pt x="4803" y="823"/>
                      <a:pt x="3792" y="0"/>
                      <a:pt x="2738"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40"/>
              <p:cNvSpPr/>
              <p:nvPr/>
            </p:nvSpPr>
            <p:spPr>
              <a:xfrm>
                <a:off x="4196037" y="4261432"/>
                <a:ext cx="13040" cy="13040"/>
              </a:xfrm>
              <a:custGeom>
                <a:avLst/>
                <a:gdLst/>
                <a:ahLst/>
                <a:cxnLst/>
                <a:rect l="l" t="t" r="r" b="b"/>
                <a:pathLst>
                  <a:path w="1658" h="1658" extrusionOk="0">
                    <a:moveTo>
                      <a:pt x="835" y="0"/>
                    </a:moveTo>
                    <a:cubicBezTo>
                      <a:pt x="375" y="0"/>
                      <a:pt x="0" y="375"/>
                      <a:pt x="0" y="835"/>
                    </a:cubicBezTo>
                    <a:cubicBezTo>
                      <a:pt x="0" y="1295"/>
                      <a:pt x="375" y="1658"/>
                      <a:pt x="835" y="1658"/>
                    </a:cubicBezTo>
                    <a:cubicBezTo>
                      <a:pt x="1282" y="1658"/>
                      <a:pt x="1657" y="1295"/>
                      <a:pt x="1657" y="835"/>
                    </a:cubicBezTo>
                    <a:cubicBezTo>
                      <a:pt x="1657" y="375"/>
                      <a:pt x="1282" y="0"/>
                      <a:pt x="835"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45" name="Google Shape;1445;p40"/>
            <p:cNvGrpSpPr/>
            <p:nvPr/>
          </p:nvGrpSpPr>
          <p:grpSpPr>
            <a:xfrm>
              <a:off x="2061459" y="3650934"/>
              <a:ext cx="63794" cy="54644"/>
              <a:chOff x="4201644" y="4081324"/>
              <a:chExt cx="37783" cy="32364"/>
            </a:xfrm>
          </p:grpSpPr>
          <p:sp>
            <p:nvSpPr>
              <p:cNvPr id="1446" name="Google Shape;1446;p40"/>
              <p:cNvSpPr/>
              <p:nvPr/>
            </p:nvSpPr>
            <p:spPr>
              <a:xfrm>
                <a:off x="4201644" y="4081324"/>
                <a:ext cx="37783" cy="32364"/>
              </a:xfrm>
              <a:custGeom>
                <a:avLst/>
                <a:gdLst/>
                <a:ahLst/>
                <a:cxnLst/>
                <a:rect l="l" t="t" r="r" b="b"/>
                <a:pathLst>
                  <a:path w="4804" h="4115" extrusionOk="0">
                    <a:moveTo>
                      <a:pt x="2732" y="1"/>
                    </a:moveTo>
                    <a:cubicBezTo>
                      <a:pt x="2228" y="1"/>
                      <a:pt x="1713" y="188"/>
                      <a:pt x="1295" y="606"/>
                    </a:cubicBezTo>
                    <a:cubicBezTo>
                      <a:pt x="1" y="1900"/>
                      <a:pt x="920" y="4114"/>
                      <a:pt x="2747" y="4114"/>
                    </a:cubicBezTo>
                    <a:cubicBezTo>
                      <a:pt x="3884" y="4114"/>
                      <a:pt x="4803" y="3195"/>
                      <a:pt x="4803" y="2058"/>
                    </a:cubicBezTo>
                    <a:cubicBezTo>
                      <a:pt x="4803" y="821"/>
                      <a:pt x="3789" y="1"/>
                      <a:pt x="2732"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1447;p40"/>
              <p:cNvSpPr/>
              <p:nvPr/>
            </p:nvSpPr>
            <p:spPr>
              <a:xfrm>
                <a:off x="4214582" y="4091037"/>
                <a:ext cx="15235" cy="13040"/>
              </a:xfrm>
              <a:custGeom>
                <a:avLst/>
                <a:gdLst/>
                <a:ahLst/>
                <a:cxnLst/>
                <a:rect l="l" t="t" r="r" b="b"/>
                <a:pathLst>
                  <a:path w="1937" h="1658" extrusionOk="0">
                    <a:moveTo>
                      <a:pt x="1102" y="0"/>
                    </a:moveTo>
                    <a:cubicBezTo>
                      <a:pt x="364" y="0"/>
                      <a:pt x="1" y="883"/>
                      <a:pt x="521" y="1415"/>
                    </a:cubicBezTo>
                    <a:cubicBezTo>
                      <a:pt x="688" y="1582"/>
                      <a:pt x="894" y="1657"/>
                      <a:pt x="1096" y="1657"/>
                    </a:cubicBezTo>
                    <a:cubicBezTo>
                      <a:pt x="1524" y="1657"/>
                      <a:pt x="1936" y="1323"/>
                      <a:pt x="1936" y="823"/>
                    </a:cubicBezTo>
                    <a:cubicBezTo>
                      <a:pt x="1936" y="363"/>
                      <a:pt x="1561" y="0"/>
                      <a:pt x="1102"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48" name="Google Shape;1448;p40"/>
            <p:cNvGrpSpPr/>
            <p:nvPr/>
          </p:nvGrpSpPr>
          <p:grpSpPr>
            <a:xfrm>
              <a:off x="2201210" y="3323560"/>
              <a:ext cx="63794" cy="54790"/>
              <a:chOff x="4284416" y="3887428"/>
              <a:chExt cx="37783" cy="32451"/>
            </a:xfrm>
          </p:grpSpPr>
          <p:sp>
            <p:nvSpPr>
              <p:cNvPr id="1449" name="Google Shape;1449;p40"/>
              <p:cNvSpPr/>
              <p:nvPr/>
            </p:nvSpPr>
            <p:spPr>
              <a:xfrm>
                <a:off x="4284416" y="3887428"/>
                <a:ext cx="37783" cy="32451"/>
              </a:xfrm>
              <a:custGeom>
                <a:avLst/>
                <a:gdLst/>
                <a:ahLst/>
                <a:cxnLst/>
                <a:rect l="l" t="t" r="r" b="b"/>
                <a:pathLst>
                  <a:path w="4804" h="4126" extrusionOk="0">
                    <a:moveTo>
                      <a:pt x="2731" y="1"/>
                    </a:moveTo>
                    <a:cubicBezTo>
                      <a:pt x="2227" y="1"/>
                      <a:pt x="1713" y="188"/>
                      <a:pt x="1295" y="606"/>
                    </a:cubicBezTo>
                    <a:cubicBezTo>
                      <a:pt x="1" y="1900"/>
                      <a:pt x="920" y="4126"/>
                      <a:pt x="2747" y="4126"/>
                    </a:cubicBezTo>
                    <a:cubicBezTo>
                      <a:pt x="3884" y="4114"/>
                      <a:pt x="4803" y="3195"/>
                      <a:pt x="4803" y="2070"/>
                    </a:cubicBezTo>
                    <a:cubicBezTo>
                      <a:pt x="4803" y="824"/>
                      <a:pt x="3788" y="1"/>
                      <a:pt x="2731" y="1"/>
                    </a:cubicBezTo>
                    <a:close/>
                  </a:path>
                </a:pathLst>
              </a:custGeom>
              <a:solidFill>
                <a:srgbClr val="CC4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40"/>
              <p:cNvSpPr/>
              <p:nvPr/>
            </p:nvSpPr>
            <p:spPr>
              <a:xfrm>
                <a:off x="4299548" y="3897039"/>
                <a:ext cx="13040" cy="13048"/>
              </a:xfrm>
              <a:custGeom>
                <a:avLst/>
                <a:gdLst/>
                <a:ahLst/>
                <a:cxnLst/>
                <a:rect l="l" t="t" r="r" b="b"/>
                <a:pathLst>
                  <a:path w="1658" h="1659" extrusionOk="0">
                    <a:moveTo>
                      <a:pt x="823" y="1"/>
                    </a:moveTo>
                    <a:cubicBezTo>
                      <a:pt x="363" y="1"/>
                      <a:pt x="0" y="376"/>
                      <a:pt x="0" y="835"/>
                    </a:cubicBezTo>
                    <a:cubicBezTo>
                      <a:pt x="0" y="1295"/>
                      <a:pt x="363" y="1658"/>
                      <a:pt x="823" y="1658"/>
                    </a:cubicBezTo>
                    <a:cubicBezTo>
                      <a:pt x="1283" y="1658"/>
                      <a:pt x="1658" y="1295"/>
                      <a:pt x="1658" y="835"/>
                    </a:cubicBezTo>
                    <a:cubicBezTo>
                      <a:pt x="1658" y="376"/>
                      <a:pt x="1283" y="1"/>
                      <a:pt x="823"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1" name="Google Shape;1451;p40"/>
            <p:cNvGrpSpPr/>
            <p:nvPr/>
          </p:nvGrpSpPr>
          <p:grpSpPr>
            <a:xfrm>
              <a:off x="2098733" y="3277932"/>
              <a:ext cx="63940" cy="54644"/>
              <a:chOff x="4223721" y="3860404"/>
              <a:chExt cx="37870" cy="32364"/>
            </a:xfrm>
          </p:grpSpPr>
          <p:sp>
            <p:nvSpPr>
              <p:cNvPr id="1452" name="Google Shape;1452;p40"/>
              <p:cNvSpPr/>
              <p:nvPr/>
            </p:nvSpPr>
            <p:spPr>
              <a:xfrm>
                <a:off x="4223721" y="3860404"/>
                <a:ext cx="37870" cy="32364"/>
              </a:xfrm>
              <a:custGeom>
                <a:avLst/>
                <a:gdLst/>
                <a:ahLst/>
                <a:cxnLst/>
                <a:rect l="l" t="t" r="r" b="b"/>
                <a:pathLst>
                  <a:path w="4815" h="4115" extrusionOk="0">
                    <a:moveTo>
                      <a:pt x="2735" y="1"/>
                    </a:moveTo>
                    <a:cubicBezTo>
                      <a:pt x="2228" y="1"/>
                      <a:pt x="1713" y="188"/>
                      <a:pt x="1295" y="606"/>
                    </a:cubicBezTo>
                    <a:cubicBezTo>
                      <a:pt x="0" y="1901"/>
                      <a:pt x="920" y="4114"/>
                      <a:pt x="2758" y="4114"/>
                    </a:cubicBezTo>
                    <a:cubicBezTo>
                      <a:pt x="3883" y="4114"/>
                      <a:pt x="4803" y="3195"/>
                      <a:pt x="4815" y="2058"/>
                    </a:cubicBezTo>
                    <a:cubicBezTo>
                      <a:pt x="4815" y="822"/>
                      <a:pt x="3795" y="1"/>
                      <a:pt x="2735"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40"/>
              <p:cNvSpPr/>
              <p:nvPr/>
            </p:nvSpPr>
            <p:spPr>
              <a:xfrm>
                <a:off x="4238846" y="3870117"/>
                <a:ext cx="13040" cy="13040"/>
              </a:xfrm>
              <a:custGeom>
                <a:avLst/>
                <a:gdLst/>
                <a:ahLst/>
                <a:cxnLst/>
                <a:rect l="l" t="t" r="r" b="b"/>
                <a:pathLst>
                  <a:path w="1658" h="1658" extrusionOk="0">
                    <a:moveTo>
                      <a:pt x="835" y="0"/>
                    </a:moveTo>
                    <a:cubicBezTo>
                      <a:pt x="376" y="0"/>
                      <a:pt x="1" y="363"/>
                      <a:pt x="1" y="823"/>
                    </a:cubicBezTo>
                    <a:cubicBezTo>
                      <a:pt x="1" y="1283"/>
                      <a:pt x="376" y="1658"/>
                      <a:pt x="835" y="1658"/>
                    </a:cubicBezTo>
                    <a:cubicBezTo>
                      <a:pt x="1283" y="1658"/>
                      <a:pt x="1658" y="1283"/>
                      <a:pt x="1658" y="823"/>
                    </a:cubicBezTo>
                    <a:cubicBezTo>
                      <a:pt x="1658" y="363"/>
                      <a:pt x="1283" y="0"/>
                      <a:pt x="835" y="0"/>
                    </a:cubicBezTo>
                    <a:close/>
                  </a:path>
                </a:pathLst>
              </a:custGeom>
              <a:solidFill>
                <a:srgbClr val="CC4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4" name="Google Shape;1454;p40"/>
            <p:cNvGrpSpPr/>
            <p:nvPr/>
          </p:nvGrpSpPr>
          <p:grpSpPr>
            <a:xfrm>
              <a:off x="1898097" y="3005827"/>
              <a:ext cx="63780" cy="54631"/>
              <a:chOff x="4104889" y="3699242"/>
              <a:chExt cx="37776" cy="32357"/>
            </a:xfrm>
          </p:grpSpPr>
          <p:sp>
            <p:nvSpPr>
              <p:cNvPr id="1455" name="Google Shape;1455;p40"/>
              <p:cNvSpPr/>
              <p:nvPr/>
            </p:nvSpPr>
            <p:spPr>
              <a:xfrm>
                <a:off x="4104889" y="3699242"/>
                <a:ext cx="37776" cy="32357"/>
              </a:xfrm>
              <a:custGeom>
                <a:avLst/>
                <a:gdLst/>
                <a:ahLst/>
                <a:cxnLst/>
                <a:rect l="l" t="t" r="r" b="b"/>
                <a:pathLst>
                  <a:path w="4803" h="4114" extrusionOk="0">
                    <a:moveTo>
                      <a:pt x="2730" y="0"/>
                    </a:moveTo>
                    <a:cubicBezTo>
                      <a:pt x="2226" y="0"/>
                      <a:pt x="1712" y="188"/>
                      <a:pt x="1295" y="605"/>
                    </a:cubicBezTo>
                    <a:cubicBezTo>
                      <a:pt x="0" y="1900"/>
                      <a:pt x="920" y="4114"/>
                      <a:pt x="2746" y="4114"/>
                    </a:cubicBezTo>
                    <a:cubicBezTo>
                      <a:pt x="3883" y="4114"/>
                      <a:pt x="4803" y="3194"/>
                      <a:pt x="4803" y="2069"/>
                    </a:cubicBezTo>
                    <a:cubicBezTo>
                      <a:pt x="4803" y="824"/>
                      <a:pt x="3788" y="0"/>
                      <a:pt x="2730"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 name="Google Shape;1456;p40"/>
              <p:cNvSpPr/>
              <p:nvPr/>
            </p:nvSpPr>
            <p:spPr>
              <a:xfrm>
                <a:off x="4120013" y="3708948"/>
                <a:ext cx="13040" cy="13040"/>
              </a:xfrm>
              <a:custGeom>
                <a:avLst/>
                <a:gdLst/>
                <a:ahLst/>
                <a:cxnLst/>
                <a:rect l="l" t="t" r="r" b="b"/>
                <a:pathLst>
                  <a:path w="1658" h="1658" extrusionOk="0">
                    <a:moveTo>
                      <a:pt x="823" y="0"/>
                    </a:moveTo>
                    <a:cubicBezTo>
                      <a:pt x="376" y="0"/>
                      <a:pt x="1" y="375"/>
                      <a:pt x="1" y="823"/>
                    </a:cubicBezTo>
                    <a:cubicBezTo>
                      <a:pt x="1" y="1283"/>
                      <a:pt x="376" y="1658"/>
                      <a:pt x="823" y="1658"/>
                    </a:cubicBezTo>
                    <a:cubicBezTo>
                      <a:pt x="1283" y="1658"/>
                      <a:pt x="1658" y="1283"/>
                      <a:pt x="1658" y="823"/>
                    </a:cubicBezTo>
                    <a:cubicBezTo>
                      <a:pt x="1658" y="375"/>
                      <a:pt x="1283" y="0"/>
                      <a:pt x="823" y="0"/>
                    </a:cubicBezTo>
                    <a:close/>
                  </a:path>
                </a:pathLst>
              </a:custGeom>
              <a:solidFill>
                <a:srgbClr val="CC4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7" name="Google Shape;1457;p40"/>
            <p:cNvGrpSpPr/>
            <p:nvPr/>
          </p:nvGrpSpPr>
          <p:grpSpPr>
            <a:xfrm>
              <a:off x="1963471" y="2627421"/>
              <a:ext cx="63953" cy="54737"/>
              <a:chOff x="4143608" y="3475121"/>
              <a:chExt cx="37878" cy="32420"/>
            </a:xfrm>
          </p:grpSpPr>
          <p:sp>
            <p:nvSpPr>
              <p:cNvPr id="1458" name="Google Shape;1458;p40"/>
              <p:cNvSpPr/>
              <p:nvPr/>
            </p:nvSpPr>
            <p:spPr>
              <a:xfrm>
                <a:off x="4143608" y="3475121"/>
                <a:ext cx="37878" cy="32420"/>
              </a:xfrm>
              <a:custGeom>
                <a:avLst/>
                <a:gdLst/>
                <a:ahLst/>
                <a:cxnLst/>
                <a:rect l="l" t="t" r="r" b="b"/>
                <a:pathLst>
                  <a:path w="4816" h="4122" extrusionOk="0">
                    <a:moveTo>
                      <a:pt x="2750" y="0"/>
                    </a:moveTo>
                    <a:cubicBezTo>
                      <a:pt x="2244" y="0"/>
                      <a:pt x="1727" y="190"/>
                      <a:pt x="1307" y="614"/>
                    </a:cubicBezTo>
                    <a:cubicBezTo>
                      <a:pt x="1" y="1908"/>
                      <a:pt x="920" y="4122"/>
                      <a:pt x="2759" y="4122"/>
                    </a:cubicBezTo>
                    <a:cubicBezTo>
                      <a:pt x="3896" y="4122"/>
                      <a:pt x="4815" y="3202"/>
                      <a:pt x="4815" y="2065"/>
                    </a:cubicBezTo>
                    <a:cubicBezTo>
                      <a:pt x="4815" y="823"/>
                      <a:pt x="3805" y="0"/>
                      <a:pt x="2750"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40"/>
              <p:cNvSpPr/>
              <p:nvPr/>
            </p:nvSpPr>
            <p:spPr>
              <a:xfrm>
                <a:off x="4158741" y="3484795"/>
                <a:ext cx="13040" cy="13040"/>
              </a:xfrm>
              <a:custGeom>
                <a:avLst/>
                <a:gdLst/>
                <a:ahLst/>
                <a:cxnLst/>
                <a:rect l="l" t="t" r="r" b="b"/>
                <a:pathLst>
                  <a:path w="1658" h="1658" extrusionOk="0">
                    <a:moveTo>
                      <a:pt x="835" y="1"/>
                    </a:moveTo>
                    <a:cubicBezTo>
                      <a:pt x="375" y="1"/>
                      <a:pt x="0" y="376"/>
                      <a:pt x="0" y="835"/>
                    </a:cubicBezTo>
                    <a:cubicBezTo>
                      <a:pt x="0" y="1295"/>
                      <a:pt x="375" y="1658"/>
                      <a:pt x="835" y="1658"/>
                    </a:cubicBezTo>
                    <a:cubicBezTo>
                      <a:pt x="1294" y="1658"/>
                      <a:pt x="1657" y="1295"/>
                      <a:pt x="1657" y="835"/>
                    </a:cubicBezTo>
                    <a:cubicBezTo>
                      <a:pt x="1657" y="376"/>
                      <a:pt x="1294" y="1"/>
                      <a:pt x="835"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0" name="Google Shape;1460;p40"/>
            <p:cNvGrpSpPr/>
            <p:nvPr/>
          </p:nvGrpSpPr>
          <p:grpSpPr>
            <a:xfrm>
              <a:off x="2087805" y="2789123"/>
              <a:ext cx="63780" cy="54644"/>
              <a:chOff x="4217248" y="3570893"/>
              <a:chExt cx="37776" cy="32364"/>
            </a:xfrm>
          </p:grpSpPr>
          <p:sp>
            <p:nvSpPr>
              <p:cNvPr id="1461" name="Google Shape;1461;p40"/>
              <p:cNvSpPr/>
              <p:nvPr/>
            </p:nvSpPr>
            <p:spPr>
              <a:xfrm>
                <a:off x="4217248" y="3570893"/>
                <a:ext cx="37776" cy="32364"/>
              </a:xfrm>
              <a:custGeom>
                <a:avLst/>
                <a:gdLst/>
                <a:ahLst/>
                <a:cxnLst/>
                <a:rect l="l" t="t" r="r" b="b"/>
                <a:pathLst>
                  <a:path w="4803" h="4115" extrusionOk="0">
                    <a:moveTo>
                      <a:pt x="2732" y="1"/>
                    </a:moveTo>
                    <a:cubicBezTo>
                      <a:pt x="2228" y="1"/>
                      <a:pt x="1713" y="188"/>
                      <a:pt x="1295" y="606"/>
                    </a:cubicBezTo>
                    <a:cubicBezTo>
                      <a:pt x="1" y="1900"/>
                      <a:pt x="920" y="4114"/>
                      <a:pt x="2759" y="4114"/>
                    </a:cubicBezTo>
                    <a:cubicBezTo>
                      <a:pt x="3884" y="4114"/>
                      <a:pt x="4803" y="3195"/>
                      <a:pt x="4803" y="2058"/>
                    </a:cubicBezTo>
                    <a:cubicBezTo>
                      <a:pt x="4803" y="821"/>
                      <a:pt x="3789" y="1"/>
                      <a:pt x="2732"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40"/>
              <p:cNvSpPr/>
              <p:nvPr/>
            </p:nvSpPr>
            <p:spPr>
              <a:xfrm>
                <a:off x="4232373" y="3580599"/>
                <a:ext cx="13048" cy="13048"/>
              </a:xfrm>
              <a:custGeom>
                <a:avLst/>
                <a:gdLst/>
                <a:ahLst/>
                <a:cxnLst/>
                <a:rect l="l" t="t" r="r" b="b"/>
                <a:pathLst>
                  <a:path w="1659" h="1659" extrusionOk="0">
                    <a:moveTo>
                      <a:pt x="824" y="1"/>
                    </a:moveTo>
                    <a:cubicBezTo>
                      <a:pt x="364" y="1"/>
                      <a:pt x="1" y="376"/>
                      <a:pt x="1" y="824"/>
                    </a:cubicBezTo>
                    <a:cubicBezTo>
                      <a:pt x="1" y="1283"/>
                      <a:pt x="364" y="1658"/>
                      <a:pt x="824" y="1658"/>
                    </a:cubicBezTo>
                    <a:cubicBezTo>
                      <a:pt x="1283" y="1658"/>
                      <a:pt x="1658" y="1283"/>
                      <a:pt x="1658" y="824"/>
                    </a:cubicBezTo>
                    <a:cubicBezTo>
                      <a:pt x="1658" y="376"/>
                      <a:pt x="1283" y="1"/>
                      <a:pt x="824"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3" name="Google Shape;1463;p40"/>
            <p:cNvGrpSpPr/>
            <p:nvPr/>
          </p:nvGrpSpPr>
          <p:grpSpPr>
            <a:xfrm>
              <a:off x="2152063" y="2553960"/>
              <a:ext cx="63780" cy="54790"/>
              <a:chOff x="4255307" y="3431612"/>
              <a:chExt cx="37776" cy="32451"/>
            </a:xfrm>
          </p:grpSpPr>
          <p:sp>
            <p:nvSpPr>
              <p:cNvPr id="1464" name="Google Shape;1464;p40"/>
              <p:cNvSpPr/>
              <p:nvPr/>
            </p:nvSpPr>
            <p:spPr>
              <a:xfrm>
                <a:off x="4255307" y="3431612"/>
                <a:ext cx="37776" cy="32451"/>
              </a:xfrm>
              <a:custGeom>
                <a:avLst/>
                <a:gdLst/>
                <a:ahLst/>
                <a:cxnLst/>
                <a:rect l="l" t="t" r="r" b="b"/>
                <a:pathLst>
                  <a:path w="4803" h="4126" extrusionOk="0">
                    <a:moveTo>
                      <a:pt x="2730" y="0"/>
                    </a:moveTo>
                    <a:cubicBezTo>
                      <a:pt x="2226" y="0"/>
                      <a:pt x="1712" y="187"/>
                      <a:pt x="1295" y="605"/>
                    </a:cubicBezTo>
                    <a:cubicBezTo>
                      <a:pt x="0" y="1912"/>
                      <a:pt x="920" y="4125"/>
                      <a:pt x="2758" y="4125"/>
                    </a:cubicBezTo>
                    <a:cubicBezTo>
                      <a:pt x="3883" y="4113"/>
                      <a:pt x="4803" y="3194"/>
                      <a:pt x="4803" y="2069"/>
                    </a:cubicBezTo>
                    <a:cubicBezTo>
                      <a:pt x="4803" y="824"/>
                      <a:pt x="3788" y="0"/>
                      <a:pt x="2730"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 name="Google Shape;1465;p40"/>
              <p:cNvSpPr/>
              <p:nvPr/>
            </p:nvSpPr>
            <p:spPr>
              <a:xfrm>
                <a:off x="4270432" y="3441317"/>
                <a:ext cx="13040" cy="13040"/>
              </a:xfrm>
              <a:custGeom>
                <a:avLst/>
                <a:gdLst/>
                <a:ahLst/>
                <a:cxnLst/>
                <a:rect l="l" t="t" r="r" b="b"/>
                <a:pathLst>
                  <a:path w="1658" h="1658" extrusionOk="0">
                    <a:moveTo>
                      <a:pt x="835" y="0"/>
                    </a:moveTo>
                    <a:cubicBezTo>
                      <a:pt x="376" y="0"/>
                      <a:pt x="1" y="375"/>
                      <a:pt x="1" y="835"/>
                    </a:cubicBezTo>
                    <a:cubicBezTo>
                      <a:pt x="1" y="1295"/>
                      <a:pt x="376" y="1658"/>
                      <a:pt x="835" y="1658"/>
                    </a:cubicBezTo>
                    <a:cubicBezTo>
                      <a:pt x="1295" y="1658"/>
                      <a:pt x="1658" y="1295"/>
                      <a:pt x="1658" y="835"/>
                    </a:cubicBezTo>
                    <a:cubicBezTo>
                      <a:pt x="1658" y="375"/>
                      <a:pt x="1295" y="0"/>
                      <a:pt x="835"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6" name="Google Shape;1466;p40"/>
            <p:cNvGrpSpPr/>
            <p:nvPr/>
          </p:nvGrpSpPr>
          <p:grpSpPr>
            <a:xfrm>
              <a:off x="1472895" y="2800105"/>
              <a:ext cx="63780" cy="54737"/>
              <a:chOff x="3853052" y="3577398"/>
              <a:chExt cx="37776" cy="32420"/>
            </a:xfrm>
          </p:grpSpPr>
          <p:sp>
            <p:nvSpPr>
              <p:cNvPr id="1467" name="Google Shape;1467;p40"/>
              <p:cNvSpPr/>
              <p:nvPr/>
            </p:nvSpPr>
            <p:spPr>
              <a:xfrm>
                <a:off x="3853052" y="3577398"/>
                <a:ext cx="37776" cy="32420"/>
              </a:xfrm>
              <a:custGeom>
                <a:avLst/>
                <a:gdLst/>
                <a:ahLst/>
                <a:cxnLst/>
                <a:rect l="l" t="t" r="r" b="b"/>
                <a:pathLst>
                  <a:path w="4803" h="4122" extrusionOk="0">
                    <a:moveTo>
                      <a:pt x="2737" y="0"/>
                    </a:moveTo>
                    <a:cubicBezTo>
                      <a:pt x="2231" y="0"/>
                      <a:pt x="1714" y="190"/>
                      <a:pt x="1294" y="614"/>
                    </a:cubicBezTo>
                    <a:cubicBezTo>
                      <a:pt x="0" y="1908"/>
                      <a:pt x="919" y="4122"/>
                      <a:pt x="2746" y="4122"/>
                    </a:cubicBezTo>
                    <a:cubicBezTo>
                      <a:pt x="3883" y="4122"/>
                      <a:pt x="4803" y="3202"/>
                      <a:pt x="4803" y="2065"/>
                    </a:cubicBezTo>
                    <a:cubicBezTo>
                      <a:pt x="4803" y="823"/>
                      <a:pt x="3792" y="0"/>
                      <a:pt x="2737"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1468;p40"/>
              <p:cNvSpPr/>
              <p:nvPr/>
            </p:nvSpPr>
            <p:spPr>
              <a:xfrm>
                <a:off x="3868176" y="3587072"/>
                <a:ext cx="13040" cy="13040"/>
              </a:xfrm>
              <a:custGeom>
                <a:avLst/>
                <a:gdLst/>
                <a:ahLst/>
                <a:cxnLst/>
                <a:rect l="l" t="t" r="r" b="b"/>
                <a:pathLst>
                  <a:path w="1658" h="1658" extrusionOk="0">
                    <a:moveTo>
                      <a:pt x="823" y="1"/>
                    </a:moveTo>
                    <a:cubicBezTo>
                      <a:pt x="363" y="1"/>
                      <a:pt x="1" y="376"/>
                      <a:pt x="1" y="835"/>
                    </a:cubicBezTo>
                    <a:cubicBezTo>
                      <a:pt x="1" y="1295"/>
                      <a:pt x="363" y="1658"/>
                      <a:pt x="823" y="1658"/>
                    </a:cubicBezTo>
                    <a:cubicBezTo>
                      <a:pt x="1283" y="1658"/>
                      <a:pt x="1658" y="1295"/>
                      <a:pt x="1658" y="835"/>
                    </a:cubicBezTo>
                    <a:cubicBezTo>
                      <a:pt x="1658" y="376"/>
                      <a:pt x="1283" y="1"/>
                      <a:pt x="823"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9" name="Google Shape;1469;p40"/>
            <p:cNvGrpSpPr/>
            <p:nvPr/>
          </p:nvGrpSpPr>
          <p:grpSpPr>
            <a:xfrm>
              <a:off x="1788384" y="2521028"/>
              <a:ext cx="63780" cy="54631"/>
              <a:chOff x="4039908" y="3412107"/>
              <a:chExt cx="37776" cy="32357"/>
            </a:xfrm>
          </p:grpSpPr>
          <p:sp>
            <p:nvSpPr>
              <p:cNvPr id="1470" name="Google Shape;1470;p40"/>
              <p:cNvSpPr/>
              <p:nvPr/>
            </p:nvSpPr>
            <p:spPr>
              <a:xfrm>
                <a:off x="4039908" y="3412107"/>
                <a:ext cx="37776" cy="32357"/>
              </a:xfrm>
              <a:custGeom>
                <a:avLst/>
                <a:gdLst/>
                <a:ahLst/>
                <a:cxnLst/>
                <a:rect l="l" t="t" r="r" b="b"/>
                <a:pathLst>
                  <a:path w="4803" h="4114" extrusionOk="0">
                    <a:moveTo>
                      <a:pt x="2732" y="0"/>
                    </a:moveTo>
                    <a:cubicBezTo>
                      <a:pt x="2227" y="0"/>
                      <a:pt x="1713" y="187"/>
                      <a:pt x="1295" y="605"/>
                    </a:cubicBezTo>
                    <a:cubicBezTo>
                      <a:pt x="0" y="1900"/>
                      <a:pt x="920" y="4114"/>
                      <a:pt x="2746" y="4114"/>
                    </a:cubicBezTo>
                    <a:cubicBezTo>
                      <a:pt x="3883" y="4114"/>
                      <a:pt x="4803" y="3194"/>
                      <a:pt x="4803" y="2057"/>
                    </a:cubicBezTo>
                    <a:cubicBezTo>
                      <a:pt x="4803" y="821"/>
                      <a:pt x="3789" y="0"/>
                      <a:pt x="2732"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40"/>
              <p:cNvSpPr/>
              <p:nvPr/>
            </p:nvSpPr>
            <p:spPr>
              <a:xfrm>
                <a:off x="4055033" y="3421812"/>
                <a:ext cx="13040" cy="13040"/>
              </a:xfrm>
              <a:custGeom>
                <a:avLst/>
                <a:gdLst/>
                <a:ahLst/>
                <a:cxnLst/>
                <a:rect l="l" t="t" r="r" b="b"/>
                <a:pathLst>
                  <a:path w="1658" h="1658" extrusionOk="0">
                    <a:moveTo>
                      <a:pt x="823" y="1"/>
                    </a:moveTo>
                    <a:cubicBezTo>
                      <a:pt x="363" y="1"/>
                      <a:pt x="1" y="363"/>
                      <a:pt x="1" y="823"/>
                    </a:cubicBezTo>
                    <a:cubicBezTo>
                      <a:pt x="1" y="1283"/>
                      <a:pt x="363" y="1658"/>
                      <a:pt x="823" y="1658"/>
                    </a:cubicBezTo>
                    <a:cubicBezTo>
                      <a:pt x="1283" y="1658"/>
                      <a:pt x="1658" y="1283"/>
                      <a:pt x="1658" y="823"/>
                    </a:cubicBezTo>
                    <a:cubicBezTo>
                      <a:pt x="1658" y="363"/>
                      <a:pt x="1283" y="1"/>
                      <a:pt x="823"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72" name="Google Shape;1472;p40"/>
            <p:cNvGrpSpPr/>
            <p:nvPr/>
          </p:nvGrpSpPr>
          <p:grpSpPr>
            <a:xfrm>
              <a:off x="1750312" y="2402762"/>
              <a:ext cx="63940" cy="54671"/>
              <a:chOff x="4017360" y="3342061"/>
              <a:chExt cx="37870" cy="32380"/>
            </a:xfrm>
          </p:grpSpPr>
          <p:sp>
            <p:nvSpPr>
              <p:cNvPr id="1473" name="Google Shape;1473;p40"/>
              <p:cNvSpPr/>
              <p:nvPr/>
            </p:nvSpPr>
            <p:spPr>
              <a:xfrm>
                <a:off x="4017360" y="3342061"/>
                <a:ext cx="37870" cy="32380"/>
              </a:xfrm>
              <a:custGeom>
                <a:avLst/>
                <a:gdLst/>
                <a:ahLst/>
                <a:cxnLst/>
                <a:rect l="l" t="t" r="r" b="b"/>
                <a:pathLst>
                  <a:path w="4815" h="4117" extrusionOk="0">
                    <a:moveTo>
                      <a:pt x="2749" y="0"/>
                    </a:moveTo>
                    <a:cubicBezTo>
                      <a:pt x="2243" y="0"/>
                      <a:pt x="1726" y="189"/>
                      <a:pt x="1307" y="608"/>
                    </a:cubicBezTo>
                    <a:cubicBezTo>
                      <a:pt x="0" y="1903"/>
                      <a:pt x="920" y="4116"/>
                      <a:pt x="2758" y="4116"/>
                    </a:cubicBezTo>
                    <a:cubicBezTo>
                      <a:pt x="3895" y="4116"/>
                      <a:pt x="4815" y="3197"/>
                      <a:pt x="4815" y="2060"/>
                    </a:cubicBezTo>
                    <a:cubicBezTo>
                      <a:pt x="4815" y="817"/>
                      <a:pt x="3804" y="0"/>
                      <a:pt x="2749"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1474;p40"/>
              <p:cNvSpPr/>
              <p:nvPr/>
            </p:nvSpPr>
            <p:spPr>
              <a:xfrm>
                <a:off x="4032484" y="3351790"/>
                <a:ext cx="13040" cy="13040"/>
              </a:xfrm>
              <a:custGeom>
                <a:avLst/>
                <a:gdLst/>
                <a:ahLst/>
                <a:cxnLst/>
                <a:rect l="l" t="t" r="r" b="b"/>
                <a:pathLst>
                  <a:path w="1658" h="1658" extrusionOk="0">
                    <a:moveTo>
                      <a:pt x="835" y="0"/>
                    </a:moveTo>
                    <a:cubicBezTo>
                      <a:pt x="376" y="0"/>
                      <a:pt x="1" y="363"/>
                      <a:pt x="1" y="823"/>
                    </a:cubicBezTo>
                    <a:cubicBezTo>
                      <a:pt x="1" y="1283"/>
                      <a:pt x="376" y="1658"/>
                      <a:pt x="835" y="1658"/>
                    </a:cubicBezTo>
                    <a:cubicBezTo>
                      <a:pt x="1295" y="1658"/>
                      <a:pt x="1658" y="1283"/>
                      <a:pt x="1658" y="823"/>
                    </a:cubicBezTo>
                    <a:cubicBezTo>
                      <a:pt x="1658" y="363"/>
                      <a:pt x="1295" y="0"/>
                      <a:pt x="835" y="0"/>
                    </a:cubicBezTo>
                    <a:close/>
                  </a:path>
                </a:pathLst>
              </a:custGeom>
              <a:solidFill>
                <a:srgbClr val="CC4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75" name="Google Shape;1475;p40"/>
            <p:cNvSpPr/>
            <p:nvPr/>
          </p:nvSpPr>
          <p:spPr>
            <a:xfrm>
              <a:off x="1718827" y="2703498"/>
              <a:ext cx="80649" cy="69109"/>
            </a:xfrm>
            <a:custGeom>
              <a:avLst/>
              <a:gdLst/>
              <a:ahLst/>
              <a:cxnLst/>
              <a:rect l="l" t="t" r="r" b="b"/>
              <a:pathLst>
                <a:path w="6073" h="5204" extrusionOk="0">
                  <a:moveTo>
                    <a:pt x="3457" y="0"/>
                  </a:moveTo>
                  <a:cubicBezTo>
                    <a:pt x="2821" y="0"/>
                    <a:pt x="2173" y="236"/>
                    <a:pt x="1645" y="764"/>
                  </a:cubicBezTo>
                  <a:cubicBezTo>
                    <a:pt x="0" y="2397"/>
                    <a:pt x="1162" y="5191"/>
                    <a:pt x="3472" y="5203"/>
                  </a:cubicBezTo>
                  <a:cubicBezTo>
                    <a:pt x="4899" y="5191"/>
                    <a:pt x="6061" y="4030"/>
                    <a:pt x="6073" y="2602"/>
                  </a:cubicBezTo>
                  <a:cubicBezTo>
                    <a:pt x="6073" y="1038"/>
                    <a:pt x="4792" y="0"/>
                    <a:pt x="3457"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40"/>
            <p:cNvSpPr/>
            <p:nvPr/>
          </p:nvSpPr>
          <p:spPr>
            <a:xfrm>
              <a:off x="1740831" y="2719898"/>
              <a:ext cx="42257" cy="36215"/>
            </a:xfrm>
            <a:custGeom>
              <a:avLst/>
              <a:gdLst/>
              <a:ahLst/>
              <a:cxnLst/>
              <a:rect l="l" t="t" r="r" b="b"/>
              <a:pathLst>
                <a:path w="3182" h="2727" extrusionOk="0">
                  <a:moveTo>
                    <a:pt x="1815" y="0"/>
                  </a:moveTo>
                  <a:cubicBezTo>
                    <a:pt x="605" y="0"/>
                    <a:pt x="1" y="1464"/>
                    <a:pt x="847" y="2323"/>
                  </a:cubicBezTo>
                  <a:cubicBezTo>
                    <a:pt x="1126" y="2601"/>
                    <a:pt x="1468" y="2726"/>
                    <a:pt x="1803" y="2726"/>
                  </a:cubicBezTo>
                  <a:cubicBezTo>
                    <a:pt x="2503" y="2726"/>
                    <a:pt x="3174" y="2185"/>
                    <a:pt x="3182" y="1367"/>
                  </a:cubicBezTo>
                  <a:cubicBezTo>
                    <a:pt x="3182" y="605"/>
                    <a:pt x="2565" y="0"/>
                    <a:pt x="1815" y="0"/>
                  </a:cubicBezTo>
                  <a:close/>
                </a:path>
              </a:pathLst>
            </a:custGeom>
            <a:solidFill>
              <a:srgbClr val="CC4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77" name="Google Shape;1477;p40"/>
            <p:cNvGrpSpPr/>
            <p:nvPr/>
          </p:nvGrpSpPr>
          <p:grpSpPr>
            <a:xfrm>
              <a:off x="1300371" y="2532076"/>
              <a:ext cx="63780" cy="54671"/>
              <a:chOff x="3750870" y="3418650"/>
              <a:chExt cx="37776" cy="32380"/>
            </a:xfrm>
          </p:grpSpPr>
          <p:sp>
            <p:nvSpPr>
              <p:cNvPr id="1478" name="Google Shape;1478;p40"/>
              <p:cNvSpPr/>
              <p:nvPr/>
            </p:nvSpPr>
            <p:spPr>
              <a:xfrm>
                <a:off x="3750870" y="3418650"/>
                <a:ext cx="37776" cy="32380"/>
              </a:xfrm>
              <a:custGeom>
                <a:avLst/>
                <a:gdLst/>
                <a:ahLst/>
                <a:cxnLst/>
                <a:rect l="l" t="t" r="r" b="b"/>
                <a:pathLst>
                  <a:path w="4803" h="4117" extrusionOk="0">
                    <a:moveTo>
                      <a:pt x="2737" y="0"/>
                    </a:moveTo>
                    <a:cubicBezTo>
                      <a:pt x="2231" y="0"/>
                      <a:pt x="1714" y="188"/>
                      <a:pt x="1295" y="608"/>
                    </a:cubicBezTo>
                    <a:cubicBezTo>
                      <a:pt x="0" y="1903"/>
                      <a:pt x="920" y="4116"/>
                      <a:pt x="2746" y="4116"/>
                    </a:cubicBezTo>
                    <a:cubicBezTo>
                      <a:pt x="3883" y="4104"/>
                      <a:pt x="4803" y="3185"/>
                      <a:pt x="4803" y="2060"/>
                    </a:cubicBezTo>
                    <a:cubicBezTo>
                      <a:pt x="4803" y="817"/>
                      <a:pt x="3792" y="0"/>
                      <a:pt x="2737"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40"/>
              <p:cNvSpPr/>
              <p:nvPr/>
            </p:nvSpPr>
            <p:spPr>
              <a:xfrm>
                <a:off x="3765994" y="3428285"/>
                <a:ext cx="13040" cy="13040"/>
              </a:xfrm>
              <a:custGeom>
                <a:avLst/>
                <a:gdLst/>
                <a:ahLst/>
                <a:cxnLst/>
                <a:rect l="l" t="t" r="r" b="b"/>
                <a:pathLst>
                  <a:path w="1658" h="1658" extrusionOk="0">
                    <a:moveTo>
                      <a:pt x="823" y="0"/>
                    </a:moveTo>
                    <a:cubicBezTo>
                      <a:pt x="363" y="0"/>
                      <a:pt x="1" y="375"/>
                      <a:pt x="1" y="835"/>
                    </a:cubicBezTo>
                    <a:cubicBezTo>
                      <a:pt x="1" y="1294"/>
                      <a:pt x="363" y="1657"/>
                      <a:pt x="823" y="1657"/>
                    </a:cubicBezTo>
                    <a:cubicBezTo>
                      <a:pt x="1283" y="1657"/>
                      <a:pt x="1658" y="1294"/>
                      <a:pt x="1658" y="835"/>
                    </a:cubicBezTo>
                    <a:cubicBezTo>
                      <a:pt x="1658" y="375"/>
                      <a:pt x="1283" y="0"/>
                      <a:pt x="823"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0" name="Google Shape;1480;p40"/>
            <p:cNvGrpSpPr/>
            <p:nvPr/>
          </p:nvGrpSpPr>
          <p:grpSpPr>
            <a:xfrm>
              <a:off x="1100531" y="2288587"/>
              <a:ext cx="63794" cy="54631"/>
              <a:chOff x="3632509" y="3274438"/>
              <a:chExt cx="37783" cy="32357"/>
            </a:xfrm>
          </p:grpSpPr>
          <p:sp>
            <p:nvSpPr>
              <p:cNvPr id="1481" name="Google Shape;1481;p40"/>
              <p:cNvSpPr/>
              <p:nvPr/>
            </p:nvSpPr>
            <p:spPr>
              <a:xfrm>
                <a:off x="3632509" y="3274438"/>
                <a:ext cx="37783" cy="32357"/>
              </a:xfrm>
              <a:custGeom>
                <a:avLst/>
                <a:gdLst/>
                <a:ahLst/>
                <a:cxnLst/>
                <a:rect l="l" t="t" r="r" b="b"/>
                <a:pathLst>
                  <a:path w="4804" h="4114" extrusionOk="0">
                    <a:moveTo>
                      <a:pt x="2732" y="0"/>
                    </a:moveTo>
                    <a:cubicBezTo>
                      <a:pt x="2228" y="0"/>
                      <a:pt x="1713" y="187"/>
                      <a:pt x="1295" y="605"/>
                    </a:cubicBezTo>
                    <a:cubicBezTo>
                      <a:pt x="1" y="1900"/>
                      <a:pt x="908" y="4114"/>
                      <a:pt x="2747" y="4114"/>
                    </a:cubicBezTo>
                    <a:cubicBezTo>
                      <a:pt x="3872" y="4114"/>
                      <a:pt x="4791" y="3194"/>
                      <a:pt x="4803" y="2057"/>
                    </a:cubicBezTo>
                    <a:cubicBezTo>
                      <a:pt x="4803" y="821"/>
                      <a:pt x="3789" y="0"/>
                      <a:pt x="2732"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40"/>
              <p:cNvSpPr/>
              <p:nvPr/>
            </p:nvSpPr>
            <p:spPr>
              <a:xfrm>
                <a:off x="3647547" y="3284049"/>
                <a:ext cx="13040" cy="13040"/>
              </a:xfrm>
              <a:custGeom>
                <a:avLst/>
                <a:gdLst/>
                <a:ahLst/>
                <a:cxnLst/>
                <a:rect l="l" t="t" r="r" b="b"/>
                <a:pathLst>
                  <a:path w="1658" h="1658" extrusionOk="0">
                    <a:moveTo>
                      <a:pt x="835" y="0"/>
                    </a:moveTo>
                    <a:cubicBezTo>
                      <a:pt x="375" y="0"/>
                      <a:pt x="0" y="375"/>
                      <a:pt x="0" y="835"/>
                    </a:cubicBezTo>
                    <a:cubicBezTo>
                      <a:pt x="0" y="1295"/>
                      <a:pt x="375" y="1658"/>
                      <a:pt x="835" y="1658"/>
                    </a:cubicBezTo>
                    <a:cubicBezTo>
                      <a:pt x="1282" y="1658"/>
                      <a:pt x="1657" y="1295"/>
                      <a:pt x="1657" y="835"/>
                    </a:cubicBezTo>
                    <a:cubicBezTo>
                      <a:pt x="1657" y="375"/>
                      <a:pt x="1282" y="0"/>
                      <a:pt x="835"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3" name="Google Shape;1483;p40"/>
            <p:cNvGrpSpPr/>
            <p:nvPr/>
          </p:nvGrpSpPr>
          <p:grpSpPr>
            <a:xfrm>
              <a:off x="1563008" y="2327628"/>
              <a:ext cx="63780" cy="54790"/>
              <a:chOff x="3906424" y="3297561"/>
              <a:chExt cx="37776" cy="32451"/>
            </a:xfrm>
          </p:grpSpPr>
          <p:sp>
            <p:nvSpPr>
              <p:cNvPr id="1484" name="Google Shape;1484;p40"/>
              <p:cNvSpPr/>
              <p:nvPr/>
            </p:nvSpPr>
            <p:spPr>
              <a:xfrm>
                <a:off x="3906424" y="3297561"/>
                <a:ext cx="37776" cy="32451"/>
              </a:xfrm>
              <a:custGeom>
                <a:avLst/>
                <a:gdLst/>
                <a:ahLst/>
                <a:cxnLst/>
                <a:rect l="l" t="t" r="r" b="b"/>
                <a:pathLst>
                  <a:path w="4803" h="4126" extrusionOk="0">
                    <a:moveTo>
                      <a:pt x="2730" y="0"/>
                    </a:moveTo>
                    <a:cubicBezTo>
                      <a:pt x="2226" y="0"/>
                      <a:pt x="1713" y="187"/>
                      <a:pt x="1295" y="605"/>
                    </a:cubicBezTo>
                    <a:cubicBezTo>
                      <a:pt x="0" y="1899"/>
                      <a:pt x="920" y="4125"/>
                      <a:pt x="2746" y="4125"/>
                    </a:cubicBezTo>
                    <a:cubicBezTo>
                      <a:pt x="3883" y="4113"/>
                      <a:pt x="4803" y="3194"/>
                      <a:pt x="4803" y="2069"/>
                    </a:cubicBezTo>
                    <a:cubicBezTo>
                      <a:pt x="4803" y="824"/>
                      <a:pt x="3788" y="0"/>
                      <a:pt x="2730"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40"/>
              <p:cNvSpPr/>
              <p:nvPr/>
            </p:nvSpPr>
            <p:spPr>
              <a:xfrm>
                <a:off x="3921548" y="3307361"/>
                <a:ext cx="13048" cy="13040"/>
              </a:xfrm>
              <a:custGeom>
                <a:avLst/>
                <a:gdLst/>
                <a:ahLst/>
                <a:cxnLst/>
                <a:rect l="l" t="t" r="r" b="b"/>
                <a:pathLst>
                  <a:path w="1659" h="1658" extrusionOk="0">
                    <a:moveTo>
                      <a:pt x="823" y="0"/>
                    </a:moveTo>
                    <a:cubicBezTo>
                      <a:pt x="364" y="0"/>
                      <a:pt x="1" y="363"/>
                      <a:pt x="1" y="823"/>
                    </a:cubicBezTo>
                    <a:cubicBezTo>
                      <a:pt x="1" y="1282"/>
                      <a:pt x="364" y="1657"/>
                      <a:pt x="823" y="1657"/>
                    </a:cubicBezTo>
                    <a:cubicBezTo>
                      <a:pt x="1283" y="1657"/>
                      <a:pt x="1658" y="1282"/>
                      <a:pt x="1658" y="823"/>
                    </a:cubicBezTo>
                    <a:cubicBezTo>
                      <a:pt x="1658" y="363"/>
                      <a:pt x="1283" y="0"/>
                      <a:pt x="823"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6" name="Google Shape;1486;p40"/>
            <p:cNvGrpSpPr/>
            <p:nvPr/>
          </p:nvGrpSpPr>
          <p:grpSpPr>
            <a:xfrm>
              <a:off x="1494899" y="2521028"/>
              <a:ext cx="63780" cy="54631"/>
              <a:chOff x="3866084" y="3412107"/>
              <a:chExt cx="37776" cy="32357"/>
            </a:xfrm>
          </p:grpSpPr>
          <p:sp>
            <p:nvSpPr>
              <p:cNvPr id="1487" name="Google Shape;1487;p40"/>
              <p:cNvSpPr/>
              <p:nvPr/>
            </p:nvSpPr>
            <p:spPr>
              <a:xfrm>
                <a:off x="3866084" y="3412107"/>
                <a:ext cx="37776" cy="32357"/>
              </a:xfrm>
              <a:custGeom>
                <a:avLst/>
                <a:gdLst/>
                <a:ahLst/>
                <a:cxnLst/>
                <a:rect l="l" t="t" r="r" b="b"/>
                <a:pathLst>
                  <a:path w="4803" h="4114" extrusionOk="0">
                    <a:moveTo>
                      <a:pt x="2732" y="0"/>
                    </a:moveTo>
                    <a:cubicBezTo>
                      <a:pt x="2227" y="0"/>
                      <a:pt x="1713" y="187"/>
                      <a:pt x="1295" y="605"/>
                    </a:cubicBezTo>
                    <a:cubicBezTo>
                      <a:pt x="0" y="1900"/>
                      <a:pt x="920" y="4114"/>
                      <a:pt x="2746" y="4114"/>
                    </a:cubicBezTo>
                    <a:cubicBezTo>
                      <a:pt x="3883" y="4114"/>
                      <a:pt x="4803" y="3194"/>
                      <a:pt x="4803" y="2057"/>
                    </a:cubicBezTo>
                    <a:cubicBezTo>
                      <a:pt x="4803" y="821"/>
                      <a:pt x="3789" y="0"/>
                      <a:pt x="2732"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40"/>
              <p:cNvSpPr/>
              <p:nvPr/>
            </p:nvSpPr>
            <p:spPr>
              <a:xfrm>
                <a:off x="3881208" y="3421812"/>
                <a:ext cx="13048" cy="13040"/>
              </a:xfrm>
              <a:custGeom>
                <a:avLst/>
                <a:gdLst/>
                <a:ahLst/>
                <a:cxnLst/>
                <a:rect l="l" t="t" r="r" b="b"/>
                <a:pathLst>
                  <a:path w="1659" h="1658" extrusionOk="0">
                    <a:moveTo>
                      <a:pt x="823" y="1"/>
                    </a:moveTo>
                    <a:cubicBezTo>
                      <a:pt x="364" y="1"/>
                      <a:pt x="1" y="363"/>
                      <a:pt x="1" y="823"/>
                    </a:cubicBezTo>
                    <a:cubicBezTo>
                      <a:pt x="1" y="1283"/>
                      <a:pt x="364" y="1658"/>
                      <a:pt x="823" y="1658"/>
                    </a:cubicBezTo>
                    <a:cubicBezTo>
                      <a:pt x="1283" y="1658"/>
                      <a:pt x="1658" y="1283"/>
                      <a:pt x="1658" y="823"/>
                    </a:cubicBezTo>
                    <a:cubicBezTo>
                      <a:pt x="1658" y="363"/>
                      <a:pt x="1283" y="1"/>
                      <a:pt x="823"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9" name="Google Shape;1489;p40"/>
            <p:cNvGrpSpPr/>
            <p:nvPr/>
          </p:nvGrpSpPr>
          <p:grpSpPr>
            <a:xfrm>
              <a:off x="1761387" y="3119232"/>
              <a:ext cx="63794" cy="54631"/>
              <a:chOff x="4023919" y="3766409"/>
              <a:chExt cx="37783" cy="32357"/>
            </a:xfrm>
          </p:grpSpPr>
          <p:sp>
            <p:nvSpPr>
              <p:cNvPr id="1490" name="Google Shape;1490;p40"/>
              <p:cNvSpPr/>
              <p:nvPr/>
            </p:nvSpPr>
            <p:spPr>
              <a:xfrm>
                <a:off x="4023919" y="3766409"/>
                <a:ext cx="37783" cy="32357"/>
              </a:xfrm>
              <a:custGeom>
                <a:avLst/>
                <a:gdLst/>
                <a:ahLst/>
                <a:cxnLst/>
                <a:rect l="l" t="t" r="r" b="b"/>
                <a:pathLst>
                  <a:path w="4804" h="4114" extrusionOk="0">
                    <a:moveTo>
                      <a:pt x="2732" y="0"/>
                    </a:moveTo>
                    <a:cubicBezTo>
                      <a:pt x="2228" y="0"/>
                      <a:pt x="1714" y="187"/>
                      <a:pt x="1295" y="606"/>
                    </a:cubicBezTo>
                    <a:cubicBezTo>
                      <a:pt x="1" y="1900"/>
                      <a:pt x="920" y="4114"/>
                      <a:pt x="2747" y="4114"/>
                    </a:cubicBezTo>
                    <a:cubicBezTo>
                      <a:pt x="3884" y="4114"/>
                      <a:pt x="4803" y="3194"/>
                      <a:pt x="4803" y="2057"/>
                    </a:cubicBezTo>
                    <a:cubicBezTo>
                      <a:pt x="4803" y="821"/>
                      <a:pt x="3789" y="0"/>
                      <a:pt x="2732"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40"/>
              <p:cNvSpPr/>
              <p:nvPr/>
            </p:nvSpPr>
            <p:spPr>
              <a:xfrm>
                <a:off x="4039051" y="3776115"/>
                <a:ext cx="13040" cy="13048"/>
              </a:xfrm>
              <a:custGeom>
                <a:avLst/>
                <a:gdLst/>
                <a:ahLst/>
                <a:cxnLst/>
                <a:rect l="l" t="t" r="r" b="b"/>
                <a:pathLst>
                  <a:path w="1658" h="1659" extrusionOk="0">
                    <a:moveTo>
                      <a:pt x="823" y="1"/>
                    </a:moveTo>
                    <a:cubicBezTo>
                      <a:pt x="363" y="1"/>
                      <a:pt x="0" y="376"/>
                      <a:pt x="0" y="823"/>
                    </a:cubicBezTo>
                    <a:cubicBezTo>
                      <a:pt x="0" y="1283"/>
                      <a:pt x="363" y="1658"/>
                      <a:pt x="823" y="1658"/>
                    </a:cubicBezTo>
                    <a:cubicBezTo>
                      <a:pt x="1283" y="1658"/>
                      <a:pt x="1658" y="1283"/>
                      <a:pt x="1658" y="823"/>
                    </a:cubicBezTo>
                    <a:cubicBezTo>
                      <a:pt x="1658" y="376"/>
                      <a:pt x="1283" y="1"/>
                      <a:pt x="823"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92" name="Google Shape;1492;p40"/>
            <p:cNvGrpSpPr/>
            <p:nvPr/>
          </p:nvGrpSpPr>
          <p:grpSpPr>
            <a:xfrm>
              <a:off x="1676904" y="3141249"/>
              <a:ext cx="63780" cy="54631"/>
              <a:chOff x="3973882" y="3779449"/>
              <a:chExt cx="37776" cy="32357"/>
            </a:xfrm>
          </p:grpSpPr>
          <p:sp>
            <p:nvSpPr>
              <p:cNvPr id="1493" name="Google Shape;1493;p40"/>
              <p:cNvSpPr/>
              <p:nvPr/>
            </p:nvSpPr>
            <p:spPr>
              <a:xfrm>
                <a:off x="3973882" y="3779449"/>
                <a:ext cx="37776" cy="32357"/>
              </a:xfrm>
              <a:custGeom>
                <a:avLst/>
                <a:gdLst/>
                <a:ahLst/>
                <a:cxnLst/>
                <a:rect l="l" t="t" r="r" b="b"/>
                <a:pathLst>
                  <a:path w="4803" h="4114" extrusionOk="0">
                    <a:moveTo>
                      <a:pt x="2730" y="0"/>
                    </a:moveTo>
                    <a:cubicBezTo>
                      <a:pt x="2226" y="0"/>
                      <a:pt x="1712" y="187"/>
                      <a:pt x="1294" y="605"/>
                    </a:cubicBezTo>
                    <a:cubicBezTo>
                      <a:pt x="0" y="1899"/>
                      <a:pt x="919" y="4113"/>
                      <a:pt x="2746" y="4113"/>
                    </a:cubicBezTo>
                    <a:cubicBezTo>
                      <a:pt x="3883" y="4113"/>
                      <a:pt x="4802" y="3194"/>
                      <a:pt x="4802" y="2069"/>
                    </a:cubicBezTo>
                    <a:cubicBezTo>
                      <a:pt x="4802" y="824"/>
                      <a:pt x="3787" y="0"/>
                      <a:pt x="2730"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40"/>
              <p:cNvSpPr/>
              <p:nvPr/>
            </p:nvSpPr>
            <p:spPr>
              <a:xfrm>
                <a:off x="3989006" y="3789155"/>
                <a:ext cx="13040" cy="13040"/>
              </a:xfrm>
              <a:custGeom>
                <a:avLst/>
                <a:gdLst/>
                <a:ahLst/>
                <a:cxnLst/>
                <a:rect l="l" t="t" r="r" b="b"/>
                <a:pathLst>
                  <a:path w="1658" h="1658" extrusionOk="0">
                    <a:moveTo>
                      <a:pt x="823" y="0"/>
                    </a:moveTo>
                    <a:cubicBezTo>
                      <a:pt x="363" y="0"/>
                      <a:pt x="0" y="375"/>
                      <a:pt x="0" y="823"/>
                    </a:cubicBezTo>
                    <a:cubicBezTo>
                      <a:pt x="0" y="1282"/>
                      <a:pt x="363" y="1657"/>
                      <a:pt x="823" y="1657"/>
                    </a:cubicBezTo>
                    <a:cubicBezTo>
                      <a:pt x="1283" y="1657"/>
                      <a:pt x="1658" y="1282"/>
                      <a:pt x="1658" y="823"/>
                    </a:cubicBezTo>
                    <a:cubicBezTo>
                      <a:pt x="1658" y="375"/>
                      <a:pt x="1283" y="0"/>
                      <a:pt x="823"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95" name="Google Shape;1495;p40"/>
            <p:cNvGrpSpPr/>
            <p:nvPr/>
          </p:nvGrpSpPr>
          <p:grpSpPr>
            <a:xfrm>
              <a:off x="1844927" y="3240153"/>
              <a:ext cx="63780" cy="54671"/>
              <a:chOff x="4073398" y="3838028"/>
              <a:chExt cx="37776" cy="32380"/>
            </a:xfrm>
          </p:grpSpPr>
          <p:sp>
            <p:nvSpPr>
              <p:cNvPr id="1496" name="Google Shape;1496;p40"/>
              <p:cNvSpPr/>
              <p:nvPr/>
            </p:nvSpPr>
            <p:spPr>
              <a:xfrm>
                <a:off x="4073398" y="3838028"/>
                <a:ext cx="37776" cy="32380"/>
              </a:xfrm>
              <a:custGeom>
                <a:avLst/>
                <a:gdLst/>
                <a:ahLst/>
                <a:cxnLst/>
                <a:rect l="l" t="t" r="r" b="b"/>
                <a:pathLst>
                  <a:path w="4803" h="4117" extrusionOk="0">
                    <a:moveTo>
                      <a:pt x="2737" y="1"/>
                    </a:moveTo>
                    <a:cubicBezTo>
                      <a:pt x="2231" y="1"/>
                      <a:pt x="1714" y="189"/>
                      <a:pt x="1295" y="609"/>
                    </a:cubicBezTo>
                    <a:cubicBezTo>
                      <a:pt x="0" y="1891"/>
                      <a:pt x="920" y="4105"/>
                      <a:pt x="2746" y="4117"/>
                    </a:cubicBezTo>
                    <a:cubicBezTo>
                      <a:pt x="3883" y="4105"/>
                      <a:pt x="4803" y="3185"/>
                      <a:pt x="4803" y="2060"/>
                    </a:cubicBezTo>
                    <a:cubicBezTo>
                      <a:pt x="4803" y="818"/>
                      <a:pt x="3792" y="1"/>
                      <a:pt x="2737"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40"/>
              <p:cNvSpPr/>
              <p:nvPr/>
            </p:nvSpPr>
            <p:spPr>
              <a:xfrm>
                <a:off x="4088428" y="3847663"/>
                <a:ext cx="13040" cy="13040"/>
              </a:xfrm>
              <a:custGeom>
                <a:avLst/>
                <a:gdLst/>
                <a:ahLst/>
                <a:cxnLst/>
                <a:rect l="l" t="t" r="r" b="b"/>
                <a:pathLst>
                  <a:path w="1658" h="1658" extrusionOk="0">
                    <a:moveTo>
                      <a:pt x="835" y="1"/>
                    </a:moveTo>
                    <a:cubicBezTo>
                      <a:pt x="376" y="1"/>
                      <a:pt x="1" y="376"/>
                      <a:pt x="1" y="835"/>
                    </a:cubicBezTo>
                    <a:cubicBezTo>
                      <a:pt x="1" y="1283"/>
                      <a:pt x="376" y="1658"/>
                      <a:pt x="835" y="1658"/>
                    </a:cubicBezTo>
                    <a:cubicBezTo>
                      <a:pt x="1295" y="1658"/>
                      <a:pt x="1658" y="1283"/>
                      <a:pt x="1658" y="835"/>
                    </a:cubicBezTo>
                    <a:cubicBezTo>
                      <a:pt x="1658" y="376"/>
                      <a:pt x="1295" y="1"/>
                      <a:pt x="835"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98" name="Google Shape;1498;p40"/>
            <p:cNvGrpSpPr/>
            <p:nvPr/>
          </p:nvGrpSpPr>
          <p:grpSpPr>
            <a:xfrm>
              <a:off x="2299569" y="3757593"/>
              <a:ext cx="63740" cy="54644"/>
              <a:chOff x="4342672" y="4144496"/>
              <a:chExt cx="37752" cy="32364"/>
            </a:xfrm>
          </p:grpSpPr>
          <p:sp>
            <p:nvSpPr>
              <p:cNvPr id="1499" name="Google Shape;1499;p40"/>
              <p:cNvSpPr/>
              <p:nvPr/>
            </p:nvSpPr>
            <p:spPr>
              <a:xfrm>
                <a:off x="4342672" y="4144496"/>
                <a:ext cx="37752" cy="32364"/>
              </a:xfrm>
              <a:custGeom>
                <a:avLst/>
                <a:gdLst/>
                <a:ahLst/>
                <a:cxnLst/>
                <a:rect l="l" t="t" r="r" b="b"/>
                <a:pathLst>
                  <a:path w="4800" h="4115" extrusionOk="0">
                    <a:moveTo>
                      <a:pt x="2729" y="1"/>
                    </a:moveTo>
                    <a:cubicBezTo>
                      <a:pt x="2224" y="1"/>
                      <a:pt x="1710" y="188"/>
                      <a:pt x="1291" y="606"/>
                    </a:cubicBezTo>
                    <a:cubicBezTo>
                      <a:pt x="1" y="1897"/>
                      <a:pt x="912" y="4114"/>
                      <a:pt x="2740" y="4114"/>
                    </a:cubicBezTo>
                    <a:cubicBezTo>
                      <a:pt x="2745" y="4114"/>
                      <a:pt x="2750" y="4114"/>
                      <a:pt x="2755" y="4114"/>
                    </a:cubicBezTo>
                    <a:cubicBezTo>
                      <a:pt x="3880" y="4114"/>
                      <a:pt x="4800" y="3195"/>
                      <a:pt x="4800" y="2058"/>
                    </a:cubicBezTo>
                    <a:cubicBezTo>
                      <a:pt x="4800" y="822"/>
                      <a:pt x="3785" y="1"/>
                      <a:pt x="2729"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40"/>
              <p:cNvSpPr/>
              <p:nvPr/>
            </p:nvSpPr>
            <p:spPr>
              <a:xfrm>
                <a:off x="4355586" y="4154209"/>
                <a:ext cx="15227" cy="13040"/>
              </a:xfrm>
              <a:custGeom>
                <a:avLst/>
                <a:gdLst/>
                <a:ahLst/>
                <a:cxnLst/>
                <a:rect l="l" t="t" r="r" b="b"/>
                <a:pathLst>
                  <a:path w="1936" h="1658" extrusionOk="0">
                    <a:moveTo>
                      <a:pt x="1101" y="0"/>
                    </a:moveTo>
                    <a:cubicBezTo>
                      <a:pt x="363" y="0"/>
                      <a:pt x="0" y="895"/>
                      <a:pt x="520" y="1416"/>
                    </a:cubicBezTo>
                    <a:cubicBezTo>
                      <a:pt x="688" y="1583"/>
                      <a:pt x="893" y="1657"/>
                      <a:pt x="1096" y="1657"/>
                    </a:cubicBezTo>
                    <a:cubicBezTo>
                      <a:pt x="1523" y="1657"/>
                      <a:pt x="1936" y="1324"/>
                      <a:pt x="1936" y="823"/>
                    </a:cubicBezTo>
                    <a:cubicBezTo>
                      <a:pt x="1936" y="375"/>
                      <a:pt x="1561" y="0"/>
                      <a:pt x="1101"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1" name="Google Shape;1501;p40"/>
            <p:cNvGrpSpPr/>
            <p:nvPr/>
          </p:nvGrpSpPr>
          <p:grpSpPr>
            <a:xfrm>
              <a:off x="2407144" y="3609648"/>
              <a:ext cx="63794" cy="54644"/>
              <a:chOff x="4406386" y="4056872"/>
              <a:chExt cx="37783" cy="32364"/>
            </a:xfrm>
          </p:grpSpPr>
          <p:sp>
            <p:nvSpPr>
              <p:cNvPr id="1502" name="Google Shape;1502;p40"/>
              <p:cNvSpPr/>
              <p:nvPr/>
            </p:nvSpPr>
            <p:spPr>
              <a:xfrm>
                <a:off x="4406386" y="4056872"/>
                <a:ext cx="37783" cy="32364"/>
              </a:xfrm>
              <a:custGeom>
                <a:avLst/>
                <a:gdLst/>
                <a:ahLst/>
                <a:cxnLst/>
                <a:rect l="l" t="t" r="r" b="b"/>
                <a:pathLst>
                  <a:path w="4804" h="4115" extrusionOk="0">
                    <a:moveTo>
                      <a:pt x="2733" y="1"/>
                    </a:moveTo>
                    <a:cubicBezTo>
                      <a:pt x="2228" y="1"/>
                      <a:pt x="1714" y="188"/>
                      <a:pt x="1295" y="606"/>
                    </a:cubicBezTo>
                    <a:cubicBezTo>
                      <a:pt x="1" y="1900"/>
                      <a:pt x="920" y="4114"/>
                      <a:pt x="2747" y="4114"/>
                    </a:cubicBezTo>
                    <a:cubicBezTo>
                      <a:pt x="3884" y="4114"/>
                      <a:pt x="4803" y="3195"/>
                      <a:pt x="4803" y="2058"/>
                    </a:cubicBezTo>
                    <a:cubicBezTo>
                      <a:pt x="4803" y="821"/>
                      <a:pt x="3789" y="1"/>
                      <a:pt x="2733"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40"/>
              <p:cNvSpPr/>
              <p:nvPr/>
            </p:nvSpPr>
            <p:spPr>
              <a:xfrm>
                <a:off x="4419332" y="4066577"/>
                <a:ext cx="15227" cy="13017"/>
              </a:xfrm>
              <a:custGeom>
                <a:avLst/>
                <a:gdLst/>
                <a:ahLst/>
                <a:cxnLst/>
                <a:rect l="l" t="t" r="r" b="b"/>
                <a:pathLst>
                  <a:path w="1936" h="1655" extrusionOk="0">
                    <a:moveTo>
                      <a:pt x="1123" y="1"/>
                    </a:moveTo>
                    <a:cubicBezTo>
                      <a:pt x="1115" y="1"/>
                      <a:pt x="1108" y="1"/>
                      <a:pt x="1101" y="1"/>
                    </a:cubicBezTo>
                    <a:cubicBezTo>
                      <a:pt x="363" y="1"/>
                      <a:pt x="0" y="884"/>
                      <a:pt x="520" y="1404"/>
                    </a:cubicBezTo>
                    <a:cubicBezTo>
                      <a:pt x="689" y="1577"/>
                      <a:pt x="898" y="1655"/>
                      <a:pt x="1103" y="1655"/>
                    </a:cubicBezTo>
                    <a:cubicBezTo>
                      <a:pt x="1528" y="1655"/>
                      <a:pt x="1936" y="1322"/>
                      <a:pt x="1936" y="824"/>
                    </a:cubicBezTo>
                    <a:cubicBezTo>
                      <a:pt x="1936" y="371"/>
                      <a:pt x="1572" y="1"/>
                      <a:pt x="1123"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4" name="Google Shape;1504;p40"/>
            <p:cNvGrpSpPr/>
            <p:nvPr/>
          </p:nvGrpSpPr>
          <p:grpSpPr>
            <a:xfrm>
              <a:off x="2201210" y="3927713"/>
              <a:ext cx="63794" cy="54631"/>
              <a:chOff x="4284416" y="4245254"/>
              <a:chExt cx="37783" cy="32357"/>
            </a:xfrm>
          </p:grpSpPr>
          <p:sp>
            <p:nvSpPr>
              <p:cNvPr id="1505" name="Google Shape;1505;p40"/>
              <p:cNvSpPr/>
              <p:nvPr/>
            </p:nvSpPr>
            <p:spPr>
              <a:xfrm>
                <a:off x="4284416" y="4245254"/>
                <a:ext cx="37783" cy="32357"/>
              </a:xfrm>
              <a:custGeom>
                <a:avLst/>
                <a:gdLst/>
                <a:ahLst/>
                <a:cxnLst/>
                <a:rect l="l" t="t" r="r" b="b"/>
                <a:pathLst>
                  <a:path w="4804" h="4114" extrusionOk="0">
                    <a:moveTo>
                      <a:pt x="2732" y="0"/>
                    </a:moveTo>
                    <a:cubicBezTo>
                      <a:pt x="2228" y="0"/>
                      <a:pt x="1714" y="187"/>
                      <a:pt x="1295" y="606"/>
                    </a:cubicBezTo>
                    <a:cubicBezTo>
                      <a:pt x="1" y="1900"/>
                      <a:pt x="920" y="4114"/>
                      <a:pt x="2747" y="4114"/>
                    </a:cubicBezTo>
                    <a:cubicBezTo>
                      <a:pt x="3884" y="4114"/>
                      <a:pt x="4803" y="3194"/>
                      <a:pt x="4803" y="2057"/>
                    </a:cubicBezTo>
                    <a:cubicBezTo>
                      <a:pt x="4803" y="821"/>
                      <a:pt x="3789" y="0"/>
                      <a:pt x="2732"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40"/>
              <p:cNvSpPr/>
              <p:nvPr/>
            </p:nvSpPr>
            <p:spPr>
              <a:xfrm>
                <a:off x="4299548" y="4254959"/>
                <a:ext cx="13040" cy="13040"/>
              </a:xfrm>
              <a:custGeom>
                <a:avLst/>
                <a:gdLst/>
                <a:ahLst/>
                <a:cxnLst/>
                <a:rect l="l" t="t" r="r" b="b"/>
                <a:pathLst>
                  <a:path w="1658" h="1658" extrusionOk="0">
                    <a:moveTo>
                      <a:pt x="823" y="1"/>
                    </a:moveTo>
                    <a:cubicBezTo>
                      <a:pt x="363" y="1"/>
                      <a:pt x="0" y="364"/>
                      <a:pt x="0" y="823"/>
                    </a:cubicBezTo>
                    <a:cubicBezTo>
                      <a:pt x="0" y="1283"/>
                      <a:pt x="363" y="1658"/>
                      <a:pt x="823" y="1658"/>
                    </a:cubicBezTo>
                    <a:cubicBezTo>
                      <a:pt x="1283" y="1658"/>
                      <a:pt x="1658" y="1283"/>
                      <a:pt x="1658" y="823"/>
                    </a:cubicBezTo>
                    <a:cubicBezTo>
                      <a:pt x="1658" y="364"/>
                      <a:pt x="1283" y="1"/>
                      <a:pt x="823"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7" name="Google Shape;1507;p40"/>
            <p:cNvGrpSpPr/>
            <p:nvPr/>
          </p:nvGrpSpPr>
          <p:grpSpPr>
            <a:xfrm>
              <a:off x="2090859" y="4072922"/>
              <a:ext cx="63780" cy="54644"/>
              <a:chOff x="4219057" y="4331258"/>
              <a:chExt cx="37776" cy="32364"/>
            </a:xfrm>
          </p:grpSpPr>
          <p:sp>
            <p:nvSpPr>
              <p:cNvPr id="1508" name="Google Shape;1508;p40"/>
              <p:cNvSpPr/>
              <p:nvPr/>
            </p:nvSpPr>
            <p:spPr>
              <a:xfrm>
                <a:off x="4219057" y="4331258"/>
                <a:ext cx="37776" cy="32364"/>
              </a:xfrm>
              <a:custGeom>
                <a:avLst/>
                <a:gdLst/>
                <a:ahLst/>
                <a:cxnLst/>
                <a:rect l="l" t="t" r="r" b="b"/>
                <a:pathLst>
                  <a:path w="4803" h="4115" extrusionOk="0">
                    <a:moveTo>
                      <a:pt x="2732" y="1"/>
                    </a:moveTo>
                    <a:cubicBezTo>
                      <a:pt x="2227" y="1"/>
                      <a:pt x="1713" y="188"/>
                      <a:pt x="1295" y="606"/>
                    </a:cubicBezTo>
                    <a:cubicBezTo>
                      <a:pt x="0" y="1901"/>
                      <a:pt x="920" y="4114"/>
                      <a:pt x="2746" y="4114"/>
                    </a:cubicBezTo>
                    <a:cubicBezTo>
                      <a:pt x="3883" y="4114"/>
                      <a:pt x="4803" y="3195"/>
                      <a:pt x="4803" y="2058"/>
                    </a:cubicBezTo>
                    <a:cubicBezTo>
                      <a:pt x="4803" y="821"/>
                      <a:pt x="3789" y="1"/>
                      <a:pt x="2732"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40"/>
              <p:cNvSpPr/>
              <p:nvPr/>
            </p:nvSpPr>
            <p:spPr>
              <a:xfrm>
                <a:off x="4231995" y="4340971"/>
                <a:ext cx="15235" cy="13040"/>
              </a:xfrm>
              <a:custGeom>
                <a:avLst/>
                <a:gdLst/>
                <a:ahLst/>
                <a:cxnLst/>
                <a:rect l="l" t="t" r="r" b="b"/>
                <a:pathLst>
                  <a:path w="1937" h="1658" extrusionOk="0">
                    <a:moveTo>
                      <a:pt x="1113" y="0"/>
                    </a:moveTo>
                    <a:cubicBezTo>
                      <a:pt x="363" y="0"/>
                      <a:pt x="1" y="895"/>
                      <a:pt x="521" y="1416"/>
                    </a:cubicBezTo>
                    <a:cubicBezTo>
                      <a:pt x="688" y="1583"/>
                      <a:pt x="894" y="1657"/>
                      <a:pt x="1096" y="1657"/>
                    </a:cubicBezTo>
                    <a:cubicBezTo>
                      <a:pt x="1524" y="1657"/>
                      <a:pt x="1936" y="1324"/>
                      <a:pt x="1936" y="823"/>
                    </a:cubicBezTo>
                    <a:cubicBezTo>
                      <a:pt x="1936" y="375"/>
                      <a:pt x="1561" y="0"/>
                      <a:pt x="1113"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0" name="Google Shape;1510;p40"/>
            <p:cNvGrpSpPr/>
            <p:nvPr/>
          </p:nvGrpSpPr>
          <p:grpSpPr>
            <a:xfrm>
              <a:off x="2065642" y="3752852"/>
              <a:ext cx="56556" cy="48456"/>
              <a:chOff x="4204122" y="4141688"/>
              <a:chExt cx="33497" cy="28699"/>
            </a:xfrm>
          </p:grpSpPr>
          <p:sp>
            <p:nvSpPr>
              <p:cNvPr id="1511" name="Google Shape;1511;p40"/>
              <p:cNvSpPr/>
              <p:nvPr/>
            </p:nvSpPr>
            <p:spPr>
              <a:xfrm>
                <a:off x="4204122" y="4141688"/>
                <a:ext cx="33497" cy="28699"/>
              </a:xfrm>
              <a:custGeom>
                <a:avLst/>
                <a:gdLst/>
                <a:ahLst/>
                <a:cxnLst/>
                <a:rect l="l" t="t" r="r" b="b"/>
                <a:pathLst>
                  <a:path w="4259" h="3649" extrusionOk="0">
                    <a:moveTo>
                      <a:pt x="2427" y="1"/>
                    </a:moveTo>
                    <a:cubicBezTo>
                      <a:pt x="1979" y="1"/>
                      <a:pt x="1522" y="168"/>
                      <a:pt x="1149" y="540"/>
                    </a:cubicBezTo>
                    <a:cubicBezTo>
                      <a:pt x="0" y="1677"/>
                      <a:pt x="811" y="3649"/>
                      <a:pt x="2432" y="3649"/>
                    </a:cubicBezTo>
                    <a:cubicBezTo>
                      <a:pt x="3448" y="3649"/>
                      <a:pt x="4258" y="2826"/>
                      <a:pt x="4258" y="1822"/>
                    </a:cubicBezTo>
                    <a:cubicBezTo>
                      <a:pt x="4258" y="726"/>
                      <a:pt x="3363" y="1"/>
                      <a:pt x="2427"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40"/>
              <p:cNvSpPr/>
              <p:nvPr/>
            </p:nvSpPr>
            <p:spPr>
              <a:xfrm>
                <a:off x="4216965" y="4151259"/>
                <a:ext cx="11042" cy="9399"/>
              </a:xfrm>
              <a:custGeom>
                <a:avLst/>
                <a:gdLst/>
                <a:ahLst/>
                <a:cxnLst/>
                <a:rect l="l" t="t" r="r" b="b"/>
                <a:pathLst>
                  <a:path w="1404" h="1195" extrusionOk="0">
                    <a:moveTo>
                      <a:pt x="799" y="0"/>
                    </a:moveTo>
                    <a:cubicBezTo>
                      <a:pt x="266" y="0"/>
                      <a:pt x="0" y="641"/>
                      <a:pt x="375" y="1016"/>
                    </a:cubicBezTo>
                    <a:cubicBezTo>
                      <a:pt x="498" y="1139"/>
                      <a:pt x="650" y="1195"/>
                      <a:pt x="799" y="1195"/>
                    </a:cubicBezTo>
                    <a:cubicBezTo>
                      <a:pt x="1103" y="1195"/>
                      <a:pt x="1395" y="963"/>
                      <a:pt x="1404" y="605"/>
                    </a:cubicBezTo>
                    <a:cubicBezTo>
                      <a:pt x="1404" y="278"/>
                      <a:pt x="1137" y="0"/>
                      <a:pt x="799"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3" name="Google Shape;1513;p40"/>
            <p:cNvGrpSpPr/>
            <p:nvPr/>
          </p:nvGrpSpPr>
          <p:grpSpPr>
            <a:xfrm>
              <a:off x="2230132" y="3520159"/>
              <a:ext cx="65706" cy="56264"/>
              <a:chOff x="4301546" y="4003869"/>
              <a:chExt cx="38916" cy="33324"/>
            </a:xfrm>
          </p:grpSpPr>
          <p:sp>
            <p:nvSpPr>
              <p:cNvPr id="1514" name="Google Shape;1514;p40"/>
              <p:cNvSpPr/>
              <p:nvPr/>
            </p:nvSpPr>
            <p:spPr>
              <a:xfrm>
                <a:off x="4301546" y="4003869"/>
                <a:ext cx="38916" cy="33324"/>
              </a:xfrm>
              <a:custGeom>
                <a:avLst/>
                <a:gdLst/>
                <a:ahLst/>
                <a:cxnLst/>
                <a:rect l="l" t="t" r="r" b="b"/>
                <a:pathLst>
                  <a:path w="4948" h="4237" extrusionOk="0">
                    <a:moveTo>
                      <a:pt x="2818" y="1"/>
                    </a:moveTo>
                    <a:cubicBezTo>
                      <a:pt x="2295" y="1"/>
                      <a:pt x="1763" y="196"/>
                      <a:pt x="1331" y="631"/>
                    </a:cubicBezTo>
                    <a:cubicBezTo>
                      <a:pt x="0" y="1962"/>
                      <a:pt x="944" y="4236"/>
                      <a:pt x="2831" y="4236"/>
                    </a:cubicBezTo>
                    <a:cubicBezTo>
                      <a:pt x="3992" y="4236"/>
                      <a:pt x="4948" y="3293"/>
                      <a:pt x="4948" y="2119"/>
                    </a:cubicBezTo>
                    <a:cubicBezTo>
                      <a:pt x="4948" y="845"/>
                      <a:pt x="3905" y="1"/>
                      <a:pt x="2818"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40"/>
              <p:cNvSpPr/>
              <p:nvPr/>
            </p:nvSpPr>
            <p:spPr>
              <a:xfrm>
                <a:off x="4314389" y="4013590"/>
                <a:ext cx="16469" cy="14000"/>
              </a:xfrm>
              <a:custGeom>
                <a:avLst/>
                <a:gdLst/>
                <a:ahLst/>
                <a:cxnLst/>
                <a:rect l="l" t="t" r="r" b="b"/>
                <a:pathLst>
                  <a:path w="2094" h="1780" extrusionOk="0">
                    <a:moveTo>
                      <a:pt x="1220" y="0"/>
                    </a:moveTo>
                    <a:cubicBezTo>
                      <a:pt x="1213" y="0"/>
                      <a:pt x="1205" y="0"/>
                      <a:pt x="1198" y="0"/>
                    </a:cubicBezTo>
                    <a:cubicBezTo>
                      <a:pt x="400" y="0"/>
                      <a:pt x="0" y="956"/>
                      <a:pt x="569" y="1512"/>
                    </a:cubicBezTo>
                    <a:cubicBezTo>
                      <a:pt x="750" y="1697"/>
                      <a:pt x="974" y="1780"/>
                      <a:pt x="1194" y="1780"/>
                    </a:cubicBezTo>
                    <a:cubicBezTo>
                      <a:pt x="1652" y="1780"/>
                      <a:pt x="2093" y="1422"/>
                      <a:pt x="2093" y="883"/>
                    </a:cubicBezTo>
                    <a:cubicBezTo>
                      <a:pt x="2093" y="395"/>
                      <a:pt x="1706" y="0"/>
                      <a:pt x="1220"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6" name="Google Shape;1516;p40"/>
            <p:cNvGrpSpPr/>
            <p:nvPr/>
          </p:nvGrpSpPr>
          <p:grpSpPr>
            <a:xfrm>
              <a:off x="2076716" y="3386437"/>
              <a:ext cx="61709" cy="52958"/>
              <a:chOff x="4210681" y="3924669"/>
              <a:chExt cx="36549" cy="31366"/>
            </a:xfrm>
          </p:grpSpPr>
          <p:sp>
            <p:nvSpPr>
              <p:cNvPr id="1517" name="Google Shape;1517;p40"/>
              <p:cNvSpPr/>
              <p:nvPr/>
            </p:nvSpPr>
            <p:spPr>
              <a:xfrm>
                <a:off x="4210681" y="3924669"/>
                <a:ext cx="36549" cy="31366"/>
              </a:xfrm>
              <a:custGeom>
                <a:avLst/>
                <a:gdLst/>
                <a:ahLst/>
                <a:cxnLst/>
                <a:rect l="l" t="t" r="r" b="b"/>
                <a:pathLst>
                  <a:path w="4647" h="3988" extrusionOk="0">
                    <a:moveTo>
                      <a:pt x="2642" y="0"/>
                    </a:moveTo>
                    <a:cubicBezTo>
                      <a:pt x="2152" y="0"/>
                      <a:pt x="1654" y="182"/>
                      <a:pt x="1247" y="589"/>
                    </a:cubicBezTo>
                    <a:cubicBezTo>
                      <a:pt x="1" y="1847"/>
                      <a:pt x="884" y="3988"/>
                      <a:pt x="2662" y="3988"/>
                    </a:cubicBezTo>
                    <a:cubicBezTo>
                      <a:pt x="3751" y="3976"/>
                      <a:pt x="4646" y="3093"/>
                      <a:pt x="4646" y="1992"/>
                    </a:cubicBezTo>
                    <a:cubicBezTo>
                      <a:pt x="4646" y="797"/>
                      <a:pt x="3665" y="0"/>
                      <a:pt x="2642"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40"/>
              <p:cNvSpPr/>
              <p:nvPr/>
            </p:nvSpPr>
            <p:spPr>
              <a:xfrm>
                <a:off x="4225625" y="3934335"/>
                <a:ext cx="11994" cy="11994"/>
              </a:xfrm>
              <a:custGeom>
                <a:avLst/>
                <a:gdLst/>
                <a:ahLst/>
                <a:cxnLst/>
                <a:rect l="l" t="t" r="r" b="b"/>
                <a:pathLst>
                  <a:path w="1525" h="1525" extrusionOk="0">
                    <a:moveTo>
                      <a:pt x="762" y="1"/>
                    </a:moveTo>
                    <a:cubicBezTo>
                      <a:pt x="339" y="1"/>
                      <a:pt x="0" y="339"/>
                      <a:pt x="0" y="763"/>
                    </a:cubicBezTo>
                    <a:cubicBezTo>
                      <a:pt x="0" y="1186"/>
                      <a:pt x="339" y="1525"/>
                      <a:pt x="762" y="1525"/>
                    </a:cubicBezTo>
                    <a:cubicBezTo>
                      <a:pt x="1173" y="1525"/>
                      <a:pt x="1524" y="1186"/>
                      <a:pt x="1524" y="763"/>
                    </a:cubicBezTo>
                    <a:cubicBezTo>
                      <a:pt x="1524" y="339"/>
                      <a:pt x="1173" y="1"/>
                      <a:pt x="762" y="1"/>
                    </a:cubicBezTo>
                    <a:close/>
                  </a:path>
                </a:pathLst>
              </a:custGeom>
              <a:solidFill>
                <a:srgbClr val="CC4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9" name="Google Shape;1519;p40"/>
            <p:cNvGrpSpPr/>
            <p:nvPr/>
          </p:nvGrpSpPr>
          <p:grpSpPr>
            <a:xfrm>
              <a:off x="1700355" y="2887017"/>
              <a:ext cx="53183" cy="45574"/>
              <a:chOff x="3987771" y="3628874"/>
              <a:chExt cx="31499" cy="26993"/>
            </a:xfrm>
          </p:grpSpPr>
          <p:sp>
            <p:nvSpPr>
              <p:cNvPr id="1520" name="Google Shape;1520;p40"/>
              <p:cNvSpPr/>
              <p:nvPr/>
            </p:nvSpPr>
            <p:spPr>
              <a:xfrm>
                <a:off x="3987771" y="3628874"/>
                <a:ext cx="31499" cy="26993"/>
              </a:xfrm>
              <a:custGeom>
                <a:avLst/>
                <a:gdLst/>
                <a:ahLst/>
                <a:cxnLst/>
                <a:rect l="l" t="t" r="r" b="b"/>
                <a:pathLst>
                  <a:path w="4005" h="3432" extrusionOk="0">
                    <a:moveTo>
                      <a:pt x="2284" y="0"/>
                    </a:moveTo>
                    <a:cubicBezTo>
                      <a:pt x="1865" y="0"/>
                      <a:pt x="1437" y="156"/>
                      <a:pt x="1089" y="504"/>
                    </a:cubicBezTo>
                    <a:cubicBezTo>
                      <a:pt x="0" y="1581"/>
                      <a:pt x="774" y="3432"/>
                      <a:pt x="2299" y="3432"/>
                    </a:cubicBezTo>
                    <a:cubicBezTo>
                      <a:pt x="3242" y="3419"/>
                      <a:pt x="4004" y="2657"/>
                      <a:pt x="4004" y="1714"/>
                    </a:cubicBezTo>
                    <a:cubicBezTo>
                      <a:pt x="4004" y="682"/>
                      <a:pt x="3162" y="0"/>
                      <a:pt x="2284"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40"/>
              <p:cNvSpPr/>
              <p:nvPr/>
            </p:nvSpPr>
            <p:spPr>
              <a:xfrm>
                <a:off x="4000709" y="3638540"/>
                <a:ext cx="8856" cy="7605"/>
              </a:xfrm>
              <a:custGeom>
                <a:avLst/>
                <a:gdLst/>
                <a:ahLst/>
                <a:cxnLst/>
                <a:rect l="l" t="t" r="r" b="b"/>
                <a:pathLst>
                  <a:path w="1126" h="967" extrusionOk="0">
                    <a:moveTo>
                      <a:pt x="641" y="1"/>
                    </a:moveTo>
                    <a:cubicBezTo>
                      <a:pt x="218" y="1"/>
                      <a:pt x="0" y="521"/>
                      <a:pt x="303" y="823"/>
                    </a:cubicBezTo>
                    <a:cubicBezTo>
                      <a:pt x="402" y="922"/>
                      <a:pt x="524" y="967"/>
                      <a:pt x="643" y="967"/>
                    </a:cubicBezTo>
                    <a:cubicBezTo>
                      <a:pt x="890" y="967"/>
                      <a:pt x="1125" y="778"/>
                      <a:pt x="1125" y="485"/>
                    </a:cubicBezTo>
                    <a:cubicBezTo>
                      <a:pt x="1125" y="219"/>
                      <a:pt x="908" y="1"/>
                      <a:pt x="641"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2" name="Google Shape;1522;p40"/>
            <p:cNvGrpSpPr/>
            <p:nvPr/>
          </p:nvGrpSpPr>
          <p:grpSpPr>
            <a:xfrm>
              <a:off x="1868537" y="3134875"/>
              <a:ext cx="53024" cy="45415"/>
              <a:chOff x="4087382" y="3775674"/>
              <a:chExt cx="31405" cy="26898"/>
            </a:xfrm>
          </p:grpSpPr>
          <p:sp>
            <p:nvSpPr>
              <p:cNvPr id="1523" name="Google Shape;1523;p40"/>
              <p:cNvSpPr/>
              <p:nvPr/>
            </p:nvSpPr>
            <p:spPr>
              <a:xfrm>
                <a:off x="4087382" y="3775674"/>
                <a:ext cx="31405" cy="26898"/>
              </a:xfrm>
              <a:custGeom>
                <a:avLst/>
                <a:gdLst/>
                <a:ahLst/>
                <a:cxnLst/>
                <a:rect l="l" t="t" r="r" b="b"/>
                <a:pathLst>
                  <a:path w="3993" h="3420" extrusionOk="0">
                    <a:moveTo>
                      <a:pt x="2273" y="0"/>
                    </a:moveTo>
                    <a:cubicBezTo>
                      <a:pt x="1853" y="0"/>
                      <a:pt x="1425" y="156"/>
                      <a:pt x="1077" y="504"/>
                    </a:cubicBezTo>
                    <a:cubicBezTo>
                      <a:pt x="0" y="1581"/>
                      <a:pt x="750" y="3420"/>
                      <a:pt x="2275" y="3420"/>
                    </a:cubicBezTo>
                    <a:cubicBezTo>
                      <a:pt x="3230" y="3420"/>
                      <a:pt x="3992" y="2658"/>
                      <a:pt x="3992" y="1714"/>
                    </a:cubicBezTo>
                    <a:cubicBezTo>
                      <a:pt x="3992" y="683"/>
                      <a:pt x="3151" y="0"/>
                      <a:pt x="2273"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40"/>
              <p:cNvSpPr/>
              <p:nvPr/>
            </p:nvSpPr>
            <p:spPr>
              <a:xfrm>
                <a:off x="4101460" y="3785348"/>
                <a:ext cx="7621" cy="7613"/>
              </a:xfrm>
              <a:custGeom>
                <a:avLst/>
                <a:gdLst/>
                <a:ahLst/>
                <a:cxnLst/>
                <a:rect l="l" t="t" r="r" b="b"/>
                <a:pathLst>
                  <a:path w="969" h="968" extrusionOk="0">
                    <a:moveTo>
                      <a:pt x="485" y="0"/>
                    </a:moveTo>
                    <a:cubicBezTo>
                      <a:pt x="219" y="0"/>
                      <a:pt x="1" y="218"/>
                      <a:pt x="1" y="484"/>
                    </a:cubicBezTo>
                    <a:cubicBezTo>
                      <a:pt x="1" y="750"/>
                      <a:pt x="219" y="968"/>
                      <a:pt x="485" y="968"/>
                    </a:cubicBezTo>
                    <a:cubicBezTo>
                      <a:pt x="751" y="968"/>
                      <a:pt x="969" y="750"/>
                      <a:pt x="969" y="484"/>
                    </a:cubicBezTo>
                    <a:cubicBezTo>
                      <a:pt x="969" y="218"/>
                      <a:pt x="751" y="0"/>
                      <a:pt x="485"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5" name="Google Shape;1525;p40"/>
            <p:cNvGrpSpPr/>
            <p:nvPr/>
          </p:nvGrpSpPr>
          <p:grpSpPr>
            <a:xfrm>
              <a:off x="1921708" y="3271572"/>
              <a:ext cx="53024" cy="45428"/>
              <a:chOff x="4118873" y="3856637"/>
              <a:chExt cx="31405" cy="26906"/>
            </a:xfrm>
          </p:grpSpPr>
          <p:sp>
            <p:nvSpPr>
              <p:cNvPr id="1526" name="Google Shape;1526;p40"/>
              <p:cNvSpPr/>
              <p:nvPr/>
            </p:nvSpPr>
            <p:spPr>
              <a:xfrm>
                <a:off x="4118873" y="3856637"/>
                <a:ext cx="31405" cy="26906"/>
              </a:xfrm>
              <a:custGeom>
                <a:avLst/>
                <a:gdLst/>
                <a:ahLst/>
                <a:cxnLst/>
                <a:rect l="l" t="t" r="r" b="b"/>
                <a:pathLst>
                  <a:path w="3993" h="3421" extrusionOk="0">
                    <a:moveTo>
                      <a:pt x="2273" y="1"/>
                    </a:moveTo>
                    <a:cubicBezTo>
                      <a:pt x="1853" y="1"/>
                      <a:pt x="1425" y="157"/>
                      <a:pt x="1077" y="505"/>
                    </a:cubicBezTo>
                    <a:cubicBezTo>
                      <a:pt x="1" y="1581"/>
                      <a:pt x="763" y="3420"/>
                      <a:pt x="2287" y="3420"/>
                    </a:cubicBezTo>
                    <a:cubicBezTo>
                      <a:pt x="3230" y="3420"/>
                      <a:pt x="3992" y="2658"/>
                      <a:pt x="3992" y="1714"/>
                    </a:cubicBezTo>
                    <a:cubicBezTo>
                      <a:pt x="3992" y="683"/>
                      <a:pt x="3151" y="1"/>
                      <a:pt x="2273"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527;p40"/>
              <p:cNvSpPr/>
              <p:nvPr/>
            </p:nvSpPr>
            <p:spPr>
              <a:xfrm>
                <a:off x="4133046" y="3866310"/>
                <a:ext cx="7621" cy="7621"/>
              </a:xfrm>
              <a:custGeom>
                <a:avLst/>
                <a:gdLst/>
                <a:ahLst/>
                <a:cxnLst/>
                <a:rect l="l" t="t" r="r" b="b"/>
                <a:pathLst>
                  <a:path w="969" h="969" extrusionOk="0">
                    <a:moveTo>
                      <a:pt x="485" y="1"/>
                    </a:moveTo>
                    <a:cubicBezTo>
                      <a:pt x="219" y="1"/>
                      <a:pt x="1" y="218"/>
                      <a:pt x="1" y="484"/>
                    </a:cubicBezTo>
                    <a:cubicBezTo>
                      <a:pt x="1" y="751"/>
                      <a:pt x="219" y="968"/>
                      <a:pt x="485" y="968"/>
                    </a:cubicBezTo>
                    <a:cubicBezTo>
                      <a:pt x="751" y="968"/>
                      <a:pt x="969" y="751"/>
                      <a:pt x="969" y="484"/>
                    </a:cubicBezTo>
                    <a:cubicBezTo>
                      <a:pt x="969" y="218"/>
                      <a:pt x="751" y="1"/>
                      <a:pt x="485"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8" name="Google Shape;1528;p40"/>
            <p:cNvGrpSpPr/>
            <p:nvPr/>
          </p:nvGrpSpPr>
          <p:grpSpPr>
            <a:xfrm>
              <a:off x="2005566" y="2904997"/>
              <a:ext cx="53183" cy="45428"/>
              <a:chOff x="4168541" y="3639523"/>
              <a:chExt cx="31499" cy="26906"/>
            </a:xfrm>
          </p:grpSpPr>
          <p:sp>
            <p:nvSpPr>
              <p:cNvPr id="1529" name="Google Shape;1529;p40"/>
              <p:cNvSpPr/>
              <p:nvPr/>
            </p:nvSpPr>
            <p:spPr>
              <a:xfrm>
                <a:off x="4168541" y="3639523"/>
                <a:ext cx="31499" cy="26906"/>
              </a:xfrm>
              <a:custGeom>
                <a:avLst/>
                <a:gdLst/>
                <a:ahLst/>
                <a:cxnLst/>
                <a:rect l="l" t="t" r="r" b="b"/>
                <a:pathLst>
                  <a:path w="4005" h="3421" extrusionOk="0">
                    <a:moveTo>
                      <a:pt x="2284" y="1"/>
                    </a:moveTo>
                    <a:cubicBezTo>
                      <a:pt x="1865" y="1"/>
                      <a:pt x="1437" y="157"/>
                      <a:pt x="1089" y="505"/>
                    </a:cubicBezTo>
                    <a:cubicBezTo>
                      <a:pt x="0" y="1582"/>
                      <a:pt x="774" y="3420"/>
                      <a:pt x="2298" y="3420"/>
                    </a:cubicBezTo>
                    <a:cubicBezTo>
                      <a:pt x="3242" y="3420"/>
                      <a:pt x="4004" y="2658"/>
                      <a:pt x="4004" y="1715"/>
                    </a:cubicBezTo>
                    <a:cubicBezTo>
                      <a:pt x="4004" y="683"/>
                      <a:pt x="3162" y="1"/>
                      <a:pt x="2284"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40"/>
              <p:cNvSpPr/>
              <p:nvPr/>
            </p:nvSpPr>
            <p:spPr>
              <a:xfrm>
                <a:off x="4182713" y="3649197"/>
                <a:ext cx="7716" cy="7621"/>
              </a:xfrm>
              <a:custGeom>
                <a:avLst/>
                <a:gdLst/>
                <a:ahLst/>
                <a:cxnLst/>
                <a:rect l="l" t="t" r="r" b="b"/>
                <a:pathLst>
                  <a:path w="981" h="969" extrusionOk="0">
                    <a:moveTo>
                      <a:pt x="496" y="1"/>
                    </a:moveTo>
                    <a:cubicBezTo>
                      <a:pt x="218" y="1"/>
                      <a:pt x="0" y="218"/>
                      <a:pt x="0" y="485"/>
                    </a:cubicBezTo>
                    <a:cubicBezTo>
                      <a:pt x="0" y="751"/>
                      <a:pt x="218" y="968"/>
                      <a:pt x="496" y="968"/>
                    </a:cubicBezTo>
                    <a:cubicBezTo>
                      <a:pt x="763" y="968"/>
                      <a:pt x="980" y="751"/>
                      <a:pt x="980" y="485"/>
                    </a:cubicBezTo>
                    <a:cubicBezTo>
                      <a:pt x="980" y="218"/>
                      <a:pt x="763" y="1"/>
                      <a:pt x="496"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31" name="Google Shape;1531;p40"/>
            <p:cNvGrpSpPr/>
            <p:nvPr/>
          </p:nvGrpSpPr>
          <p:grpSpPr>
            <a:xfrm>
              <a:off x="1663240" y="2489688"/>
              <a:ext cx="53024" cy="45495"/>
              <a:chOff x="3965789" y="3393545"/>
              <a:chExt cx="31405" cy="26945"/>
            </a:xfrm>
          </p:grpSpPr>
          <p:sp>
            <p:nvSpPr>
              <p:cNvPr id="1532" name="Google Shape;1532;p40"/>
              <p:cNvSpPr/>
              <p:nvPr/>
            </p:nvSpPr>
            <p:spPr>
              <a:xfrm>
                <a:off x="3965789" y="3393545"/>
                <a:ext cx="31405" cy="26945"/>
              </a:xfrm>
              <a:custGeom>
                <a:avLst/>
                <a:gdLst/>
                <a:ahLst/>
                <a:cxnLst/>
                <a:rect l="l" t="t" r="r" b="b"/>
                <a:pathLst>
                  <a:path w="3993" h="3426" extrusionOk="0">
                    <a:moveTo>
                      <a:pt x="2273" y="0"/>
                    </a:moveTo>
                    <a:cubicBezTo>
                      <a:pt x="1854" y="0"/>
                      <a:pt x="1426" y="158"/>
                      <a:pt x="1077" y="510"/>
                    </a:cubicBezTo>
                    <a:cubicBezTo>
                      <a:pt x="1" y="1586"/>
                      <a:pt x="763" y="3425"/>
                      <a:pt x="2287" y="3425"/>
                    </a:cubicBezTo>
                    <a:cubicBezTo>
                      <a:pt x="3231" y="3425"/>
                      <a:pt x="3993" y="2663"/>
                      <a:pt x="3993" y="1720"/>
                    </a:cubicBezTo>
                    <a:cubicBezTo>
                      <a:pt x="3993" y="688"/>
                      <a:pt x="3151" y="0"/>
                      <a:pt x="2273"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40"/>
              <p:cNvSpPr/>
              <p:nvPr/>
            </p:nvSpPr>
            <p:spPr>
              <a:xfrm>
                <a:off x="3978632" y="3403259"/>
                <a:ext cx="8950" cy="7590"/>
              </a:xfrm>
              <a:custGeom>
                <a:avLst/>
                <a:gdLst/>
                <a:ahLst/>
                <a:cxnLst/>
                <a:rect l="l" t="t" r="r" b="b"/>
                <a:pathLst>
                  <a:path w="1138" h="965" extrusionOk="0">
                    <a:moveTo>
                      <a:pt x="654" y="1"/>
                    </a:moveTo>
                    <a:cubicBezTo>
                      <a:pt x="219" y="1"/>
                      <a:pt x="1" y="509"/>
                      <a:pt x="315" y="823"/>
                    </a:cubicBezTo>
                    <a:cubicBezTo>
                      <a:pt x="413" y="921"/>
                      <a:pt x="533" y="964"/>
                      <a:pt x="651" y="964"/>
                    </a:cubicBezTo>
                    <a:cubicBezTo>
                      <a:pt x="899" y="964"/>
                      <a:pt x="1138" y="772"/>
                      <a:pt x="1138" y="485"/>
                    </a:cubicBezTo>
                    <a:cubicBezTo>
                      <a:pt x="1138" y="206"/>
                      <a:pt x="920" y="1"/>
                      <a:pt x="654"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34" name="Google Shape;1534;p40"/>
            <p:cNvGrpSpPr/>
            <p:nvPr/>
          </p:nvGrpSpPr>
          <p:grpSpPr>
            <a:xfrm>
              <a:off x="1594653" y="2654245"/>
              <a:ext cx="53024" cy="45588"/>
              <a:chOff x="3925166" y="3491008"/>
              <a:chExt cx="31405" cy="27001"/>
            </a:xfrm>
          </p:grpSpPr>
          <p:sp>
            <p:nvSpPr>
              <p:cNvPr id="1535" name="Google Shape;1535;p40"/>
              <p:cNvSpPr/>
              <p:nvPr/>
            </p:nvSpPr>
            <p:spPr>
              <a:xfrm>
                <a:off x="3925166" y="3491008"/>
                <a:ext cx="31405" cy="27001"/>
              </a:xfrm>
              <a:custGeom>
                <a:avLst/>
                <a:gdLst/>
                <a:ahLst/>
                <a:cxnLst/>
                <a:rect l="l" t="t" r="r" b="b"/>
                <a:pathLst>
                  <a:path w="3993" h="3433" extrusionOk="0">
                    <a:moveTo>
                      <a:pt x="2273" y="1"/>
                    </a:moveTo>
                    <a:cubicBezTo>
                      <a:pt x="1853" y="1"/>
                      <a:pt x="1425" y="157"/>
                      <a:pt x="1077" y="505"/>
                    </a:cubicBezTo>
                    <a:cubicBezTo>
                      <a:pt x="0" y="1582"/>
                      <a:pt x="763" y="3432"/>
                      <a:pt x="2287" y="3432"/>
                    </a:cubicBezTo>
                    <a:cubicBezTo>
                      <a:pt x="3230" y="3432"/>
                      <a:pt x="3992" y="2658"/>
                      <a:pt x="3992" y="1715"/>
                    </a:cubicBezTo>
                    <a:cubicBezTo>
                      <a:pt x="3992" y="683"/>
                      <a:pt x="3151" y="1"/>
                      <a:pt x="2273"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40"/>
              <p:cNvSpPr/>
              <p:nvPr/>
            </p:nvSpPr>
            <p:spPr>
              <a:xfrm>
                <a:off x="3939339" y="3500682"/>
                <a:ext cx="7621" cy="7621"/>
              </a:xfrm>
              <a:custGeom>
                <a:avLst/>
                <a:gdLst/>
                <a:ahLst/>
                <a:cxnLst/>
                <a:rect l="l" t="t" r="r" b="b"/>
                <a:pathLst>
                  <a:path w="969" h="969" extrusionOk="0">
                    <a:moveTo>
                      <a:pt x="485" y="1"/>
                    </a:moveTo>
                    <a:cubicBezTo>
                      <a:pt x="219" y="1"/>
                      <a:pt x="1" y="218"/>
                      <a:pt x="1" y="485"/>
                    </a:cubicBezTo>
                    <a:cubicBezTo>
                      <a:pt x="1" y="751"/>
                      <a:pt x="219" y="968"/>
                      <a:pt x="485" y="968"/>
                    </a:cubicBezTo>
                    <a:cubicBezTo>
                      <a:pt x="751" y="968"/>
                      <a:pt x="969" y="751"/>
                      <a:pt x="969" y="485"/>
                    </a:cubicBezTo>
                    <a:cubicBezTo>
                      <a:pt x="969" y="218"/>
                      <a:pt x="751" y="1"/>
                      <a:pt x="485"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37" name="Google Shape;1537;p40"/>
            <p:cNvGrpSpPr/>
            <p:nvPr/>
          </p:nvGrpSpPr>
          <p:grpSpPr>
            <a:xfrm>
              <a:off x="1185518" y="2400930"/>
              <a:ext cx="53011" cy="45415"/>
              <a:chOff x="3682845" y="3340976"/>
              <a:chExt cx="31397" cy="26898"/>
            </a:xfrm>
          </p:grpSpPr>
          <p:sp>
            <p:nvSpPr>
              <p:cNvPr id="1538" name="Google Shape;1538;p40"/>
              <p:cNvSpPr/>
              <p:nvPr/>
            </p:nvSpPr>
            <p:spPr>
              <a:xfrm>
                <a:off x="3682845" y="3340976"/>
                <a:ext cx="31397" cy="26898"/>
              </a:xfrm>
              <a:custGeom>
                <a:avLst/>
                <a:gdLst/>
                <a:ahLst/>
                <a:cxnLst/>
                <a:rect l="l" t="t" r="r" b="b"/>
                <a:pathLst>
                  <a:path w="3992" h="3420" extrusionOk="0">
                    <a:moveTo>
                      <a:pt x="2272" y="0"/>
                    </a:moveTo>
                    <a:cubicBezTo>
                      <a:pt x="1853" y="0"/>
                      <a:pt x="1425" y="156"/>
                      <a:pt x="1077" y="504"/>
                    </a:cubicBezTo>
                    <a:cubicBezTo>
                      <a:pt x="0" y="1581"/>
                      <a:pt x="762" y="3420"/>
                      <a:pt x="2286" y="3420"/>
                    </a:cubicBezTo>
                    <a:cubicBezTo>
                      <a:pt x="3230" y="3420"/>
                      <a:pt x="3992" y="2658"/>
                      <a:pt x="3992" y="1714"/>
                    </a:cubicBezTo>
                    <a:cubicBezTo>
                      <a:pt x="3992" y="683"/>
                      <a:pt x="3150" y="0"/>
                      <a:pt x="2272"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1539;p40"/>
              <p:cNvSpPr/>
              <p:nvPr/>
            </p:nvSpPr>
            <p:spPr>
              <a:xfrm>
                <a:off x="3695783" y="3350650"/>
                <a:ext cx="8856" cy="7645"/>
              </a:xfrm>
              <a:custGeom>
                <a:avLst/>
                <a:gdLst/>
                <a:ahLst/>
                <a:cxnLst/>
                <a:rect l="l" t="t" r="r" b="b"/>
                <a:pathLst>
                  <a:path w="1126" h="972" extrusionOk="0">
                    <a:moveTo>
                      <a:pt x="641" y="0"/>
                    </a:moveTo>
                    <a:cubicBezTo>
                      <a:pt x="206" y="0"/>
                      <a:pt x="0" y="520"/>
                      <a:pt x="303" y="823"/>
                    </a:cubicBezTo>
                    <a:cubicBezTo>
                      <a:pt x="401" y="926"/>
                      <a:pt x="524" y="972"/>
                      <a:pt x="643" y="972"/>
                    </a:cubicBezTo>
                    <a:cubicBezTo>
                      <a:pt x="890" y="972"/>
                      <a:pt x="1125" y="777"/>
                      <a:pt x="1125" y="484"/>
                    </a:cubicBezTo>
                    <a:cubicBezTo>
                      <a:pt x="1125" y="218"/>
                      <a:pt x="907" y="0"/>
                      <a:pt x="641"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0" name="Google Shape;1540;p40"/>
            <p:cNvGrpSpPr/>
            <p:nvPr/>
          </p:nvGrpSpPr>
          <p:grpSpPr>
            <a:xfrm>
              <a:off x="1375545" y="2422456"/>
              <a:ext cx="53183" cy="45574"/>
              <a:chOff x="3795393" y="3353725"/>
              <a:chExt cx="31499" cy="26993"/>
            </a:xfrm>
          </p:grpSpPr>
          <p:sp>
            <p:nvSpPr>
              <p:cNvPr id="1541" name="Google Shape;1541;p40"/>
              <p:cNvSpPr/>
              <p:nvPr/>
            </p:nvSpPr>
            <p:spPr>
              <a:xfrm>
                <a:off x="3795393" y="3353725"/>
                <a:ext cx="31499" cy="26993"/>
              </a:xfrm>
              <a:custGeom>
                <a:avLst/>
                <a:gdLst/>
                <a:ahLst/>
                <a:cxnLst/>
                <a:rect l="l" t="t" r="r" b="b"/>
                <a:pathLst>
                  <a:path w="4005" h="3432" extrusionOk="0">
                    <a:moveTo>
                      <a:pt x="2285" y="0"/>
                    </a:moveTo>
                    <a:cubicBezTo>
                      <a:pt x="1865" y="0"/>
                      <a:pt x="1437" y="156"/>
                      <a:pt x="1089" y="504"/>
                    </a:cubicBezTo>
                    <a:cubicBezTo>
                      <a:pt x="0" y="1581"/>
                      <a:pt x="775" y="3432"/>
                      <a:pt x="2299" y="3432"/>
                    </a:cubicBezTo>
                    <a:cubicBezTo>
                      <a:pt x="3242" y="3432"/>
                      <a:pt x="4005" y="2658"/>
                      <a:pt x="4005" y="1714"/>
                    </a:cubicBezTo>
                    <a:cubicBezTo>
                      <a:pt x="4005" y="683"/>
                      <a:pt x="3163" y="0"/>
                      <a:pt x="2285"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40"/>
              <p:cNvSpPr/>
              <p:nvPr/>
            </p:nvSpPr>
            <p:spPr>
              <a:xfrm>
                <a:off x="3809668" y="3363399"/>
                <a:ext cx="7613" cy="7613"/>
              </a:xfrm>
              <a:custGeom>
                <a:avLst/>
                <a:gdLst/>
                <a:ahLst/>
                <a:cxnLst/>
                <a:rect l="l" t="t" r="r" b="b"/>
                <a:pathLst>
                  <a:path w="968" h="968" extrusionOk="0">
                    <a:moveTo>
                      <a:pt x="484" y="0"/>
                    </a:moveTo>
                    <a:cubicBezTo>
                      <a:pt x="206" y="0"/>
                      <a:pt x="0" y="218"/>
                      <a:pt x="0" y="484"/>
                    </a:cubicBezTo>
                    <a:cubicBezTo>
                      <a:pt x="0" y="750"/>
                      <a:pt x="206" y="968"/>
                      <a:pt x="484" y="968"/>
                    </a:cubicBezTo>
                    <a:cubicBezTo>
                      <a:pt x="750" y="968"/>
                      <a:pt x="968" y="750"/>
                      <a:pt x="968" y="484"/>
                    </a:cubicBezTo>
                    <a:cubicBezTo>
                      <a:pt x="968" y="218"/>
                      <a:pt x="750" y="0"/>
                      <a:pt x="484"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3" name="Google Shape;1543;p40"/>
            <p:cNvGrpSpPr/>
            <p:nvPr/>
          </p:nvGrpSpPr>
          <p:grpSpPr>
            <a:xfrm>
              <a:off x="2019695" y="4126889"/>
              <a:ext cx="65719" cy="56251"/>
              <a:chOff x="4176909" y="4363221"/>
              <a:chExt cx="38924" cy="33316"/>
            </a:xfrm>
          </p:grpSpPr>
          <p:sp>
            <p:nvSpPr>
              <p:cNvPr id="1544" name="Google Shape;1544;p40"/>
              <p:cNvSpPr/>
              <p:nvPr/>
            </p:nvSpPr>
            <p:spPr>
              <a:xfrm>
                <a:off x="4176909" y="4363221"/>
                <a:ext cx="38924" cy="33316"/>
              </a:xfrm>
              <a:custGeom>
                <a:avLst/>
                <a:gdLst/>
                <a:ahLst/>
                <a:cxnLst/>
                <a:rect l="l" t="t" r="r" b="b"/>
                <a:pathLst>
                  <a:path w="4949" h="4236" extrusionOk="0">
                    <a:moveTo>
                      <a:pt x="2823" y="0"/>
                    </a:moveTo>
                    <a:cubicBezTo>
                      <a:pt x="2301" y="0"/>
                      <a:pt x="1767" y="195"/>
                      <a:pt x="1331" y="631"/>
                    </a:cubicBezTo>
                    <a:cubicBezTo>
                      <a:pt x="1" y="1961"/>
                      <a:pt x="944" y="4236"/>
                      <a:pt x="2831" y="4236"/>
                    </a:cubicBezTo>
                    <a:cubicBezTo>
                      <a:pt x="4005" y="4236"/>
                      <a:pt x="4948" y="3292"/>
                      <a:pt x="4948" y="2119"/>
                    </a:cubicBezTo>
                    <a:cubicBezTo>
                      <a:pt x="4948" y="844"/>
                      <a:pt x="3911" y="0"/>
                      <a:pt x="2823"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40"/>
              <p:cNvSpPr/>
              <p:nvPr/>
            </p:nvSpPr>
            <p:spPr>
              <a:xfrm>
                <a:off x="4192230" y="4372934"/>
                <a:ext cx="13897" cy="13992"/>
              </a:xfrm>
              <a:custGeom>
                <a:avLst/>
                <a:gdLst/>
                <a:ahLst/>
                <a:cxnLst/>
                <a:rect l="l" t="t" r="r" b="b"/>
                <a:pathLst>
                  <a:path w="1767" h="1779" extrusionOk="0">
                    <a:moveTo>
                      <a:pt x="883" y="1"/>
                    </a:moveTo>
                    <a:cubicBezTo>
                      <a:pt x="399" y="1"/>
                      <a:pt x="0" y="400"/>
                      <a:pt x="0" y="896"/>
                    </a:cubicBezTo>
                    <a:cubicBezTo>
                      <a:pt x="0" y="1380"/>
                      <a:pt x="399" y="1779"/>
                      <a:pt x="883" y="1779"/>
                    </a:cubicBezTo>
                    <a:cubicBezTo>
                      <a:pt x="1379" y="1779"/>
                      <a:pt x="1766" y="1380"/>
                      <a:pt x="1766" y="896"/>
                    </a:cubicBezTo>
                    <a:cubicBezTo>
                      <a:pt x="1766" y="400"/>
                      <a:pt x="1379" y="1"/>
                      <a:pt x="883"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6" name="Google Shape;1546;p40"/>
            <p:cNvGrpSpPr/>
            <p:nvPr/>
          </p:nvGrpSpPr>
          <p:grpSpPr>
            <a:xfrm>
              <a:off x="2102903" y="3526560"/>
              <a:ext cx="56663" cy="48576"/>
              <a:chOff x="4226191" y="4007660"/>
              <a:chExt cx="33560" cy="28770"/>
            </a:xfrm>
          </p:grpSpPr>
          <p:sp>
            <p:nvSpPr>
              <p:cNvPr id="1547" name="Google Shape;1547;p40"/>
              <p:cNvSpPr/>
              <p:nvPr/>
            </p:nvSpPr>
            <p:spPr>
              <a:xfrm>
                <a:off x="4226191" y="4007660"/>
                <a:ext cx="33560" cy="28770"/>
              </a:xfrm>
              <a:custGeom>
                <a:avLst/>
                <a:gdLst/>
                <a:ahLst/>
                <a:cxnLst/>
                <a:rect l="l" t="t" r="r" b="b"/>
                <a:pathLst>
                  <a:path w="4267" h="3658" extrusionOk="0">
                    <a:moveTo>
                      <a:pt x="2427" y="1"/>
                    </a:moveTo>
                    <a:cubicBezTo>
                      <a:pt x="1980" y="1"/>
                      <a:pt x="1524" y="167"/>
                      <a:pt x="1150" y="537"/>
                    </a:cubicBezTo>
                    <a:cubicBezTo>
                      <a:pt x="1" y="1686"/>
                      <a:pt x="811" y="3645"/>
                      <a:pt x="2444" y="3658"/>
                    </a:cubicBezTo>
                    <a:cubicBezTo>
                      <a:pt x="3436" y="3645"/>
                      <a:pt x="4259" y="2835"/>
                      <a:pt x="4259" y="1843"/>
                    </a:cubicBezTo>
                    <a:cubicBezTo>
                      <a:pt x="4267" y="736"/>
                      <a:pt x="3369" y="1"/>
                      <a:pt x="2427"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 name="Google Shape;1548;p40"/>
              <p:cNvSpPr/>
              <p:nvPr/>
            </p:nvSpPr>
            <p:spPr>
              <a:xfrm>
                <a:off x="4239129" y="4017397"/>
                <a:ext cx="10948" cy="9383"/>
              </a:xfrm>
              <a:custGeom>
                <a:avLst/>
                <a:gdLst/>
                <a:ahLst/>
                <a:cxnLst/>
                <a:rect l="l" t="t" r="r" b="b"/>
                <a:pathLst>
                  <a:path w="1392" h="1193" extrusionOk="0">
                    <a:moveTo>
                      <a:pt x="787" y="0"/>
                    </a:moveTo>
                    <a:cubicBezTo>
                      <a:pt x="267" y="0"/>
                      <a:pt x="1" y="641"/>
                      <a:pt x="376" y="1016"/>
                    </a:cubicBezTo>
                    <a:cubicBezTo>
                      <a:pt x="497" y="1138"/>
                      <a:pt x="647" y="1192"/>
                      <a:pt x="794" y="1192"/>
                    </a:cubicBezTo>
                    <a:cubicBezTo>
                      <a:pt x="1099" y="1192"/>
                      <a:pt x="1392" y="957"/>
                      <a:pt x="1392" y="605"/>
                    </a:cubicBezTo>
                    <a:cubicBezTo>
                      <a:pt x="1392" y="266"/>
                      <a:pt x="1126" y="0"/>
                      <a:pt x="787"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9" name="Google Shape;1549;p40"/>
            <p:cNvGrpSpPr/>
            <p:nvPr/>
          </p:nvGrpSpPr>
          <p:grpSpPr>
            <a:xfrm>
              <a:off x="1041903" y="2461829"/>
              <a:ext cx="56716" cy="48456"/>
              <a:chOff x="3597785" y="3377045"/>
              <a:chExt cx="33591" cy="28699"/>
            </a:xfrm>
          </p:grpSpPr>
          <p:sp>
            <p:nvSpPr>
              <p:cNvPr id="1550" name="Google Shape;1550;p40"/>
              <p:cNvSpPr/>
              <p:nvPr/>
            </p:nvSpPr>
            <p:spPr>
              <a:xfrm>
                <a:off x="3597785" y="3377045"/>
                <a:ext cx="33591" cy="28699"/>
              </a:xfrm>
              <a:custGeom>
                <a:avLst/>
                <a:gdLst/>
                <a:ahLst/>
                <a:cxnLst/>
                <a:rect l="l" t="t" r="r" b="b"/>
                <a:pathLst>
                  <a:path w="4271" h="3649" extrusionOk="0">
                    <a:moveTo>
                      <a:pt x="2428" y="0"/>
                    </a:moveTo>
                    <a:cubicBezTo>
                      <a:pt x="1979" y="0"/>
                      <a:pt x="1522" y="167"/>
                      <a:pt x="1150" y="539"/>
                    </a:cubicBezTo>
                    <a:cubicBezTo>
                      <a:pt x="0" y="1676"/>
                      <a:pt x="811" y="3648"/>
                      <a:pt x="2444" y="3648"/>
                    </a:cubicBezTo>
                    <a:cubicBezTo>
                      <a:pt x="3448" y="3648"/>
                      <a:pt x="4259" y="2826"/>
                      <a:pt x="4271" y="1822"/>
                    </a:cubicBezTo>
                    <a:cubicBezTo>
                      <a:pt x="4262" y="726"/>
                      <a:pt x="3364" y="0"/>
                      <a:pt x="2428"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 name="Google Shape;1551;p40"/>
              <p:cNvSpPr/>
              <p:nvPr/>
            </p:nvSpPr>
            <p:spPr>
              <a:xfrm>
                <a:off x="3612343" y="3386703"/>
                <a:ext cx="9328" cy="9336"/>
              </a:xfrm>
              <a:custGeom>
                <a:avLst/>
                <a:gdLst/>
                <a:ahLst/>
                <a:cxnLst/>
                <a:rect l="l" t="t" r="r" b="b"/>
                <a:pathLst>
                  <a:path w="1186" h="1187" extrusionOk="0">
                    <a:moveTo>
                      <a:pt x="593" y="1"/>
                    </a:moveTo>
                    <a:cubicBezTo>
                      <a:pt x="266" y="1"/>
                      <a:pt x="0" y="267"/>
                      <a:pt x="0" y="594"/>
                    </a:cubicBezTo>
                    <a:cubicBezTo>
                      <a:pt x="0" y="920"/>
                      <a:pt x="266" y="1186"/>
                      <a:pt x="593" y="1186"/>
                    </a:cubicBezTo>
                    <a:cubicBezTo>
                      <a:pt x="920" y="1186"/>
                      <a:pt x="1186" y="920"/>
                      <a:pt x="1186" y="594"/>
                    </a:cubicBezTo>
                    <a:cubicBezTo>
                      <a:pt x="1186" y="267"/>
                      <a:pt x="920" y="1"/>
                      <a:pt x="593"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52" name="Google Shape;1552;p40"/>
            <p:cNvGrpSpPr/>
            <p:nvPr/>
          </p:nvGrpSpPr>
          <p:grpSpPr>
            <a:xfrm>
              <a:off x="1531682" y="2956109"/>
              <a:ext cx="56716" cy="48443"/>
              <a:chOff x="3887870" y="3669796"/>
              <a:chExt cx="33591" cy="28692"/>
            </a:xfrm>
          </p:grpSpPr>
          <p:sp>
            <p:nvSpPr>
              <p:cNvPr id="1553" name="Google Shape;1553;p40"/>
              <p:cNvSpPr/>
              <p:nvPr/>
            </p:nvSpPr>
            <p:spPr>
              <a:xfrm>
                <a:off x="3887870" y="3669796"/>
                <a:ext cx="33591" cy="28692"/>
              </a:xfrm>
              <a:custGeom>
                <a:avLst/>
                <a:gdLst/>
                <a:ahLst/>
                <a:cxnLst/>
                <a:rect l="l" t="t" r="r" b="b"/>
                <a:pathLst>
                  <a:path w="4271" h="3648" extrusionOk="0">
                    <a:moveTo>
                      <a:pt x="2431" y="0"/>
                    </a:moveTo>
                    <a:cubicBezTo>
                      <a:pt x="1981" y="0"/>
                      <a:pt x="1522" y="167"/>
                      <a:pt x="1150" y="539"/>
                    </a:cubicBezTo>
                    <a:cubicBezTo>
                      <a:pt x="1" y="1676"/>
                      <a:pt x="823" y="3648"/>
                      <a:pt x="2444" y="3648"/>
                    </a:cubicBezTo>
                    <a:cubicBezTo>
                      <a:pt x="3448" y="3648"/>
                      <a:pt x="4271" y="2825"/>
                      <a:pt x="4271" y="1821"/>
                    </a:cubicBezTo>
                    <a:cubicBezTo>
                      <a:pt x="4271" y="725"/>
                      <a:pt x="3370" y="0"/>
                      <a:pt x="2431"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1554;p40"/>
              <p:cNvSpPr/>
              <p:nvPr/>
            </p:nvSpPr>
            <p:spPr>
              <a:xfrm>
                <a:off x="3902428" y="3679454"/>
                <a:ext cx="9422" cy="9328"/>
              </a:xfrm>
              <a:custGeom>
                <a:avLst/>
                <a:gdLst/>
                <a:ahLst/>
                <a:cxnLst/>
                <a:rect l="l" t="t" r="r" b="b"/>
                <a:pathLst>
                  <a:path w="1198" h="1186" extrusionOk="0">
                    <a:moveTo>
                      <a:pt x="593" y="1"/>
                    </a:moveTo>
                    <a:cubicBezTo>
                      <a:pt x="266" y="1"/>
                      <a:pt x="0" y="267"/>
                      <a:pt x="0" y="593"/>
                    </a:cubicBezTo>
                    <a:cubicBezTo>
                      <a:pt x="0" y="920"/>
                      <a:pt x="266" y="1186"/>
                      <a:pt x="593" y="1186"/>
                    </a:cubicBezTo>
                    <a:cubicBezTo>
                      <a:pt x="932" y="1186"/>
                      <a:pt x="1198" y="920"/>
                      <a:pt x="1198" y="593"/>
                    </a:cubicBezTo>
                    <a:cubicBezTo>
                      <a:pt x="1198" y="267"/>
                      <a:pt x="932" y="1"/>
                      <a:pt x="593"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55" name="Google Shape;1555;p40"/>
            <p:cNvGrpSpPr/>
            <p:nvPr/>
          </p:nvGrpSpPr>
          <p:grpSpPr>
            <a:xfrm>
              <a:off x="1414254" y="2638403"/>
              <a:ext cx="56556" cy="48576"/>
              <a:chOff x="3818320" y="3481625"/>
              <a:chExt cx="33497" cy="28770"/>
            </a:xfrm>
          </p:grpSpPr>
          <p:sp>
            <p:nvSpPr>
              <p:cNvPr id="1556" name="Google Shape;1556;p40"/>
              <p:cNvSpPr/>
              <p:nvPr/>
            </p:nvSpPr>
            <p:spPr>
              <a:xfrm>
                <a:off x="3818320" y="3481625"/>
                <a:ext cx="33497" cy="28770"/>
              </a:xfrm>
              <a:custGeom>
                <a:avLst/>
                <a:gdLst/>
                <a:ahLst/>
                <a:cxnLst/>
                <a:rect l="l" t="t" r="r" b="b"/>
                <a:pathLst>
                  <a:path w="4259" h="3658" extrusionOk="0">
                    <a:moveTo>
                      <a:pt x="2421" y="1"/>
                    </a:moveTo>
                    <a:cubicBezTo>
                      <a:pt x="1975" y="1"/>
                      <a:pt x="1520" y="166"/>
                      <a:pt x="1150" y="537"/>
                    </a:cubicBezTo>
                    <a:cubicBezTo>
                      <a:pt x="1" y="1686"/>
                      <a:pt x="811" y="3658"/>
                      <a:pt x="2432" y="3658"/>
                    </a:cubicBezTo>
                    <a:cubicBezTo>
                      <a:pt x="3448" y="3658"/>
                      <a:pt x="4259" y="2835"/>
                      <a:pt x="4259" y="1831"/>
                    </a:cubicBezTo>
                    <a:cubicBezTo>
                      <a:pt x="4259" y="732"/>
                      <a:pt x="3359" y="1"/>
                      <a:pt x="2421"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 name="Google Shape;1557;p40"/>
              <p:cNvSpPr/>
              <p:nvPr/>
            </p:nvSpPr>
            <p:spPr>
              <a:xfrm>
                <a:off x="3831258" y="3491362"/>
                <a:ext cx="10956" cy="9375"/>
              </a:xfrm>
              <a:custGeom>
                <a:avLst/>
                <a:gdLst/>
                <a:ahLst/>
                <a:cxnLst/>
                <a:rect l="l" t="t" r="r" b="b"/>
                <a:pathLst>
                  <a:path w="1393" h="1192" extrusionOk="0">
                    <a:moveTo>
                      <a:pt x="787" y="0"/>
                    </a:moveTo>
                    <a:cubicBezTo>
                      <a:pt x="267" y="0"/>
                      <a:pt x="1" y="641"/>
                      <a:pt x="376" y="1016"/>
                    </a:cubicBezTo>
                    <a:cubicBezTo>
                      <a:pt x="497" y="1137"/>
                      <a:pt x="646" y="1192"/>
                      <a:pt x="792" y="1192"/>
                    </a:cubicBezTo>
                    <a:cubicBezTo>
                      <a:pt x="1098" y="1192"/>
                      <a:pt x="1392" y="953"/>
                      <a:pt x="1392" y="593"/>
                    </a:cubicBezTo>
                    <a:cubicBezTo>
                      <a:pt x="1392" y="266"/>
                      <a:pt x="1126" y="0"/>
                      <a:pt x="787"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58" name="Google Shape;1558;p40"/>
            <p:cNvGrpSpPr/>
            <p:nvPr/>
          </p:nvGrpSpPr>
          <p:grpSpPr>
            <a:xfrm>
              <a:off x="2190613" y="3717835"/>
              <a:ext cx="63302" cy="54246"/>
              <a:chOff x="4278139" y="4120948"/>
              <a:chExt cx="37492" cy="32129"/>
            </a:xfrm>
          </p:grpSpPr>
          <p:sp>
            <p:nvSpPr>
              <p:cNvPr id="1559" name="Google Shape;1559;p40"/>
              <p:cNvSpPr/>
              <p:nvPr/>
            </p:nvSpPr>
            <p:spPr>
              <a:xfrm>
                <a:off x="4278139" y="4120948"/>
                <a:ext cx="37492" cy="32129"/>
              </a:xfrm>
              <a:custGeom>
                <a:avLst/>
                <a:gdLst/>
                <a:ahLst/>
                <a:cxnLst/>
                <a:rect l="l" t="t" r="r" b="b"/>
                <a:pathLst>
                  <a:path w="4767" h="4085" extrusionOk="0">
                    <a:moveTo>
                      <a:pt x="2708" y="0"/>
                    </a:moveTo>
                    <a:cubicBezTo>
                      <a:pt x="2207" y="0"/>
                      <a:pt x="1697" y="186"/>
                      <a:pt x="1283" y="600"/>
                    </a:cubicBezTo>
                    <a:cubicBezTo>
                      <a:pt x="1" y="1895"/>
                      <a:pt x="908" y="4084"/>
                      <a:pt x="2722" y="4084"/>
                    </a:cubicBezTo>
                    <a:cubicBezTo>
                      <a:pt x="3847" y="4084"/>
                      <a:pt x="4755" y="3177"/>
                      <a:pt x="4767" y="2052"/>
                    </a:cubicBezTo>
                    <a:cubicBezTo>
                      <a:pt x="4767" y="815"/>
                      <a:pt x="3758" y="0"/>
                      <a:pt x="2708"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40"/>
              <p:cNvSpPr/>
              <p:nvPr/>
            </p:nvSpPr>
            <p:spPr>
              <a:xfrm>
                <a:off x="4290983" y="4130614"/>
                <a:ext cx="14943" cy="12812"/>
              </a:xfrm>
              <a:custGeom>
                <a:avLst/>
                <a:gdLst/>
                <a:ahLst/>
                <a:cxnLst/>
                <a:rect l="l" t="t" r="r" b="b"/>
                <a:pathLst>
                  <a:path w="1900" h="1629" extrusionOk="0">
                    <a:moveTo>
                      <a:pt x="1089" y="0"/>
                    </a:moveTo>
                    <a:cubicBezTo>
                      <a:pt x="363" y="0"/>
                      <a:pt x="1" y="883"/>
                      <a:pt x="509" y="1391"/>
                    </a:cubicBezTo>
                    <a:cubicBezTo>
                      <a:pt x="673" y="1555"/>
                      <a:pt x="876" y="1629"/>
                      <a:pt x="1076" y="1629"/>
                    </a:cubicBezTo>
                    <a:cubicBezTo>
                      <a:pt x="1495" y="1629"/>
                      <a:pt x="1900" y="1306"/>
                      <a:pt x="1900" y="823"/>
                    </a:cubicBezTo>
                    <a:cubicBezTo>
                      <a:pt x="1900" y="363"/>
                      <a:pt x="1537" y="0"/>
                      <a:pt x="1089"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61" name="Google Shape;1561;p40"/>
            <p:cNvGrpSpPr/>
            <p:nvPr/>
          </p:nvGrpSpPr>
          <p:grpSpPr>
            <a:xfrm>
              <a:off x="2429958" y="3475448"/>
              <a:ext cx="56556" cy="48443"/>
              <a:chOff x="4419898" y="3977388"/>
              <a:chExt cx="33497" cy="28692"/>
            </a:xfrm>
          </p:grpSpPr>
          <p:sp>
            <p:nvSpPr>
              <p:cNvPr id="1562" name="Google Shape;1562;p40"/>
              <p:cNvSpPr/>
              <p:nvPr/>
            </p:nvSpPr>
            <p:spPr>
              <a:xfrm>
                <a:off x="4419898" y="3977388"/>
                <a:ext cx="33497" cy="28692"/>
              </a:xfrm>
              <a:custGeom>
                <a:avLst/>
                <a:gdLst/>
                <a:ahLst/>
                <a:cxnLst/>
                <a:rect l="l" t="t" r="r" b="b"/>
                <a:pathLst>
                  <a:path w="4259" h="3648" extrusionOk="0">
                    <a:moveTo>
                      <a:pt x="2426" y="0"/>
                    </a:moveTo>
                    <a:cubicBezTo>
                      <a:pt x="1979" y="0"/>
                      <a:pt x="1522" y="167"/>
                      <a:pt x="1150" y="539"/>
                    </a:cubicBezTo>
                    <a:cubicBezTo>
                      <a:pt x="1" y="1688"/>
                      <a:pt x="811" y="3648"/>
                      <a:pt x="2432" y="3648"/>
                    </a:cubicBezTo>
                    <a:cubicBezTo>
                      <a:pt x="3448" y="3648"/>
                      <a:pt x="4259" y="2837"/>
                      <a:pt x="4259" y="1833"/>
                    </a:cubicBezTo>
                    <a:cubicBezTo>
                      <a:pt x="4259" y="729"/>
                      <a:pt x="3362" y="0"/>
                      <a:pt x="2426"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 name="Google Shape;1563;p40"/>
              <p:cNvSpPr/>
              <p:nvPr/>
            </p:nvSpPr>
            <p:spPr>
              <a:xfrm>
                <a:off x="4432742" y="3987046"/>
                <a:ext cx="11042" cy="9399"/>
              </a:xfrm>
              <a:custGeom>
                <a:avLst/>
                <a:gdLst/>
                <a:ahLst/>
                <a:cxnLst/>
                <a:rect l="l" t="t" r="r" b="b"/>
                <a:pathLst>
                  <a:path w="1404" h="1195" extrusionOk="0">
                    <a:moveTo>
                      <a:pt x="799" y="0"/>
                    </a:moveTo>
                    <a:cubicBezTo>
                      <a:pt x="267" y="0"/>
                      <a:pt x="1" y="641"/>
                      <a:pt x="376" y="1016"/>
                    </a:cubicBezTo>
                    <a:cubicBezTo>
                      <a:pt x="499" y="1139"/>
                      <a:pt x="650" y="1195"/>
                      <a:pt x="799" y="1195"/>
                    </a:cubicBezTo>
                    <a:cubicBezTo>
                      <a:pt x="1104" y="1195"/>
                      <a:pt x="1396" y="963"/>
                      <a:pt x="1404" y="605"/>
                    </a:cubicBezTo>
                    <a:cubicBezTo>
                      <a:pt x="1404" y="266"/>
                      <a:pt x="1138" y="0"/>
                      <a:pt x="799"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64" name="Google Shape;1564;p40"/>
            <p:cNvGrpSpPr/>
            <p:nvPr/>
          </p:nvGrpSpPr>
          <p:grpSpPr>
            <a:xfrm>
              <a:off x="1989339" y="3572188"/>
              <a:ext cx="56556" cy="48562"/>
              <a:chOff x="4158930" y="4034684"/>
              <a:chExt cx="33497" cy="28762"/>
            </a:xfrm>
          </p:grpSpPr>
          <p:sp>
            <p:nvSpPr>
              <p:cNvPr id="1565" name="Google Shape;1565;p40"/>
              <p:cNvSpPr/>
              <p:nvPr/>
            </p:nvSpPr>
            <p:spPr>
              <a:xfrm>
                <a:off x="4158930" y="4034684"/>
                <a:ext cx="33497" cy="28762"/>
              </a:xfrm>
              <a:custGeom>
                <a:avLst/>
                <a:gdLst/>
                <a:ahLst/>
                <a:cxnLst/>
                <a:rect l="l" t="t" r="r" b="b"/>
                <a:pathLst>
                  <a:path w="4259" h="3657" extrusionOk="0">
                    <a:moveTo>
                      <a:pt x="2421" y="0"/>
                    </a:moveTo>
                    <a:cubicBezTo>
                      <a:pt x="1974" y="0"/>
                      <a:pt x="1520" y="166"/>
                      <a:pt x="1149" y="536"/>
                    </a:cubicBezTo>
                    <a:cubicBezTo>
                      <a:pt x="0" y="1685"/>
                      <a:pt x="811" y="3645"/>
                      <a:pt x="2432" y="3657"/>
                    </a:cubicBezTo>
                    <a:cubicBezTo>
                      <a:pt x="3436" y="3645"/>
                      <a:pt x="4258" y="2834"/>
                      <a:pt x="4258" y="1830"/>
                    </a:cubicBezTo>
                    <a:cubicBezTo>
                      <a:pt x="4258" y="732"/>
                      <a:pt x="3358" y="0"/>
                      <a:pt x="2421"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40"/>
              <p:cNvSpPr/>
              <p:nvPr/>
            </p:nvSpPr>
            <p:spPr>
              <a:xfrm>
                <a:off x="4173385" y="4044319"/>
                <a:ext cx="9336" cy="9430"/>
              </a:xfrm>
              <a:custGeom>
                <a:avLst/>
                <a:gdLst/>
                <a:ahLst/>
                <a:cxnLst/>
                <a:rect l="l" t="t" r="r" b="b"/>
                <a:pathLst>
                  <a:path w="1187" h="1199" extrusionOk="0">
                    <a:moveTo>
                      <a:pt x="594" y="1"/>
                    </a:moveTo>
                    <a:cubicBezTo>
                      <a:pt x="267" y="1"/>
                      <a:pt x="1" y="279"/>
                      <a:pt x="1" y="605"/>
                    </a:cubicBezTo>
                    <a:cubicBezTo>
                      <a:pt x="1" y="932"/>
                      <a:pt x="267" y="1198"/>
                      <a:pt x="594" y="1198"/>
                    </a:cubicBezTo>
                    <a:cubicBezTo>
                      <a:pt x="920" y="1198"/>
                      <a:pt x="1186" y="932"/>
                      <a:pt x="1186" y="605"/>
                    </a:cubicBezTo>
                    <a:cubicBezTo>
                      <a:pt x="1186" y="279"/>
                      <a:pt x="920" y="1"/>
                      <a:pt x="594"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67" name="Google Shape;1567;p40"/>
            <p:cNvGrpSpPr/>
            <p:nvPr/>
          </p:nvGrpSpPr>
          <p:grpSpPr>
            <a:xfrm>
              <a:off x="1948850" y="3441108"/>
              <a:ext cx="56556" cy="48576"/>
              <a:chOff x="4134949" y="3957049"/>
              <a:chExt cx="33497" cy="28770"/>
            </a:xfrm>
          </p:grpSpPr>
          <p:sp>
            <p:nvSpPr>
              <p:cNvPr id="1568" name="Google Shape;1568;p40"/>
              <p:cNvSpPr/>
              <p:nvPr/>
            </p:nvSpPr>
            <p:spPr>
              <a:xfrm>
                <a:off x="4134949" y="3957049"/>
                <a:ext cx="33497" cy="28770"/>
              </a:xfrm>
              <a:custGeom>
                <a:avLst/>
                <a:gdLst/>
                <a:ahLst/>
                <a:cxnLst/>
                <a:rect l="l" t="t" r="r" b="b"/>
                <a:pathLst>
                  <a:path w="4259" h="3658" extrusionOk="0">
                    <a:moveTo>
                      <a:pt x="2421" y="0"/>
                    </a:moveTo>
                    <a:cubicBezTo>
                      <a:pt x="1975" y="0"/>
                      <a:pt x="1520" y="166"/>
                      <a:pt x="1150" y="536"/>
                    </a:cubicBezTo>
                    <a:cubicBezTo>
                      <a:pt x="1" y="1685"/>
                      <a:pt x="811" y="3657"/>
                      <a:pt x="2432" y="3657"/>
                    </a:cubicBezTo>
                    <a:cubicBezTo>
                      <a:pt x="3436" y="3657"/>
                      <a:pt x="4259" y="2834"/>
                      <a:pt x="4259" y="1830"/>
                    </a:cubicBezTo>
                    <a:cubicBezTo>
                      <a:pt x="4259" y="732"/>
                      <a:pt x="3359" y="0"/>
                      <a:pt x="2421"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40"/>
              <p:cNvSpPr/>
              <p:nvPr/>
            </p:nvSpPr>
            <p:spPr>
              <a:xfrm>
                <a:off x="4147793" y="3966778"/>
                <a:ext cx="10956" cy="9383"/>
              </a:xfrm>
              <a:custGeom>
                <a:avLst/>
                <a:gdLst/>
                <a:ahLst/>
                <a:cxnLst/>
                <a:rect l="l" t="t" r="r" b="b"/>
                <a:pathLst>
                  <a:path w="1393" h="1193" extrusionOk="0">
                    <a:moveTo>
                      <a:pt x="799" y="1"/>
                    </a:moveTo>
                    <a:cubicBezTo>
                      <a:pt x="267" y="1"/>
                      <a:pt x="1" y="642"/>
                      <a:pt x="376" y="1017"/>
                    </a:cubicBezTo>
                    <a:cubicBezTo>
                      <a:pt x="497" y="1138"/>
                      <a:pt x="646" y="1192"/>
                      <a:pt x="792" y="1192"/>
                    </a:cubicBezTo>
                    <a:cubicBezTo>
                      <a:pt x="1098" y="1192"/>
                      <a:pt x="1392" y="954"/>
                      <a:pt x="1392" y="593"/>
                    </a:cubicBezTo>
                    <a:cubicBezTo>
                      <a:pt x="1392" y="267"/>
                      <a:pt x="1126" y="1"/>
                      <a:pt x="799"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70" name="Google Shape;1570;p40"/>
            <p:cNvGrpSpPr/>
            <p:nvPr/>
          </p:nvGrpSpPr>
          <p:grpSpPr>
            <a:xfrm>
              <a:off x="2047967" y="3824972"/>
              <a:ext cx="73580" cy="62917"/>
              <a:chOff x="4193653" y="4184403"/>
              <a:chExt cx="43580" cy="37264"/>
            </a:xfrm>
          </p:grpSpPr>
          <p:sp>
            <p:nvSpPr>
              <p:cNvPr id="1571" name="Google Shape;1571;p40"/>
              <p:cNvSpPr/>
              <p:nvPr/>
            </p:nvSpPr>
            <p:spPr>
              <a:xfrm>
                <a:off x="4193653" y="4184403"/>
                <a:ext cx="43580" cy="37264"/>
              </a:xfrm>
              <a:custGeom>
                <a:avLst/>
                <a:gdLst/>
                <a:ahLst/>
                <a:cxnLst/>
                <a:rect l="l" t="t" r="r" b="b"/>
                <a:pathLst>
                  <a:path w="5541" h="4738" extrusionOk="0">
                    <a:moveTo>
                      <a:pt x="3156" y="1"/>
                    </a:moveTo>
                    <a:cubicBezTo>
                      <a:pt x="2575" y="1"/>
                      <a:pt x="1982" y="216"/>
                      <a:pt x="1501" y="698"/>
                    </a:cubicBezTo>
                    <a:cubicBezTo>
                      <a:pt x="1" y="2185"/>
                      <a:pt x="1065" y="4738"/>
                      <a:pt x="3170" y="4738"/>
                    </a:cubicBezTo>
                    <a:cubicBezTo>
                      <a:pt x="4476" y="4738"/>
                      <a:pt x="5529" y="3673"/>
                      <a:pt x="5541" y="2367"/>
                    </a:cubicBezTo>
                    <a:cubicBezTo>
                      <a:pt x="5541" y="943"/>
                      <a:pt x="4373" y="1"/>
                      <a:pt x="3156"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40"/>
              <p:cNvSpPr/>
              <p:nvPr/>
            </p:nvSpPr>
            <p:spPr>
              <a:xfrm>
                <a:off x="4206591" y="4194069"/>
                <a:ext cx="20944" cy="17948"/>
              </a:xfrm>
              <a:custGeom>
                <a:avLst/>
                <a:gdLst/>
                <a:ahLst/>
                <a:cxnLst/>
                <a:rect l="l" t="t" r="r" b="b"/>
                <a:pathLst>
                  <a:path w="2663" h="2282" extrusionOk="0">
                    <a:moveTo>
                      <a:pt x="1525" y="1"/>
                    </a:moveTo>
                    <a:cubicBezTo>
                      <a:pt x="509" y="1"/>
                      <a:pt x="1" y="1223"/>
                      <a:pt x="714" y="1948"/>
                    </a:cubicBezTo>
                    <a:cubicBezTo>
                      <a:pt x="948" y="2179"/>
                      <a:pt x="1234" y="2282"/>
                      <a:pt x="1514" y="2282"/>
                    </a:cubicBezTo>
                    <a:cubicBezTo>
                      <a:pt x="2101" y="2282"/>
                      <a:pt x="2662" y="1826"/>
                      <a:pt x="2662" y="1138"/>
                    </a:cubicBezTo>
                    <a:cubicBezTo>
                      <a:pt x="2662" y="509"/>
                      <a:pt x="2154" y="1"/>
                      <a:pt x="1525"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73" name="Google Shape;1573;p40"/>
            <p:cNvGrpSpPr/>
            <p:nvPr/>
          </p:nvGrpSpPr>
          <p:grpSpPr>
            <a:xfrm>
              <a:off x="2301136" y="3418812"/>
              <a:ext cx="73580" cy="62997"/>
              <a:chOff x="4343600" y="3943844"/>
              <a:chExt cx="43580" cy="37312"/>
            </a:xfrm>
          </p:grpSpPr>
          <p:sp>
            <p:nvSpPr>
              <p:cNvPr id="1574" name="Google Shape;1574;p40"/>
              <p:cNvSpPr/>
              <p:nvPr/>
            </p:nvSpPr>
            <p:spPr>
              <a:xfrm>
                <a:off x="4343600" y="3943844"/>
                <a:ext cx="43580" cy="37312"/>
              </a:xfrm>
              <a:custGeom>
                <a:avLst/>
                <a:gdLst/>
                <a:ahLst/>
                <a:cxnLst/>
                <a:rect l="l" t="t" r="r" b="b"/>
                <a:pathLst>
                  <a:path w="5541" h="4744" extrusionOk="0">
                    <a:moveTo>
                      <a:pt x="3156" y="1"/>
                    </a:moveTo>
                    <a:cubicBezTo>
                      <a:pt x="2574" y="1"/>
                      <a:pt x="1982" y="218"/>
                      <a:pt x="1500" y="703"/>
                    </a:cubicBezTo>
                    <a:cubicBezTo>
                      <a:pt x="0" y="2191"/>
                      <a:pt x="1065" y="4743"/>
                      <a:pt x="3169" y="4743"/>
                    </a:cubicBezTo>
                    <a:cubicBezTo>
                      <a:pt x="4476" y="4731"/>
                      <a:pt x="5528" y="3679"/>
                      <a:pt x="5540" y="2372"/>
                    </a:cubicBezTo>
                    <a:cubicBezTo>
                      <a:pt x="5540" y="949"/>
                      <a:pt x="4373" y="1"/>
                      <a:pt x="3156"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1575;p40"/>
              <p:cNvSpPr/>
              <p:nvPr/>
            </p:nvSpPr>
            <p:spPr>
              <a:xfrm>
                <a:off x="4359581" y="3953557"/>
                <a:ext cx="17893" cy="17893"/>
              </a:xfrm>
              <a:custGeom>
                <a:avLst/>
                <a:gdLst/>
                <a:ahLst/>
                <a:cxnLst/>
                <a:rect l="l" t="t" r="r" b="b"/>
                <a:pathLst>
                  <a:path w="2275" h="2275" extrusionOk="0">
                    <a:moveTo>
                      <a:pt x="1137" y="0"/>
                    </a:moveTo>
                    <a:cubicBezTo>
                      <a:pt x="508" y="0"/>
                      <a:pt x="0" y="508"/>
                      <a:pt x="0" y="1137"/>
                    </a:cubicBezTo>
                    <a:cubicBezTo>
                      <a:pt x="0" y="1766"/>
                      <a:pt x="508" y="2274"/>
                      <a:pt x="1137" y="2274"/>
                    </a:cubicBezTo>
                    <a:cubicBezTo>
                      <a:pt x="1766" y="2274"/>
                      <a:pt x="2275" y="1766"/>
                      <a:pt x="2275" y="1137"/>
                    </a:cubicBezTo>
                    <a:cubicBezTo>
                      <a:pt x="2275" y="508"/>
                      <a:pt x="1766" y="0"/>
                      <a:pt x="1137" y="0"/>
                    </a:cubicBezTo>
                    <a:close/>
                  </a:path>
                </a:pathLst>
              </a:custGeom>
              <a:solidFill>
                <a:srgbClr val="CC4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76" name="Google Shape;1576;p40"/>
            <p:cNvGrpSpPr/>
            <p:nvPr/>
          </p:nvGrpSpPr>
          <p:grpSpPr>
            <a:xfrm>
              <a:off x="2011980" y="2469677"/>
              <a:ext cx="53183" cy="45588"/>
              <a:chOff x="4172339" y="3381693"/>
              <a:chExt cx="31499" cy="27001"/>
            </a:xfrm>
          </p:grpSpPr>
          <p:sp>
            <p:nvSpPr>
              <p:cNvPr id="1577" name="Google Shape;1577;p40"/>
              <p:cNvSpPr/>
              <p:nvPr/>
            </p:nvSpPr>
            <p:spPr>
              <a:xfrm>
                <a:off x="4172339" y="3381693"/>
                <a:ext cx="31499" cy="27001"/>
              </a:xfrm>
              <a:custGeom>
                <a:avLst/>
                <a:gdLst/>
                <a:ahLst/>
                <a:cxnLst/>
                <a:rect l="l" t="t" r="r" b="b"/>
                <a:pathLst>
                  <a:path w="4005" h="3433" extrusionOk="0">
                    <a:moveTo>
                      <a:pt x="2285" y="1"/>
                    </a:moveTo>
                    <a:cubicBezTo>
                      <a:pt x="1866" y="1"/>
                      <a:pt x="1438" y="157"/>
                      <a:pt x="1090" y="505"/>
                    </a:cubicBezTo>
                    <a:cubicBezTo>
                      <a:pt x="1" y="1581"/>
                      <a:pt x="775" y="3420"/>
                      <a:pt x="2299" y="3432"/>
                    </a:cubicBezTo>
                    <a:cubicBezTo>
                      <a:pt x="3243" y="3420"/>
                      <a:pt x="4005" y="2658"/>
                      <a:pt x="4005" y="1714"/>
                    </a:cubicBezTo>
                    <a:cubicBezTo>
                      <a:pt x="4005" y="683"/>
                      <a:pt x="3163" y="1"/>
                      <a:pt x="2285"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40"/>
              <p:cNvSpPr/>
              <p:nvPr/>
            </p:nvSpPr>
            <p:spPr>
              <a:xfrm>
                <a:off x="4185285" y="3391367"/>
                <a:ext cx="8856" cy="7605"/>
              </a:xfrm>
              <a:custGeom>
                <a:avLst/>
                <a:gdLst/>
                <a:ahLst/>
                <a:cxnLst/>
                <a:rect l="l" t="t" r="r" b="b"/>
                <a:pathLst>
                  <a:path w="1126" h="967" extrusionOk="0">
                    <a:moveTo>
                      <a:pt x="653" y="1"/>
                    </a:moveTo>
                    <a:cubicBezTo>
                      <a:pt x="218" y="1"/>
                      <a:pt x="0" y="521"/>
                      <a:pt x="302" y="823"/>
                    </a:cubicBezTo>
                    <a:cubicBezTo>
                      <a:pt x="401" y="922"/>
                      <a:pt x="523" y="967"/>
                      <a:pt x="643" y="967"/>
                    </a:cubicBezTo>
                    <a:cubicBezTo>
                      <a:pt x="889" y="967"/>
                      <a:pt x="1125" y="778"/>
                      <a:pt x="1125" y="484"/>
                    </a:cubicBezTo>
                    <a:cubicBezTo>
                      <a:pt x="1125" y="218"/>
                      <a:pt x="919" y="1"/>
                      <a:pt x="653"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579" name="Google Shape;1579;p40"/>
          <p:cNvSpPr/>
          <p:nvPr/>
        </p:nvSpPr>
        <p:spPr>
          <a:xfrm>
            <a:off x="5713185" y="2265963"/>
            <a:ext cx="138600" cy="138600"/>
          </a:xfrm>
          <a:prstGeom prst="ellipse">
            <a:avLst/>
          </a:prstGeom>
          <a:noFill/>
          <a:ln w="19050"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1580;p40"/>
          <p:cNvSpPr/>
          <p:nvPr/>
        </p:nvSpPr>
        <p:spPr>
          <a:xfrm>
            <a:off x="5713185" y="3404438"/>
            <a:ext cx="138600" cy="138600"/>
          </a:xfrm>
          <a:prstGeom prst="ellipse">
            <a:avLst/>
          </a:prstGeom>
          <a:noFill/>
          <a:ln w="19050"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81" name="Google Shape;1581;p40"/>
          <p:cNvCxnSpPr>
            <a:stCxn id="1579" idx="4"/>
            <a:endCxn id="1580" idx="0"/>
          </p:cNvCxnSpPr>
          <p:nvPr/>
        </p:nvCxnSpPr>
        <p:spPr>
          <a:xfrm>
            <a:off x="5782485" y="2404563"/>
            <a:ext cx="0" cy="999900"/>
          </a:xfrm>
          <a:prstGeom prst="straightConnector1">
            <a:avLst/>
          </a:prstGeom>
          <a:noFill/>
          <a:ln w="19050" cap="flat" cmpd="sng">
            <a:solidFill>
              <a:srgbClr val="F3F3F3"/>
            </a:solidFill>
            <a:prstDash val="solid"/>
            <a:round/>
            <a:headEnd type="none" w="med" len="med"/>
            <a:tailEnd type="none" w="med" len="med"/>
          </a:ln>
        </p:spPr>
      </p:cxnSp>
      <p:sp>
        <p:nvSpPr>
          <p:cNvPr id="1582" name="Google Shape;1582;p40"/>
          <p:cNvSpPr/>
          <p:nvPr/>
        </p:nvSpPr>
        <p:spPr>
          <a:xfrm>
            <a:off x="5749175" y="2301975"/>
            <a:ext cx="66600" cy="66600"/>
          </a:xfrm>
          <a:prstGeom prst="ellipse">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40"/>
          <p:cNvSpPr/>
          <p:nvPr/>
        </p:nvSpPr>
        <p:spPr>
          <a:xfrm>
            <a:off x="5749175" y="3440475"/>
            <a:ext cx="66600" cy="66600"/>
          </a:xfrm>
          <a:prstGeom prst="ellipse">
            <a:avLst/>
          </a:prstGeom>
          <a:solidFill>
            <a:srgbClr val="CC4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TextBox 9">
            <a:extLst>
              <a:ext uri="{FF2B5EF4-FFF2-40B4-BE49-F238E27FC236}">
                <a16:creationId xmlns:a16="http://schemas.microsoft.com/office/drawing/2014/main" id="{1F8CD68B-765A-4AF6-BFFE-BA8AB297EEA5}"/>
              </a:ext>
            </a:extLst>
          </p:cNvPr>
          <p:cNvSpPr txBox="1"/>
          <p:nvPr/>
        </p:nvSpPr>
        <p:spPr>
          <a:xfrm>
            <a:off x="5778684" y="951184"/>
            <a:ext cx="3159183" cy="3785652"/>
          </a:xfrm>
          <a:prstGeom prst="rect">
            <a:avLst/>
          </a:prstGeom>
          <a:noFill/>
        </p:spPr>
        <p:txBody>
          <a:bodyPr wrap="square" rtlCol="0">
            <a:spAutoFit/>
          </a:bodyPr>
          <a:lstStyle/>
          <a:p>
            <a:pPr algn="r" rtl="1"/>
            <a:r>
              <a:rPr lang="fa-IR" sz="2000" dirty="0">
                <a:solidFill>
                  <a:schemeClr val="tx2"/>
                </a:solidFill>
              </a:rPr>
              <a:t>از آنجا که عکاس ۲۰ عکس متفاوت از هر مدل دارد، احتمالاً از روش‌های یادگیری عمیق و شبکه‌های عصبی پیچیده برای ترکیب و بهینه‌سازی این تصاویر استفاده می‌کند. این روش‌ها می‌توانند از شبکه‌های مولد مقابله‌ای (</a:t>
            </a:r>
            <a:r>
              <a:rPr lang="en-US" sz="2000" dirty="0">
                <a:solidFill>
                  <a:schemeClr val="tx2"/>
                </a:solidFill>
              </a:rPr>
              <a:t>GANs)</a:t>
            </a:r>
            <a:r>
              <a:rPr lang="fa-IR" sz="2000" dirty="0">
                <a:solidFill>
                  <a:schemeClr val="tx2"/>
                </a:solidFill>
              </a:rPr>
              <a:t> ))</a:t>
            </a:r>
            <a:r>
              <a:rPr lang="en-US" sz="2000" dirty="0">
                <a:solidFill>
                  <a:schemeClr val="tx2"/>
                </a:solidFill>
              </a:rPr>
              <a:t>، </a:t>
            </a:r>
            <a:r>
              <a:rPr lang="fa-IR" sz="2000" dirty="0">
                <a:solidFill>
                  <a:schemeClr val="tx2"/>
                </a:solidFill>
              </a:rPr>
              <a:t>شبکه‌های مولد تصادفی (</a:t>
            </a:r>
            <a:r>
              <a:rPr lang="en-US" sz="2000" dirty="0">
                <a:solidFill>
                  <a:schemeClr val="tx2"/>
                </a:solidFill>
              </a:rPr>
              <a:t>VAEs)</a:t>
            </a:r>
            <a:r>
              <a:rPr lang="fa-IR" sz="2000" dirty="0">
                <a:solidFill>
                  <a:schemeClr val="tx2"/>
                </a:solidFill>
              </a:rPr>
              <a:t> ))</a:t>
            </a:r>
            <a:r>
              <a:rPr lang="en-US" sz="2000" dirty="0">
                <a:solidFill>
                  <a:schemeClr val="tx2"/>
                </a:solidFill>
              </a:rPr>
              <a:t>،</a:t>
            </a:r>
            <a:r>
              <a:rPr lang="fa-IR" sz="2000" dirty="0">
                <a:solidFill>
                  <a:schemeClr val="tx2"/>
                </a:solidFill>
              </a:rPr>
              <a:t> </a:t>
            </a:r>
            <a:r>
              <a:rPr lang="en-US" sz="2000" dirty="0">
                <a:solidFill>
                  <a:schemeClr val="tx2"/>
                </a:solidFill>
              </a:rPr>
              <a:t> </a:t>
            </a:r>
            <a:r>
              <a:rPr lang="fa-IR" sz="2000" dirty="0">
                <a:solidFill>
                  <a:schemeClr val="tx2"/>
                </a:solidFill>
              </a:rPr>
              <a:t>شبکه‌های مولد ترجمه تصویر و سایر روش‌ها والگوریتم‌های مربوط به تولید تصویر استفاده کنند.</a:t>
            </a:r>
            <a:endParaRPr lang="en-US" sz="2000" dirty="0">
              <a:solidFill>
                <a:schemeClr val="tx2"/>
              </a:solidFill>
            </a:endParaRPr>
          </a:p>
        </p:txBody>
      </p:sp>
    </p:spTree>
  </p:cSld>
  <p:clrMapOvr>
    <a:masterClrMapping/>
  </p:clrMapOvr>
  <mc:AlternateContent xmlns:mc="http://schemas.openxmlformats.org/markup-compatibility/2006">
    <mc:Choice xmlns=""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flipH="1">
            <a:off x="10083353" y="2122486"/>
            <a:ext cx="58173" cy="395889"/>
          </a:xfrm>
        </p:spPr>
        <p:txBody>
          <a:bodyPr/>
          <a:lstStyle/>
          <a:p>
            <a:endParaRPr lang="en-US" dirty="0"/>
          </a:p>
        </p:txBody>
      </p:sp>
      <p:sp>
        <p:nvSpPr>
          <p:cNvPr id="3" name="Subtitle 2"/>
          <p:cNvSpPr>
            <a:spLocks noGrp="1"/>
          </p:cNvSpPr>
          <p:nvPr>
            <p:ph type="subTitle" idx="2"/>
          </p:nvPr>
        </p:nvSpPr>
        <p:spPr>
          <a:xfrm flipH="1">
            <a:off x="10858456" y="3171176"/>
            <a:ext cx="45719" cy="425134"/>
          </a:xfrm>
        </p:spPr>
        <p:txBody>
          <a:bodyPr/>
          <a:lstStyle/>
          <a:p>
            <a:endParaRPr lang="en-US"/>
          </a:p>
        </p:txBody>
      </p:sp>
      <p:sp>
        <p:nvSpPr>
          <p:cNvPr id="4" name="Title 3"/>
          <p:cNvSpPr>
            <a:spLocks noGrp="1"/>
          </p:cNvSpPr>
          <p:nvPr>
            <p:ph type="title"/>
          </p:nvPr>
        </p:nvSpPr>
        <p:spPr>
          <a:xfrm>
            <a:off x="1025290" y="2002293"/>
            <a:ext cx="2881692" cy="1032164"/>
          </a:xfrm>
        </p:spPr>
        <p:txBody>
          <a:bodyPr/>
          <a:lstStyle/>
          <a:p>
            <a:r>
              <a:rPr lang="en-US" sz="4000" dirty="0" smtClean="0"/>
              <a:t>1-chat GPT</a:t>
            </a:r>
            <a:endParaRPr lang="en-US" sz="4000" dirty="0"/>
          </a:p>
        </p:txBody>
      </p:sp>
      <p:sp>
        <p:nvSpPr>
          <p:cNvPr id="5" name="Title 4"/>
          <p:cNvSpPr>
            <a:spLocks noGrp="1"/>
          </p:cNvSpPr>
          <p:nvPr>
            <p:ph type="title" idx="3"/>
          </p:nvPr>
        </p:nvSpPr>
        <p:spPr>
          <a:xfrm>
            <a:off x="10598782" y="2555057"/>
            <a:ext cx="45719" cy="479400"/>
          </a:xfrm>
        </p:spPr>
        <p:txBody>
          <a:bodyPr/>
          <a:lstStyle/>
          <a:p>
            <a:endParaRPr lang="en-US" dirty="0"/>
          </a:p>
        </p:txBody>
      </p:sp>
      <p:sp>
        <p:nvSpPr>
          <p:cNvPr id="6" name="Title 5"/>
          <p:cNvSpPr>
            <a:spLocks noGrp="1"/>
          </p:cNvSpPr>
          <p:nvPr>
            <p:ph type="title" idx="4"/>
          </p:nvPr>
        </p:nvSpPr>
        <p:spPr>
          <a:xfrm>
            <a:off x="308100" y="516752"/>
            <a:ext cx="7704000" cy="572700"/>
          </a:xfrm>
        </p:spPr>
        <p:txBody>
          <a:bodyPr/>
          <a:lstStyle/>
          <a:p>
            <a:r>
              <a:rPr lang="fa-IR" sz="5400" dirty="0" smtClean="0"/>
              <a:t>منابع</a:t>
            </a:r>
            <a:endParaRPr lang="en-US" sz="5400" dirty="0"/>
          </a:p>
        </p:txBody>
      </p:sp>
    </p:spTree>
    <p:extLst>
      <p:ext uri="{BB962C8B-B14F-4D97-AF65-F5344CB8AC3E}">
        <p14:creationId xmlns:p14="http://schemas.microsoft.com/office/powerpoint/2010/main" val="2781160755"/>
      </p:ext>
    </p:extLst>
  </p:cSld>
  <p:clrMapOvr>
    <a:masterClrMapping/>
  </p:clrMapOvr>
  <mc:AlternateContent xmlns:mc="http://schemas.openxmlformats.org/markup-compatibility/2006">
    <mc:Choice xmlns=""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767"/>
        <p:cNvGrpSpPr/>
        <p:nvPr/>
      </p:nvGrpSpPr>
      <p:grpSpPr>
        <a:xfrm>
          <a:off x="0" y="0"/>
          <a:ext cx="0" cy="0"/>
          <a:chOff x="0" y="0"/>
          <a:chExt cx="0" cy="0"/>
        </a:xfrm>
      </p:grpSpPr>
      <p:sp>
        <p:nvSpPr>
          <p:cNvPr id="1768" name="Google Shape;1768;p46"/>
          <p:cNvSpPr txBox="1">
            <a:spLocks noGrp="1"/>
          </p:cNvSpPr>
          <p:nvPr>
            <p:ph type="ctrTitle"/>
          </p:nvPr>
        </p:nvSpPr>
        <p:spPr>
          <a:xfrm>
            <a:off x="2562000" y="1840350"/>
            <a:ext cx="4020000" cy="1462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fa-IR" sz="5400" dirty="0">
                <a:cs typeface="B Sina" panose="00000700000000000000" pitchFamily="2" charset="-78"/>
              </a:rPr>
              <a:t>با تشکر از توجه شما</a:t>
            </a:r>
            <a:endParaRPr sz="5400" dirty="0"/>
          </a:p>
        </p:txBody>
      </p:sp>
      <p:sp>
        <p:nvSpPr>
          <p:cNvPr id="2" name="Rectangle 1">
            <a:extLst>
              <a:ext uri="{FF2B5EF4-FFF2-40B4-BE49-F238E27FC236}">
                <a16:creationId xmlns:a16="http://schemas.microsoft.com/office/drawing/2014/main" id="{5531D6DB-753C-739C-7521-DB82CFE0949F}"/>
              </a:ext>
            </a:extLst>
          </p:cNvPr>
          <p:cNvSpPr/>
          <p:nvPr/>
        </p:nvSpPr>
        <p:spPr>
          <a:xfrm>
            <a:off x="2300177" y="-178538"/>
            <a:ext cx="4543646" cy="5500577"/>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mc:AlternateContent xmlns:mc="http://schemas.openxmlformats.org/markup-compatibility/2006">
    <mc:Choice xmlns=""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14"/>
        <p:cNvGrpSpPr/>
        <p:nvPr/>
      </p:nvGrpSpPr>
      <p:grpSpPr>
        <a:xfrm>
          <a:off x="0" y="0"/>
          <a:ext cx="0" cy="0"/>
          <a:chOff x="0" y="0"/>
          <a:chExt cx="0" cy="0"/>
        </a:xfrm>
      </p:grpSpPr>
      <p:sp>
        <p:nvSpPr>
          <p:cNvPr id="115" name="Google Shape;115;p26"/>
          <p:cNvSpPr txBox="1">
            <a:spLocks noGrp="1"/>
          </p:cNvSpPr>
          <p:nvPr>
            <p:ph type="title"/>
          </p:nvPr>
        </p:nvSpPr>
        <p:spPr>
          <a:xfrm>
            <a:off x="832773" y="1739142"/>
            <a:ext cx="2339100" cy="421500"/>
          </a:xfrm>
          <a:prstGeom prst="rect">
            <a:avLst/>
          </a:prstGeom>
        </p:spPr>
        <p:txBody>
          <a:bodyPr spcFirstLastPara="1" wrap="square" lIns="91425" tIns="91425" rIns="91425" bIns="91425" anchor="ctr" anchorCtr="0">
            <a:noAutofit/>
          </a:bodyPr>
          <a:lstStyle/>
          <a:p>
            <a:pPr marL="0" lvl="0" indent="0" algn="r" rtl="1">
              <a:lnSpc>
                <a:spcPct val="100000"/>
              </a:lnSpc>
              <a:spcBef>
                <a:spcPts val="0"/>
              </a:spcBef>
              <a:spcAft>
                <a:spcPts val="0"/>
              </a:spcAft>
              <a:buNone/>
            </a:pPr>
            <a:r>
              <a:rPr lang="fa-IR" dirty="0">
                <a:latin typeface="Vazir" panose="020B0603030804020204" pitchFamily="34" charset="-78"/>
                <a:cs typeface="Vazir" panose="020B0603030804020204" pitchFamily="34" charset="-78"/>
              </a:rPr>
              <a:t>مقدمه</a:t>
            </a:r>
            <a:endParaRPr dirty="0">
              <a:latin typeface="Vazir" panose="020B0603030804020204" pitchFamily="34" charset="-78"/>
              <a:cs typeface="Vazir" panose="020B0603030804020204" pitchFamily="34" charset="-78"/>
            </a:endParaRPr>
          </a:p>
        </p:txBody>
      </p:sp>
      <p:sp>
        <p:nvSpPr>
          <p:cNvPr id="123" name="Google Shape;123;p26"/>
          <p:cNvSpPr txBox="1">
            <a:spLocks noGrp="1"/>
          </p:cNvSpPr>
          <p:nvPr>
            <p:ph type="title" idx="8"/>
          </p:nvPr>
        </p:nvSpPr>
        <p:spPr>
          <a:xfrm>
            <a:off x="4574949" y="3164300"/>
            <a:ext cx="600000" cy="421500"/>
          </a:xfrm>
          <a:prstGeom prst="rect">
            <a:avLst/>
          </a:prstGeom>
        </p:spPr>
        <p:txBody>
          <a:bodyPr spcFirstLastPara="1" wrap="square" lIns="91425" tIns="91425" rIns="91425" bIns="91425" anchor="ctr" anchorCtr="0">
            <a:noAutofit/>
          </a:bodyPr>
          <a:lstStyle/>
          <a:p>
            <a:pPr marL="0" lvl="0" indent="0" algn="ctr" rtl="1">
              <a:spcBef>
                <a:spcPts val="0"/>
              </a:spcBef>
              <a:spcAft>
                <a:spcPts val="0"/>
              </a:spcAft>
              <a:buNone/>
            </a:pPr>
            <a:r>
              <a:rPr lang="en"/>
              <a:t>02</a:t>
            </a:r>
            <a:endParaRPr/>
          </a:p>
        </p:txBody>
      </p:sp>
      <p:sp>
        <p:nvSpPr>
          <p:cNvPr id="124" name="Google Shape;124;p26"/>
          <p:cNvSpPr txBox="1">
            <a:spLocks noGrp="1"/>
          </p:cNvSpPr>
          <p:nvPr>
            <p:ph type="title" idx="9"/>
          </p:nvPr>
        </p:nvSpPr>
        <p:spPr>
          <a:xfrm>
            <a:off x="3319949" y="1730350"/>
            <a:ext cx="600000" cy="421500"/>
          </a:xfrm>
          <a:prstGeom prst="rect">
            <a:avLst/>
          </a:prstGeom>
        </p:spPr>
        <p:txBody>
          <a:bodyPr spcFirstLastPara="1" wrap="square" lIns="91425" tIns="91425" rIns="91425" bIns="91425" anchor="ctr" anchorCtr="0">
            <a:noAutofit/>
          </a:bodyPr>
          <a:lstStyle/>
          <a:p>
            <a:pPr marL="0" lvl="0" indent="0" algn="ctr" rtl="1">
              <a:spcBef>
                <a:spcPts val="0"/>
              </a:spcBef>
              <a:spcAft>
                <a:spcPts val="0"/>
              </a:spcAft>
              <a:buNone/>
            </a:pPr>
            <a:r>
              <a:rPr lang="en"/>
              <a:t>01</a:t>
            </a:r>
            <a:endParaRPr/>
          </a:p>
        </p:txBody>
      </p:sp>
      <p:sp>
        <p:nvSpPr>
          <p:cNvPr id="125" name="Google Shape;125;p26"/>
          <p:cNvSpPr txBox="1">
            <a:spLocks noGrp="1"/>
          </p:cNvSpPr>
          <p:nvPr>
            <p:ph type="title" idx="13"/>
          </p:nvPr>
        </p:nvSpPr>
        <p:spPr>
          <a:xfrm>
            <a:off x="7919612" y="3183632"/>
            <a:ext cx="600000" cy="421500"/>
          </a:xfrm>
          <a:prstGeom prst="rect">
            <a:avLst/>
          </a:prstGeom>
        </p:spPr>
        <p:txBody>
          <a:bodyPr spcFirstLastPara="1" wrap="square" lIns="91425" tIns="91425" rIns="91425" bIns="91425" anchor="ctr" anchorCtr="0">
            <a:noAutofit/>
          </a:bodyPr>
          <a:lstStyle/>
          <a:p>
            <a:pPr marL="0" lvl="0" indent="0" algn="ctr" rtl="1">
              <a:spcBef>
                <a:spcPts val="0"/>
              </a:spcBef>
              <a:spcAft>
                <a:spcPts val="0"/>
              </a:spcAft>
              <a:buNone/>
            </a:pPr>
            <a:r>
              <a:rPr lang="en" dirty="0"/>
              <a:t>04</a:t>
            </a:r>
            <a:endParaRPr dirty="0"/>
          </a:p>
        </p:txBody>
      </p:sp>
      <p:sp>
        <p:nvSpPr>
          <p:cNvPr id="126" name="Google Shape;126;p26"/>
          <p:cNvSpPr txBox="1">
            <a:spLocks noGrp="1"/>
          </p:cNvSpPr>
          <p:nvPr>
            <p:ph type="title" idx="14"/>
          </p:nvPr>
        </p:nvSpPr>
        <p:spPr>
          <a:xfrm>
            <a:off x="6664524" y="1719213"/>
            <a:ext cx="600000" cy="421500"/>
          </a:xfrm>
          <a:prstGeom prst="rect">
            <a:avLst/>
          </a:prstGeom>
        </p:spPr>
        <p:txBody>
          <a:bodyPr spcFirstLastPara="1" wrap="square" lIns="91425" tIns="91425" rIns="91425" bIns="91425" anchor="ctr" anchorCtr="0">
            <a:noAutofit/>
          </a:bodyPr>
          <a:lstStyle/>
          <a:p>
            <a:pPr marL="0" lvl="0" indent="0" algn="ctr" rtl="1">
              <a:spcBef>
                <a:spcPts val="0"/>
              </a:spcBef>
              <a:spcAft>
                <a:spcPts val="0"/>
              </a:spcAft>
              <a:buNone/>
            </a:pPr>
            <a:r>
              <a:rPr lang="en"/>
              <a:t>03</a:t>
            </a:r>
            <a:endParaRPr/>
          </a:p>
        </p:txBody>
      </p:sp>
      <p:cxnSp>
        <p:nvCxnSpPr>
          <p:cNvPr id="127" name="Google Shape;127;p26"/>
          <p:cNvCxnSpPr/>
          <p:nvPr/>
        </p:nvCxnSpPr>
        <p:spPr>
          <a:xfrm>
            <a:off x="4549402" y="3069415"/>
            <a:ext cx="0" cy="630600"/>
          </a:xfrm>
          <a:prstGeom prst="straightConnector1">
            <a:avLst/>
          </a:prstGeom>
          <a:noFill/>
          <a:ln w="19050" cap="flat" cmpd="sng">
            <a:solidFill>
              <a:srgbClr val="F3F3F3"/>
            </a:solidFill>
            <a:prstDash val="solid"/>
            <a:round/>
            <a:headEnd type="oval" w="med" len="med"/>
            <a:tailEnd type="oval" w="med" len="med"/>
          </a:ln>
        </p:spPr>
      </p:cxnSp>
      <p:cxnSp>
        <p:nvCxnSpPr>
          <p:cNvPr id="128" name="Google Shape;128;p26"/>
          <p:cNvCxnSpPr/>
          <p:nvPr/>
        </p:nvCxnSpPr>
        <p:spPr>
          <a:xfrm>
            <a:off x="6639052" y="1620228"/>
            <a:ext cx="0" cy="630600"/>
          </a:xfrm>
          <a:prstGeom prst="straightConnector1">
            <a:avLst/>
          </a:prstGeom>
          <a:noFill/>
          <a:ln w="19050" cap="flat" cmpd="sng">
            <a:solidFill>
              <a:srgbClr val="F3F3F3"/>
            </a:solidFill>
            <a:prstDash val="solid"/>
            <a:round/>
            <a:headEnd type="oval" w="med" len="med"/>
            <a:tailEnd type="oval" w="med" len="med"/>
          </a:ln>
        </p:spPr>
      </p:cxnSp>
      <p:cxnSp>
        <p:nvCxnSpPr>
          <p:cNvPr id="129" name="Google Shape;129;p26"/>
          <p:cNvCxnSpPr/>
          <p:nvPr/>
        </p:nvCxnSpPr>
        <p:spPr>
          <a:xfrm>
            <a:off x="7894139" y="3069415"/>
            <a:ext cx="0" cy="630600"/>
          </a:xfrm>
          <a:prstGeom prst="straightConnector1">
            <a:avLst/>
          </a:prstGeom>
          <a:noFill/>
          <a:ln w="19050" cap="flat" cmpd="sng">
            <a:solidFill>
              <a:srgbClr val="F3F3F3"/>
            </a:solidFill>
            <a:prstDash val="solid"/>
            <a:round/>
            <a:headEnd type="oval" w="med" len="med"/>
            <a:tailEnd type="oval" w="med" len="med"/>
          </a:ln>
        </p:spPr>
      </p:cxnSp>
      <p:cxnSp>
        <p:nvCxnSpPr>
          <p:cNvPr id="130" name="Google Shape;130;p26"/>
          <p:cNvCxnSpPr/>
          <p:nvPr/>
        </p:nvCxnSpPr>
        <p:spPr>
          <a:xfrm>
            <a:off x="3294402" y="1620228"/>
            <a:ext cx="0" cy="630600"/>
          </a:xfrm>
          <a:prstGeom prst="straightConnector1">
            <a:avLst/>
          </a:prstGeom>
          <a:noFill/>
          <a:ln w="19050" cap="flat" cmpd="sng">
            <a:solidFill>
              <a:srgbClr val="F3F3F3"/>
            </a:solidFill>
            <a:prstDash val="solid"/>
            <a:round/>
            <a:headEnd type="oval" w="med" len="med"/>
            <a:tailEnd type="oval" w="med" len="med"/>
          </a:ln>
        </p:spPr>
      </p:cxnSp>
      <p:sp>
        <p:nvSpPr>
          <p:cNvPr id="18" name="Google Shape;109;p25">
            <a:extLst>
              <a:ext uri="{FF2B5EF4-FFF2-40B4-BE49-F238E27FC236}">
                <a16:creationId xmlns:a16="http://schemas.microsoft.com/office/drawing/2014/main" id="{B29F2B36-66E5-9E3F-20B6-80E7F30275D8}"/>
              </a:ext>
            </a:extLst>
          </p:cNvPr>
          <p:cNvSpPr txBox="1">
            <a:spLocks/>
          </p:cNvSpPr>
          <p:nvPr/>
        </p:nvSpPr>
        <p:spPr>
          <a:xfrm>
            <a:off x="720100" y="509825"/>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3F3F3"/>
              </a:buClr>
              <a:buSzPts val="1400"/>
              <a:buFont typeface="Rajdhani"/>
              <a:buNone/>
              <a:defRPr sz="2400" b="1" i="0" u="none" strike="noStrike" cap="none">
                <a:solidFill>
                  <a:srgbClr val="F3F3F3"/>
                </a:solidFill>
                <a:latin typeface="Rajdhani"/>
                <a:ea typeface="Rajdhani"/>
                <a:cs typeface="Rajdhani"/>
                <a:sym typeface="Rajdhani"/>
              </a:defRPr>
            </a:lvl1pPr>
            <a:lvl2pPr marR="0" lvl="1" algn="r" rtl="0">
              <a:lnSpc>
                <a:spcPct val="100000"/>
              </a:lnSpc>
              <a:spcBef>
                <a:spcPts val="0"/>
              </a:spcBef>
              <a:spcAft>
                <a:spcPts val="0"/>
              </a:spcAft>
              <a:buClr>
                <a:srgbClr val="F3F3F3"/>
              </a:buClr>
              <a:buSzPts val="1400"/>
              <a:buFont typeface="Rajdhani"/>
              <a:buNone/>
              <a:defRPr sz="1400" b="1" i="0" u="none" strike="noStrike" cap="none">
                <a:solidFill>
                  <a:srgbClr val="F3F3F3"/>
                </a:solidFill>
                <a:latin typeface="Rajdhani"/>
                <a:ea typeface="Rajdhani"/>
                <a:cs typeface="Rajdhani"/>
                <a:sym typeface="Rajdhani"/>
              </a:defRPr>
            </a:lvl2pPr>
            <a:lvl3pPr marR="0" lvl="2" algn="r" rtl="0">
              <a:lnSpc>
                <a:spcPct val="100000"/>
              </a:lnSpc>
              <a:spcBef>
                <a:spcPts val="0"/>
              </a:spcBef>
              <a:spcAft>
                <a:spcPts val="0"/>
              </a:spcAft>
              <a:buClr>
                <a:srgbClr val="F3F3F3"/>
              </a:buClr>
              <a:buSzPts val="1400"/>
              <a:buFont typeface="Rajdhani"/>
              <a:buNone/>
              <a:defRPr sz="1400" b="1" i="0" u="none" strike="noStrike" cap="none">
                <a:solidFill>
                  <a:srgbClr val="F3F3F3"/>
                </a:solidFill>
                <a:latin typeface="Rajdhani"/>
                <a:ea typeface="Rajdhani"/>
                <a:cs typeface="Rajdhani"/>
                <a:sym typeface="Rajdhani"/>
              </a:defRPr>
            </a:lvl3pPr>
            <a:lvl4pPr marR="0" lvl="3" algn="r" rtl="0">
              <a:lnSpc>
                <a:spcPct val="100000"/>
              </a:lnSpc>
              <a:spcBef>
                <a:spcPts val="0"/>
              </a:spcBef>
              <a:spcAft>
                <a:spcPts val="0"/>
              </a:spcAft>
              <a:buClr>
                <a:srgbClr val="F3F3F3"/>
              </a:buClr>
              <a:buSzPts val="1400"/>
              <a:buFont typeface="Rajdhani"/>
              <a:buNone/>
              <a:defRPr sz="1400" b="1" i="0" u="none" strike="noStrike" cap="none">
                <a:solidFill>
                  <a:srgbClr val="F3F3F3"/>
                </a:solidFill>
                <a:latin typeface="Rajdhani"/>
                <a:ea typeface="Rajdhani"/>
                <a:cs typeface="Rajdhani"/>
                <a:sym typeface="Rajdhani"/>
              </a:defRPr>
            </a:lvl4pPr>
            <a:lvl5pPr marR="0" lvl="4" algn="r" rtl="0">
              <a:lnSpc>
                <a:spcPct val="100000"/>
              </a:lnSpc>
              <a:spcBef>
                <a:spcPts val="0"/>
              </a:spcBef>
              <a:spcAft>
                <a:spcPts val="0"/>
              </a:spcAft>
              <a:buClr>
                <a:srgbClr val="F3F3F3"/>
              </a:buClr>
              <a:buSzPts val="1400"/>
              <a:buFont typeface="Rajdhani"/>
              <a:buNone/>
              <a:defRPr sz="1400" b="1" i="0" u="none" strike="noStrike" cap="none">
                <a:solidFill>
                  <a:srgbClr val="F3F3F3"/>
                </a:solidFill>
                <a:latin typeface="Rajdhani"/>
                <a:ea typeface="Rajdhani"/>
                <a:cs typeface="Rajdhani"/>
                <a:sym typeface="Rajdhani"/>
              </a:defRPr>
            </a:lvl5pPr>
            <a:lvl6pPr marR="0" lvl="5" algn="r" rtl="0">
              <a:lnSpc>
                <a:spcPct val="100000"/>
              </a:lnSpc>
              <a:spcBef>
                <a:spcPts val="0"/>
              </a:spcBef>
              <a:spcAft>
                <a:spcPts val="0"/>
              </a:spcAft>
              <a:buClr>
                <a:srgbClr val="F3F3F3"/>
              </a:buClr>
              <a:buSzPts val="1400"/>
              <a:buFont typeface="Rajdhani"/>
              <a:buNone/>
              <a:defRPr sz="1400" b="1" i="0" u="none" strike="noStrike" cap="none">
                <a:solidFill>
                  <a:srgbClr val="F3F3F3"/>
                </a:solidFill>
                <a:latin typeface="Rajdhani"/>
                <a:ea typeface="Rajdhani"/>
                <a:cs typeface="Rajdhani"/>
                <a:sym typeface="Rajdhani"/>
              </a:defRPr>
            </a:lvl6pPr>
            <a:lvl7pPr marR="0" lvl="6" algn="r" rtl="0">
              <a:lnSpc>
                <a:spcPct val="100000"/>
              </a:lnSpc>
              <a:spcBef>
                <a:spcPts val="0"/>
              </a:spcBef>
              <a:spcAft>
                <a:spcPts val="0"/>
              </a:spcAft>
              <a:buClr>
                <a:srgbClr val="F3F3F3"/>
              </a:buClr>
              <a:buSzPts val="1400"/>
              <a:buFont typeface="Rajdhani"/>
              <a:buNone/>
              <a:defRPr sz="1400" b="1" i="0" u="none" strike="noStrike" cap="none">
                <a:solidFill>
                  <a:srgbClr val="F3F3F3"/>
                </a:solidFill>
                <a:latin typeface="Rajdhani"/>
                <a:ea typeface="Rajdhani"/>
                <a:cs typeface="Rajdhani"/>
                <a:sym typeface="Rajdhani"/>
              </a:defRPr>
            </a:lvl7pPr>
            <a:lvl8pPr marR="0" lvl="7" algn="r" rtl="0">
              <a:lnSpc>
                <a:spcPct val="100000"/>
              </a:lnSpc>
              <a:spcBef>
                <a:spcPts val="0"/>
              </a:spcBef>
              <a:spcAft>
                <a:spcPts val="0"/>
              </a:spcAft>
              <a:buClr>
                <a:srgbClr val="F3F3F3"/>
              </a:buClr>
              <a:buSzPts val="1400"/>
              <a:buFont typeface="Rajdhani"/>
              <a:buNone/>
              <a:defRPr sz="1400" b="1" i="0" u="none" strike="noStrike" cap="none">
                <a:solidFill>
                  <a:srgbClr val="F3F3F3"/>
                </a:solidFill>
                <a:latin typeface="Rajdhani"/>
                <a:ea typeface="Rajdhani"/>
                <a:cs typeface="Rajdhani"/>
                <a:sym typeface="Rajdhani"/>
              </a:defRPr>
            </a:lvl8pPr>
            <a:lvl9pPr marR="0" lvl="8" algn="r" rtl="0">
              <a:lnSpc>
                <a:spcPct val="100000"/>
              </a:lnSpc>
              <a:spcBef>
                <a:spcPts val="0"/>
              </a:spcBef>
              <a:spcAft>
                <a:spcPts val="0"/>
              </a:spcAft>
              <a:buClr>
                <a:srgbClr val="F3F3F3"/>
              </a:buClr>
              <a:buSzPts val="1400"/>
              <a:buFont typeface="Rajdhani"/>
              <a:buNone/>
              <a:defRPr sz="1400" b="1" i="0" u="none" strike="noStrike" cap="none">
                <a:solidFill>
                  <a:srgbClr val="F3F3F3"/>
                </a:solidFill>
                <a:latin typeface="Rajdhani"/>
                <a:ea typeface="Rajdhani"/>
                <a:cs typeface="Rajdhani"/>
                <a:sym typeface="Rajdhani"/>
              </a:defRPr>
            </a:lvl9pPr>
          </a:lstStyle>
          <a:p>
            <a:pPr algn="ctr" rtl="1"/>
            <a:r>
              <a:rPr lang="fa-IR" sz="3000" dirty="0">
                <a:cs typeface="B Sina" panose="00000700000000000000" pitchFamily="2" charset="-78"/>
              </a:rPr>
              <a:t>فهرست مطالب</a:t>
            </a:r>
          </a:p>
        </p:txBody>
      </p:sp>
      <p:sp>
        <p:nvSpPr>
          <p:cNvPr id="2" name="TextBox 1">
            <a:extLst>
              <a:ext uri="{FF2B5EF4-FFF2-40B4-BE49-F238E27FC236}">
                <a16:creationId xmlns:a16="http://schemas.microsoft.com/office/drawing/2014/main" id="{B822064E-9BCF-472C-8F77-E992775F6D5F}"/>
              </a:ext>
            </a:extLst>
          </p:cNvPr>
          <p:cNvSpPr txBox="1"/>
          <p:nvPr/>
        </p:nvSpPr>
        <p:spPr>
          <a:xfrm>
            <a:off x="2142830" y="3003722"/>
            <a:ext cx="2339100" cy="830997"/>
          </a:xfrm>
          <a:prstGeom prst="rect">
            <a:avLst/>
          </a:prstGeom>
          <a:noFill/>
        </p:spPr>
        <p:txBody>
          <a:bodyPr wrap="square" rtlCol="0">
            <a:spAutoFit/>
          </a:bodyPr>
          <a:lstStyle/>
          <a:p>
            <a:pPr algn="r" rtl="1"/>
            <a:r>
              <a:rPr lang="fa-IR" sz="2400" b="1" dirty="0">
                <a:solidFill>
                  <a:schemeClr val="tx2"/>
                </a:solidFill>
              </a:rPr>
              <a:t>کاربردهای هوش مصنوعی در عکاسی</a:t>
            </a:r>
            <a:endParaRPr lang="en-US" sz="2400" b="1" dirty="0">
              <a:solidFill>
                <a:schemeClr val="tx2"/>
              </a:solidFill>
            </a:endParaRPr>
          </a:p>
        </p:txBody>
      </p:sp>
      <p:sp>
        <p:nvSpPr>
          <p:cNvPr id="5" name="TextBox 4">
            <a:extLst>
              <a:ext uri="{FF2B5EF4-FFF2-40B4-BE49-F238E27FC236}">
                <a16:creationId xmlns:a16="http://schemas.microsoft.com/office/drawing/2014/main" id="{080983C1-EA03-4BEF-BB89-A77F2E5ECCDC}"/>
              </a:ext>
            </a:extLst>
          </p:cNvPr>
          <p:cNvSpPr txBox="1"/>
          <p:nvPr/>
        </p:nvSpPr>
        <p:spPr>
          <a:xfrm>
            <a:off x="3993292" y="1525601"/>
            <a:ext cx="2620289" cy="830997"/>
          </a:xfrm>
          <a:prstGeom prst="rect">
            <a:avLst/>
          </a:prstGeom>
          <a:noFill/>
        </p:spPr>
        <p:txBody>
          <a:bodyPr wrap="square" rtlCol="0">
            <a:spAutoFit/>
          </a:bodyPr>
          <a:lstStyle/>
          <a:p>
            <a:pPr algn="r" rtl="1"/>
            <a:r>
              <a:rPr lang="fa-IR" sz="2400" b="1" dirty="0">
                <a:solidFill>
                  <a:schemeClr val="tx2"/>
                </a:solidFill>
              </a:rPr>
              <a:t>پروژه هوش مصنوعی در عکاسی چیست؟</a:t>
            </a:r>
            <a:endParaRPr lang="en-US" sz="2400" b="1" dirty="0">
              <a:solidFill>
                <a:schemeClr val="tx2"/>
              </a:solidFill>
            </a:endParaRPr>
          </a:p>
        </p:txBody>
      </p:sp>
      <p:sp>
        <p:nvSpPr>
          <p:cNvPr id="10" name="TextBox 9">
            <a:extLst>
              <a:ext uri="{FF2B5EF4-FFF2-40B4-BE49-F238E27FC236}">
                <a16:creationId xmlns:a16="http://schemas.microsoft.com/office/drawing/2014/main" id="{23D6C8B0-6E89-48C6-8B6A-2FB131AD4EBB}"/>
              </a:ext>
            </a:extLst>
          </p:cNvPr>
          <p:cNvSpPr txBox="1"/>
          <p:nvPr/>
        </p:nvSpPr>
        <p:spPr>
          <a:xfrm>
            <a:off x="5443852" y="2978883"/>
            <a:ext cx="2390400" cy="830997"/>
          </a:xfrm>
          <a:prstGeom prst="rect">
            <a:avLst/>
          </a:prstGeom>
          <a:noFill/>
        </p:spPr>
        <p:txBody>
          <a:bodyPr wrap="square" rtlCol="0">
            <a:spAutoFit/>
          </a:bodyPr>
          <a:lstStyle/>
          <a:p>
            <a:pPr algn="r" rtl="1"/>
            <a:r>
              <a:rPr lang="fa-IR" sz="2400" b="1" dirty="0">
                <a:solidFill>
                  <a:schemeClr val="tx2"/>
                </a:solidFill>
              </a:rPr>
              <a:t>کارایی هوش مصنوعی در عکاسی</a:t>
            </a:r>
            <a:endParaRPr lang="en-US" sz="2400" b="1" dirty="0">
              <a:solidFill>
                <a:schemeClr val="tx2"/>
              </a:solidFill>
            </a:endParaRPr>
          </a:p>
        </p:txBody>
      </p:sp>
      <p:cxnSp>
        <p:nvCxnSpPr>
          <p:cNvPr id="29" name="Google Shape;130;p26">
            <a:extLst>
              <a:ext uri="{FF2B5EF4-FFF2-40B4-BE49-F238E27FC236}">
                <a16:creationId xmlns:a16="http://schemas.microsoft.com/office/drawing/2014/main" id="{6147C424-CEFC-4ABD-A0F2-6C035F833444}"/>
              </a:ext>
            </a:extLst>
          </p:cNvPr>
          <p:cNvCxnSpPr/>
          <p:nvPr/>
        </p:nvCxnSpPr>
        <p:spPr>
          <a:xfrm>
            <a:off x="3287951" y="1620228"/>
            <a:ext cx="0" cy="630600"/>
          </a:xfrm>
          <a:prstGeom prst="straightConnector1">
            <a:avLst/>
          </a:prstGeom>
          <a:noFill/>
          <a:ln w="19050" cap="flat" cmpd="sng">
            <a:solidFill>
              <a:srgbClr val="F3F3F3"/>
            </a:solidFill>
            <a:prstDash val="solid"/>
            <a:round/>
            <a:headEnd type="oval" w="med" len="med"/>
            <a:tailEnd type="oval" w="med" len="med"/>
          </a:ln>
        </p:spPr>
      </p:cxnSp>
      <p:cxnSp>
        <p:nvCxnSpPr>
          <p:cNvPr id="30" name="Google Shape;130;p26">
            <a:extLst>
              <a:ext uri="{FF2B5EF4-FFF2-40B4-BE49-F238E27FC236}">
                <a16:creationId xmlns:a16="http://schemas.microsoft.com/office/drawing/2014/main" id="{F99DE4DF-BE2E-4973-9571-FC1B60EE848B}"/>
              </a:ext>
            </a:extLst>
          </p:cNvPr>
          <p:cNvCxnSpPr/>
          <p:nvPr/>
        </p:nvCxnSpPr>
        <p:spPr>
          <a:xfrm>
            <a:off x="8249202" y="4220628"/>
            <a:ext cx="0" cy="630600"/>
          </a:xfrm>
          <a:prstGeom prst="straightConnector1">
            <a:avLst/>
          </a:prstGeom>
          <a:noFill/>
          <a:ln w="19050" cap="flat" cmpd="sng">
            <a:solidFill>
              <a:srgbClr val="F3F3F3"/>
            </a:solidFill>
            <a:prstDash val="solid"/>
            <a:round/>
            <a:headEnd type="oval" w="med" len="med"/>
            <a:tailEnd type="oval" w="med" len="med"/>
          </a:ln>
        </p:spPr>
      </p:cxnSp>
      <p:sp>
        <p:nvSpPr>
          <p:cNvPr id="31" name="Google Shape;125;p26">
            <a:extLst>
              <a:ext uri="{FF2B5EF4-FFF2-40B4-BE49-F238E27FC236}">
                <a16:creationId xmlns:a16="http://schemas.microsoft.com/office/drawing/2014/main" id="{E8D9D52B-88C3-4E3C-BE33-C746EF36AEC5}"/>
              </a:ext>
            </a:extLst>
          </p:cNvPr>
          <p:cNvSpPr txBox="1">
            <a:spLocks/>
          </p:cNvSpPr>
          <p:nvPr/>
        </p:nvSpPr>
        <p:spPr>
          <a:xfrm>
            <a:off x="8249202" y="4325178"/>
            <a:ext cx="600000" cy="4215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F3F3F3"/>
              </a:buClr>
              <a:buSzPts val="4800"/>
              <a:buFont typeface="Rajdhani"/>
              <a:buNone/>
              <a:defRPr sz="2400" b="1" i="0" u="none" strike="noStrike" cap="none">
                <a:solidFill>
                  <a:srgbClr val="F3F3F3"/>
                </a:solidFill>
                <a:latin typeface="Rajdhani"/>
                <a:ea typeface="Rajdhani"/>
                <a:cs typeface="Rajdhani"/>
                <a:sym typeface="Rajdhani"/>
              </a:defRPr>
            </a:lvl1pPr>
            <a:lvl2pPr marR="0" lvl="1" algn="ctr" rtl="0">
              <a:lnSpc>
                <a:spcPct val="100000"/>
              </a:lnSpc>
              <a:spcBef>
                <a:spcPts val="0"/>
              </a:spcBef>
              <a:spcAft>
                <a:spcPts val="0"/>
              </a:spcAft>
              <a:buClr>
                <a:srgbClr val="F3F3F3"/>
              </a:buClr>
              <a:buSzPts val="4800"/>
              <a:buFont typeface="Rajdhani"/>
              <a:buNone/>
              <a:defRPr sz="4800" b="1" i="0" u="none" strike="noStrike" cap="none">
                <a:solidFill>
                  <a:srgbClr val="F3F3F3"/>
                </a:solidFill>
                <a:latin typeface="Rajdhani"/>
                <a:ea typeface="Rajdhani"/>
                <a:cs typeface="Rajdhani"/>
                <a:sym typeface="Rajdhani"/>
              </a:defRPr>
            </a:lvl2pPr>
            <a:lvl3pPr marR="0" lvl="2" algn="ctr" rtl="0">
              <a:lnSpc>
                <a:spcPct val="100000"/>
              </a:lnSpc>
              <a:spcBef>
                <a:spcPts val="0"/>
              </a:spcBef>
              <a:spcAft>
                <a:spcPts val="0"/>
              </a:spcAft>
              <a:buClr>
                <a:srgbClr val="F3F3F3"/>
              </a:buClr>
              <a:buSzPts val="4800"/>
              <a:buFont typeface="Rajdhani"/>
              <a:buNone/>
              <a:defRPr sz="4800" b="1" i="0" u="none" strike="noStrike" cap="none">
                <a:solidFill>
                  <a:srgbClr val="F3F3F3"/>
                </a:solidFill>
                <a:latin typeface="Rajdhani"/>
                <a:ea typeface="Rajdhani"/>
                <a:cs typeface="Rajdhani"/>
                <a:sym typeface="Rajdhani"/>
              </a:defRPr>
            </a:lvl3pPr>
            <a:lvl4pPr marR="0" lvl="3" algn="ctr" rtl="0">
              <a:lnSpc>
                <a:spcPct val="100000"/>
              </a:lnSpc>
              <a:spcBef>
                <a:spcPts val="0"/>
              </a:spcBef>
              <a:spcAft>
                <a:spcPts val="0"/>
              </a:spcAft>
              <a:buClr>
                <a:srgbClr val="F3F3F3"/>
              </a:buClr>
              <a:buSzPts val="4800"/>
              <a:buFont typeface="Rajdhani"/>
              <a:buNone/>
              <a:defRPr sz="4800" b="1" i="0" u="none" strike="noStrike" cap="none">
                <a:solidFill>
                  <a:srgbClr val="F3F3F3"/>
                </a:solidFill>
                <a:latin typeface="Rajdhani"/>
                <a:ea typeface="Rajdhani"/>
                <a:cs typeface="Rajdhani"/>
                <a:sym typeface="Rajdhani"/>
              </a:defRPr>
            </a:lvl4pPr>
            <a:lvl5pPr marR="0" lvl="4" algn="ctr" rtl="0">
              <a:lnSpc>
                <a:spcPct val="100000"/>
              </a:lnSpc>
              <a:spcBef>
                <a:spcPts val="0"/>
              </a:spcBef>
              <a:spcAft>
                <a:spcPts val="0"/>
              </a:spcAft>
              <a:buClr>
                <a:srgbClr val="F3F3F3"/>
              </a:buClr>
              <a:buSzPts val="4800"/>
              <a:buFont typeface="Rajdhani"/>
              <a:buNone/>
              <a:defRPr sz="4800" b="1" i="0" u="none" strike="noStrike" cap="none">
                <a:solidFill>
                  <a:srgbClr val="F3F3F3"/>
                </a:solidFill>
                <a:latin typeface="Rajdhani"/>
                <a:ea typeface="Rajdhani"/>
                <a:cs typeface="Rajdhani"/>
                <a:sym typeface="Rajdhani"/>
              </a:defRPr>
            </a:lvl5pPr>
            <a:lvl6pPr marR="0" lvl="5" algn="ctr" rtl="0">
              <a:lnSpc>
                <a:spcPct val="100000"/>
              </a:lnSpc>
              <a:spcBef>
                <a:spcPts val="0"/>
              </a:spcBef>
              <a:spcAft>
                <a:spcPts val="0"/>
              </a:spcAft>
              <a:buClr>
                <a:srgbClr val="F3F3F3"/>
              </a:buClr>
              <a:buSzPts val="4800"/>
              <a:buFont typeface="Rajdhani"/>
              <a:buNone/>
              <a:defRPr sz="4800" b="1" i="0" u="none" strike="noStrike" cap="none">
                <a:solidFill>
                  <a:srgbClr val="F3F3F3"/>
                </a:solidFill>
                <a:latin typeface="Rajdhani"/>
                <a:ea typeface="Rajdhani"/>
                <a:cs typeface="Rajdhani"/>
                <a:sym typeface="Rajdhani"/>
              </a:defRPr>
            </a:lvl6pPr>
            <a:lvl7pPr marR="0" lvl="6" algn="ctr" rtl="0">
              <a:lnSpc>
                <a:spcPct val="100000"/>
              </a:lnSpc>
              <a:spcBef>
                <a:spcPts val="0"/>
              </a:spcBef>
              <a:spcAft>
                <a:spcPts val="0"/>
              </a:spcAft>
              <a:buClr>
                <a:srgbClr val="F3F3F3"/>
              </a:buClr>
              <a:buSzPts val="4800"/>
              <a:buFont typeface="Rajdhani"/>
              <a:buNone/>
              <a:defRPr sz="4800" b="1" i="0" u="none" strike="noStrike" cap="none">
                <a:solidFill>
                  <a:srgbClr val="F3F3F3"/>
                </a:solidFill>
                <a:latin typeface="Rajdhani"/>
                <a:ea typeface="Rajdhani"/>
                <a:cs typeface="Rajdhani"/>
                <a:sym typeface="Rajdhani"/>
              </a:defRPr>
            </a:lvl7pPr>
            <a:lvl8pPr marR="0" lvl="7" algn="ctr" rtl="0">
              <a:lnSpc>
                <a:spcPct val="100000"/>
              </a:lnSpc>
              <a:spcBef>
                <a:spcPts val="0"/>
              </a:spcBef>
              <a:spcAft>
                <a:spcPts val="0"/>
              </a:spcAft>
              <a:buClr>
                <a:srgbClr val="F3F3F3"/>
              </a:buClr>
              <a:buSzPts val="4800"/>
              <a:buFont typeface="Rajdhani"/>
              <a:buNone/>
              <a:defRPr sz="4800" b="1" i="0" u="none" strike="noStrike" cap="none">
                <a:solidFill>
                  <a:srgbClr val="F3F3F3"/>
                </a:solidFill>
                <a:latin typeface="Rajdhani"/>
                <a:ea typeface="Rajdhani"/>
                <a:cs typeface="Rajdhani"/>
                <a:sym typeface="Rajdhani"/>
              </a:defRPr>
            </a:lvl8pPr>
            <a:lvl9pPr marR="0" lvl="8" algn="ctr" rtl="0">
              <a:lnSpc>
                <a:spcPct val="100000"/>
              </a:lnSpc>
              <a:spcBef>
                <a:spcPts val="0"/>
              </a:spcBef>
              <a:spcAft>
                <a:spcPts val="0"/>
              </a:spcAft>
              <a:buClr>
                <a:srgbClr val="F3F3F3"/>
              </a:buClr>
              <a:buSzPts val="4800"/>
              <a:buFont typeface="Rajdhani"/>
              <a:buNone/>
              <a:defRPr sz="4800" b="1" i="0" u="none" strike="noStrike" cap="none">
                <a:solidFill>
                  <a:srgbClr val="F3F3F3"/>
                </a:solidFill>
                <a:latin typeface="Rajdhani"/>
                <a:ea typeface="Rajdhani"/>
                <a:cs typeface="Rajdhani"/>
                <a:sym typeface="Rajdhani"/>
              </a:defRPr>
            </a:lvl9pPr>
          </a:lstStyle>
          <a:p>
            <a:pPr algn="ctr" rtl="1"/>
            <a:r>
              <a:rPr lang="fa-IR" dirty="0"/>
              <a:t>5</a:t>
            </a:r>
            <a:r>
              <a:rPr lang="en" dirty="0"/>
              <a:t>0</a:t>
            </a:r>
          </a:p>
        </p:txBody>
      </p:sp>
      <p:sp>
        <p:nvSpPr>
          <p:cNvPr id="12" name="TextBox 11">
            <a:extLst>
              <a:ext uri="{FF2B5EF4-FFF2-40B4-BE49-F238E27FC236}">
                <a16:creationId xmlns:a16="http://schemas.microsoft.com/office/drawing/2014/main" id="{FD1AAA28-CED2-4789-816C-40ECD705BCE3}"/>
              </a:ext>
            </a:extLst>
          </p:cNvPr>
          <p:cNvSpPr txBox="1"/>
          <p:nvPr/>
        </p:nvSpPr>
        <p:spPr>
          <a:xfrm>
            <a:off x="5382537" y="4147186"/>
            <a:ext cx="2800799" cy="830997"/>
          </a:xfrm>
          <a:prstGeom prst="rect">
            <a:avLst/>
          </a:prstGeom>
          <a:noFill/>
        </p:spPr>
        <p:txBody>
          <a:bodyPr wrap="square" rtlCol="0">
            <a:spAutoFit/>
          </a:bodyPr>
          <a:lstStyle/>
          <a:p>
            <a:pPr algn="r" rtl="1"/>
            <a:r>
              <a:rPr lang="fa-IR" sz="2400">
                <a:solidFill>
                  <a:schemeClr val="tx2"/>
                </a:solidFill>
              </a:rPr>
              <a:t>استفاده از هوش مصنوعی در ایجاد تصاویر جدید</a:t>
            </a:r>
            <a:endParaRPr lang="en-US" sz="2400" dirty="0">
              <a:solidFill>
                <a:schemeClr val="tx2"/>
              </a:solidFill>
            </a:endParaRPr>
          </a:p>
        </p:txBody>
      </p:sp>
    </p:spTree>
  </p:cSld>
  <p:clrMapOvr>
    <a:masterClrMapping/>
  </p:clrMapOvr>
  <mc:AlternateContent xmlns:mc="http://schemas.openxmlformats.org/markup-compatibility/2006">
    <mc:Choice xmlns=""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34"/>
        <p:cNvGrpSpPr/>
        <p:nvPr/>
      </p:nvGrpSpPr>
      <p:grpSpPr>
        <a:xfrm>
          <a:off x="0" y="0"/>
          <a:ext cx="0" cy="0"/>
          <a:chOff x="0" y="0"/>
          <a:chExt cx="0" cy="0"/>
        </a:xfrm>
      </p:grpSpPr>
      <p:sp>
        <p:nvSpPr>
          <p:cNvPr id="135" name="Google Shape;135;p27"/>
          <p:cNvSpPr txBox="1">
            <a:spLocks noGrp="1"/>
          </p:cNvSpPr>
          <p:nvPr>
            <p:ph type="title"/>
          </p:nvPr>
        </p:nvSpPr>
        <p:spPr>
          <a:xfrm>
            <a:off x="6530228" y="1434600"/>
            <a:ext cx="1967100" cy="2274300"/>
          </a:xfrm>
          <a:prstGeom prst="rect">
            <a:avLst/>
          </a:prstGeom>
        </p:spPr>
        <p:txBody>
          <a:bodyPr spcFirstLastPara="1" wrap="square" lIns="91425" tIns="91425" rIns="91425" bIns="91425" anchor="ctr" anchorCtr="0">
            <a:noAutofit/>
          </a:bodyPr>
          <a:lstStyle/>
          <a:p>
            <a:pPr algn="ctr" rtl="1"/>
            <a:r>
              <a:rPr lang="fa-IR" sz="4800" dirty="0">
                <a:cs typeface="B Sina" panose="00000700000000000000" pitchFamily="2" charset="-78"/>
              </a:rPr>
              <a:t>مقدمه</a:t>
            </a:r>
          </a:p>
        </p:txBody>
      </p:sp>
      <p:sp>
        <p:nvSpPr>
          <p:cNvPr id="136" name="Google Shape;136;p27"/>
          <p:cNvSpPr txBox="1">
            <a:spLocks noGrp="1"/>
          </p:cNvSpPr>
          <p:nvPr>
            <p:ph type="subTitle" idx="1"/>
          </p:nvPr>
        </p:nvSpPr>
        <p:spPr>
          <a:xfrm>
            <a:off x="871200" y="1438200"/>
            <a:ext cx="5170962" cy="2274300"/>
          </a:xfrm>
          <a:prstGeom prst="rect">
            <a:avLst/>
          </a:prstGeom>
        </p:spPr>
        <p:txBody>
          <a:bodyPr spcFirstLastPara="1" wrap="square" lIns="91425" tIns="91425" rIns="91425" bIns="91425" anchor="ctr" anchorCtr="0">
            <a:noAutofit/>
          </a:bodyPr>
          <a:lstStyle/>
          <a:p>
            <a:pPr marL="0" marR="0" lvl="0" indent="0" algn="just" defTabSz="914400" rtl="1" eaLnBrk="1" fontAlgn="auto" latinLnBrk="0" hangingPunct="1">
              <a:lnSpc>
                <a:spcPct val="150000"/>
              </a:lnSpc>
              <a:spcBef>
                <a:spcPts val="0"/>
              </a:spcBef>
              <a:spcAft>
                <a:spcPts val="0"/>
              </a:spcAft>
              <a:buClrTx/>
              <a:buSzTx/>
              <a:buFontTx/>
              <a:buNone/>
              <a:tabLst/>
              <a:defRPr/>
            </a:pPr>
            <a:r>
              <a:rPr kumimoji="0" lang="fa-IR" sz="1800" b="0" i="0" u="none" strike="noStrike" kern="1200" cap="none" spc="0" normalizeH="0" baseline="0" noProof="0" dirty="0">
                <a:ln>
                  <a:noFill/>
                </a:ln>
                <a:effectLst/>
                <a:uLnTx/>
                <a:uFillTx/>
                <a:latin typeface="Vazir" panose="020B0603030804020204" pitchFamily="34" charset="-78"/>
                <a:ea typeface="+mn-ea"/>
                <a:cs typeface="Vazir" panose="020B0603030804020204" pitchFamily="34" charset="-78"/>
              </a:rPr>
              <a:t>استفاده از هوش مصنوعی در ساخت عکس‌ها و تصاویر باعث می‌شود که عکاسان و طراحان بهبود قابل توجهی در فرایند خلاقیت و زمانبندی پروژه‌های خود ببینند.</a:t>
            </a:r>
          </a:p>
          <a:p>
            <a:pPr marL="0" marR="0" lvl="0" indent="0" algn="just" defTabSz="914400" rtl="1" eaLnBrk="1" fontAlgn="auto" latinLnBrk="0" hangingPunct="1">
              <a:lnSpc>
                <a:spcPct val="150000"/>
              </a:lnSpc>
              <a:spcBef>
                <a:spcPts val="0"/>
              </a:spcBef>
              <a:spcAft>
                <a:spcPts val="0"/>
              </a:spcAft>
              <a:buClrTx/>
              <a:buSzTx/>
              <a:buFontTx/>
              <a:buNone/>
              <a:tabLst/>
              <a:defRPr/>
            </a:pPr>
            <a:r>
              <a:rPr kumimoji="0" lang="fa-IR" sz="1800" b="0" i="0" u="none" strike="noStrike" kern="1200" cap="none" spc="0" normalizeH="0" baseline="0" noProof="0" dirty="0">
                <a:ln>
                  <a:noFill/>
                </a:ln>
                <a:effectLst/>
                <a:uLnTx/>
                <a:uFillTx/>
                <a:latin typeface="Vazir" panose="020B0603030804020204" pitchFamily="34" charset="-78"/>
                <a:ea typeface="+mn-ea"/>
                <a:cs typeface="Vazir" panose="020B0603030804020204" pitchFamily="34" charset="-78"/>
              </a:rPr>
              <a:t>با استفاده از شبکه‌های عصبی مولد، می‌توان تصاویر جدیدی را با استفاده از الگوها و اطلاعات موجود در تصاویر اصلی تولید کرد. این تصاویر ممکن است شامل تغییرات در زاویه دید، نورپردازی، ترکیب المان‌ها و حتی اضافه کردن المان‌های جدید باشد. این روش می‌تواند به عکاسان کمک کند تا با حفظ کیفیت اصلی تصاویر، تنوع بیشتری در ارائه خدمات خود داشته باشند و به نیازهای مشتریان خود پاسخ دهند.</a:t>
            </a:r>
          </a:p>
        </p:txBody>
      </p:sp>
      <p:cxnSp>
        <p:nvCxnSpPr>
          <p:cNvPr id="137" name="Google Shape;137;p27"/>
          <p:cNvCxnSpPr/>
          <p:nvPr/>
        </p:nvCxnSpPr>
        <p:spPr>
          <a:xfrm>
            <a:off x="6204850" y="2256450"/>
            <a:ext cx="0" cy="630600"/>
          </a:xfrm>
          <a:prstGeom prst="straightConnector1">
            <a:avLst/>
          </a:prstGeom>
          <a:noFill/>
          <a:ln w="19050" cap="flat" cmpd="sng">
            <a:solidFill>
              <a:srgbClr val="F3F3F3"/>
            </a:solidFill>
            <a:prstDash val="solid"/>
            <a:round/>
            <a:headEnd type="oval" w="med" len="med"/>
            <a:tailEnd type="oval" w="med" len="med"/>
          </a:ln>
        </p:spPr>
      </p:cxnSp>
    </p:spTree>
  </p:cSld>
  <p:clrMapOvr>
    <a:masterClrMapping/>
  </p:clrMapOvr>
  <mc:AlternateContent xmlns:mc="http://schemas.openxmlformats.org/markup-compatibility/2006">
    <mc:Choice xmlns=""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81"/>
        <p:cNvGrpSpPr/>
        <p:nvPr/>
      </p:nvGrpSpPr>
      <p:grpSpPr>
        <a:xfrm>
          <a:off x="0" y="0"/>
          <a:ext cx="0" cy="0"/>
          <a:chOff x="0" y="0"/>
          <a:chExt cx="0" cy="0"/>
        </a:xfrm>
      </p:grpSpPr>
      <p:sp>
        <p:nvSpPr>
          <p:cNvPr id="684" name="Google Shape;684;p35"/>
          <p:cNvSpPr txBox="1">
            <a:spLocks noGrp="1"/>
          </p:cNvSpPr>
          <p:nvPr>
            <p:ph type="subTitle" idx="1"/>
          </p:nvPr>
        </p:nvSpPr>
        <p:spPr>
          <a:xfrm>
            <a:off x="749419" y="1909450"/>
            <a:ext cx="1953819" cy="572700"/>
          </a:xfrm>
          <a:prstGeom prst="rect">
            <a:avLst/>
          </a:prstGeom>
        </p:spPr>
        <p:txBody>
          <a:bodyPr spcFirstLastPara="1" wrap="square" lIns="91425" tIns="0" rIns="91425" bIns="0" anchor="b" anchorCtr="0">
            <a:noAutofit/>
          </a:bodyPr>
          <a:lstStyle/>
          <a:p>
            <a:pPr marL="0" lvl="0" indent="0" rtl="1">
              <a:lnSpc>
                <a:spcPct val="100000"/>
              </a:lnSpc>
              <a:spcBef>
                <a:spcPts val="0"/>
              </a:spcBef>
              <a:spcAft>
                <a:spcPts val="1600"/>
              </a:spcAft>
              <a:buNone/>
            </a:pPr>
            <a:r>
              <a:rPr lang="fa-IR" sz="2000" dirty="0">
                <a:latin typeface="Vazir" panose="020B0603030804020204" pitchFamily="34" charset="-78"/>
                <a:cs typeface="Vazir" panose="020B0603030804020204" pitchFamily="34" charset="-78"/>
              </a:rPr>
              <a:t>3-تصحیح تصاویر</a:t>
            </a:r>
          </a:p>
        </p:txBody>
      </p:sp>
      <p:sp>
        <p:nvSpPr>
          <p:cNvPr id="686" name="Google Shape;686;p35"/>
          <p:cNvSpPr txBox="1">
            <a:spLocks noGrp="1"/>
          </p:cNvSpPr>
          <p:nvPr>
            <p:ph type="subTitle" idx="3"/>
          </p:nvPr>
        </p:nvSpPr>
        <p:spPr>
          <a:xfrm>
            <a:off x="6339317" y="1909450"/>
            <a:ext cx="1869551" cy="572700"/>
          </a:xfrm>
          <a:prstGeom prst="rect">
            <a:avLst/>
          </a:prstGeom>
        </p:spPr>
        <p:txBody>
          <a:bodyPr spcFirstLastPara="1" wrap="square" lIns="91425" tIns="0" rIns="91425" bIns="0" anchor="b" anchorCtr="0">
            <a:noAutofit/>
          </a:bodyPr>
          <a:lstStyle/>
          <a:p>
            <a:pPr marL="0" lvl="0" indent="0" rtl="1">
              <a:lnSpc>
                <a:spcPct val="100000"/>
              </a:lnSpc>
              <a:spcBef>
                <a:spcPts val="0"/>
              </a:spcBef>
              <a:spcAft>
                <a:spcPts val="1600"/>
              </a:spcAft>
              <a:buNone/>
            </a:pPr>
            <a:r>
              <a:rPr lang="fa-IR" sz="2000" dirty="0">
                <a:latin typeface="Vazir" panose="020B0603030804020204" pitchFamily="34" charset="-78"/>
                <a:cs typeface="Vazir" panose="020B0603030804020204" pitchFamily="34" charset="-78"/>
              </a:rPr>
              <a:t>1-پردازش تصویر</a:t>
            </a:r>
          </a:p>
        </p:txBody>
      </p:sp>
      <p:sp>
        <p:nvSpPr>
          <p:cNvPr id="688" name="Google Shape;688;p35"/>
          <p:cNvSpPr txBox="1">
            <a:spLocks noGrp="1"/>
          </p:cNvSpPr>
          <p:nvPr>
            <p:ph type="subTitle" idx="5"/>
          </p:nvPr>
        </p:nvSpPr>
        <p:spPr>
          <a:xfrm>
            <a:off x="3428170" y="3332250"/>
            <a:ext cx="2287660" cy="572700"/>
          </a:xfrm>
          <a:prstGeom prst="rect">
            <a:avLst/>
          </a:prstGeom>
        </p:spPr>
        <p:txBody>
          <a:bodyPr spcFirstLastPara="1" wrap="square" lIns="91425" tIns="0" rIns="91425" bIns="0" anchor="b" anchorCtr="0">
            <a:noAutofit/>
          </a:bodyPr>
          <a:lstStyle/>
          <a:p>
            <a:pPr marL="0" lvl="0" indent="0" rtl="1">
              <a:lnSpc>
                <a:spcPct val="100000"/>
              </a:lnSpc>
              <a:spcBef>
                <a:spcPts val="0"/>
              </a:spcBef>
              <a:spcAft>
                <a:spcPts val="1600"/>
              </a:spcAft>
              <a:buNone/>
            </a:pPr>
            <a:r>
              <a:rPr lang="fa-IR" sz="2000" dirty="0">
                <a:latin typeface="Vazir" panose="020B0603030804020204" pitchFamily="34" charset="-78"/>
                <a:cs typeface="Vazir" panose="020B0603030804020204" pitchFamily="34" charset="-78"/>
              </a:rPr>
              <a:t>5-تولید تصاویر</a:t>
            </a:r>
          </a:p>
        </p:txBody>
      </p:sp>
      <p:sp>
        <p:nvSpPr>
          <p:cNvPr id="690" name="Google Shape;690;p35"/>
          <p:cNvSpPr txBox="1">
            <a:spLocks noGrp="1"/>
          </p:cNvSpPr>
          <p:nvPr>
            <p:ph type="subTitle" idx="7"/>
          </p:nvPr>
        </p:nvSpPr>
        <p:spPr>
          <a:xfrm>
            <a:off x="3067200" y="1909450"/>
            <a:ext cx="2544193" cy="572700"/>
          </a:xfrm>
          <a:prstGeom prst="rect">
            <a:avLst/>
          </a:prstGeom>
        </p:spPr>
        <p:txBody>
          <a:bodyPr spcFirstLastPara="1" wrap="square" lIns="91425" tIns="0" rIns="91425" bIns="0" anchor="b" anchorCtr="0">
            <a:noAutofit/>
          </a:bodyPr>
          <a:lstStyle/>
          <a:p>
            <a:pPr marL="0" lvl="0" indent="0" rtl="1">
              <a:lnSpc>
                <a:spcPct val="100000"/>
              </a:lnSpc>
              <a:spcBef>
                <a:spcPts val="0"/>
              </a:spcBef>
              <a:spcAft>
                <a:spcPts val="1600"/>
              </a:spcAft>
              <a:buNone/>
            </a:pPr>
            <a:r>
              <a:rPr lang="fa-IR" sz="2000" dirty="0">
                <a:latin typeface="Vazir" panose="020B0603030804020204" pitchFamily="34" charset="-78"/>
                <a:cs typeface="Vazir" panose="020B0603030804020204" pitchFamily="34" charset="-78"/>
              </a:rPr>
              <a:t>2-پیش بینی رویدادها</a:t>
            </a:r>
          </a:p>
        </p:txBody>
      </p:sp>
      <p:sp>
        <p:nvSpPr>
          <p:cNvPr id="692" name="Google Shape;692;p35"/>
          <p:cNvSpPr txBox="1">
            <a:spLocks noGrp="1"/>
          </p:cNvSpPr>
          <p:nvPr>
            <p:ph type="subTitle" idx="9"/>
          </p:nvPr>
        </p:nvSpPr>
        <p:spPr>
          <a:xfrm>
            <a:off x="598169" y="3338100"/>
            <a:ext cx="2105069" cy="572700"/>
          </a:xfrm>
          <a:prstGeom prst="rect">
            <a:avLst/>
          </a:prstGeom>
        </p:spPr>
        <p:txBody>
          <a:bodyPr spcFirstLastPara="1" wrap="square" lIns="91425" tIns="0" rIns="91425" bIns="0" anchor="b" anchorCtr="0">
            <a:noAutofit/>
          </a:bodyPr>
          <a:lstStyle/>
          <a:p>
            <a:pPr marL="0" lvl="0" indent="0" rtl="1">
              <a:lnSpc>
                <a:spcPct val="100000"/>
              </a:lnSpc>
              <a:spcBef>
                <a:spcPts val="0"/>
              </a:spcBef>
              <a:spcAft>
                <a:spcPts val="1600"/>
              </a:spcAft>
              <a:buNone/>
            </a:pPr>
            <a:r>
              <a:rPr lang="fa-IR" sz="2000" dirty="0">
                <a:latin typeface="Vazir" panose="020B0603030804020204" pitchFamily="34" charset="-78"/>
                <a:cs typeface="Vazir" panose="020B0603030804020204" pitchFamily="34" charset="-78"/>
              </a:rPr>
              <a:t>6-پردازش تصاویر در زمان واقعی</a:t>
            </a:r>
          </a:p>
        </p:txBody>
      </p:sp>
      <p:sp>
        <p:nvSpPr>
          <p:cNvPr id="694" name="Google Shape;694;p35"/>
          <p:cNvSpPr txBox="1">
            <a:spLocks noGrp="1"/>
          </p:cNvSpPr>
          <p:nvPr>
            <p:ph type="subTitle" idx="14"/>
          </p:nvPr>
        </p:nvSpPr>
        <p:spPr>
          <a:xfrm>
            <a:off x="6228000" y="3300525"/>
            <a:ext cx="1980868" cy="572700"/>
          </a:xfrm>
          <a:prstGeom prst="rect">
            <a:avLst/>
          </a:prstGeom>
        </p:spPr>
        <p:txBody>
          <a:bodyPr spcFirstLastPara="1" wrap="square" lIns="91425" tIns="0" rIns="91425" bIns="0" anchor="b" anchorCtr="0">
            <a:noAutofit/>
          </a:bodyPr>
          <a:lstStyle/>
          <a:p>
            <a:pPr marL="0" lvl="0" indent="0" rtl="1">
              <a:lnSpc>
                <a:spcPct val="100000"/>
              </a:lnSpc>
              <a:spcBef>
                <a:spcPts val="0"/>
              </a:spcBef>
              <a:spcAft>
                <a:spcPts val="1600"/>
              </a:spcAft>
              <a:buNone/>
            </a:pPr>
            <a:r>
              <a:rPr lang="fa-IR" sz="2000" dirty="0">
                <a:latin typeface="Vazir" panose="020B0603030804020204" pitchFamily="34" charset="-78"/>
                <a:cs typeface="Vazir" panose="020B0603030804020204" pitchFamily="34" charset="-78"/>
              </a:rPr>
              <a:t>4-مدیریت تصاویر</a:t>
            </a:r>
          </a:p>
        </p:txBody>
      </p:sp>
      <p:sp>
        <p:nvSpPr>
          <p:cNvPr id="3" name="Title 2">
            <a:extLst>
              <a:ext uri="{FF2B5EF4-FFF2-40B4-BE49-F238E27FC236}">
                <a16:creationId xmlns:a16="http://schemas.microsoft.com/office/drawing/2014/main" id="{B11CA11A-4B7F-42E6-BDCA-7587B9F952AB}"/>
              </a:ext>
            </a:extLst>
          </p:cNvPr>
          <p:cNvSpPr>
            <a:spLocks noGrp="1"/>
          </p:cNvSpPr>
          <p:nvPr>
            <p:ph type="title" idx="15"/>
          </p:nvPr>
        </p:nvSpPr>
        <p:spPr/>
        <p:txBody>
          <a:bodyPr/>
          <a:lstStyle/>
          <a:p>
            <a:r>
              <a:rPr lang="fa-IR" sz="3200" dirty="0">
                <a:latin typeface="Vazir" panose="020B0603030804020204" pitchFamily="34" charset="-78"/>
                <a:cs typeface="Vazir" panose="020B0603030804020204" pitchFamily="34" charset="-78"/>
              </a:rPr>
              <a:t>کاربردهای هوش مصنوعی در عکاسی</a:t>
            </a:r>
            <a:br>
              <a:rPr lang="fa-IR" sz="3200" dirty="0">
                <a:latin typeface="Vazir" panose="020B0603030804020204" pitchFamily="34" charset="-78"/>
                <a:cs typeface="Vazir" panose="020B0603030804020204" pitchFamily="34" charset="-78"/>
              </a:rPr>
            </a:br>
            <a:endParaRPr lang="en-US" dirty="0"/>
          </a:p>
        </p:txBody>
      </p:sp>
    </p:spTree>
  </p:cSld>
  <p:clrMapOvr>
    <a:masterClrMapping/>
  </p:clrMapOvr>
  <mc:AlternateContent xmlns:mc="http://schemas.openxmlformats.org/markup-compatibility/2006">
    <mc:Choice xmlns=""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743"/>
        <p:cNvGrpSpPr/>
        <p:nvPr/>
      </p:nvGrpSpPr>
      <p:grpSpPr>
        <a:xfrm>
          <a:off x="0" y="0"/>
          <a:ext cx="0" cy="0"/>
          <a:chOff x="0" y="0"/>
          <a:chExt cx="0" cy="0"/>
        </a:xfrm>
      </p:grpSpPr>
      <p:grpSp>
        <p:nvGrpSpPr>
          <p:cNvPr id="1745" name="Google Shape;1745;p44"/>
          <p:cNvGrpSpPr/>
          <p:nvPr/>
        </p:nvGrpSpPr>
        <p:grpSpPr>
          <a:xfrm>
            <a:off x="656395" y="1676343"/>
            <a:ext cx="3533290" cy="2691052"/>
            <a:chOff x="3578510" y="1419647"/>
            <a:chExt cx="4021500" cy="3062887"/>
          </a:xfrm>
        </p:grpSpPr>
        <p:sp>
          <p:nvSpPr>
            <p:cNvPr id="1746" name="Google Shape;1746;p44"/>
            <p:cNvSpPr/>
            <p:nvPr/>
          </p:nvSpPr>
          <p:spPr>
            <a:xfrm>
              <a:off x="3716658" y="1548119"/>
              <a:ext cx="3748500" cy="2285700"/>
            </a:xfrm>
            <a:prstGeom prst="rect">
              <a:avLst/>
            </a:prstGeom>
            <a:noFill/>
            <a:ln w="19050"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1747;p44"/>
            <p:cNvSpPr/>
            <p:nvPr/>
          </p:nvSpPr>
          <p:spPr>
            <a:xfrm>
              <a:off x="3578510" y="1419647"/>
              <a:ext cx="4021500" cy="2544300"/>
            </a:xfrm>
            <a:prstGeom prst="roundRect">
              <a:avLst>
                <a:gd name="adj" fmla="val 3857"/>
              </a:avLst>
            </a:prstGeom>
            <a:noFill/>
            <a:ln w="19050"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48" name="Google Shape;1748;p44"/>
            <p:cNvGrpSpPr/>
            <p:nvPr/>
          </p:nvGrpSpPr>
          <p:grpSpPr>
            <a:xfrm>
              <a:off x="3605853" y="1447364"/>
              <a:ext cx="3966900" cy="3035170"/>
              <a:chOff x="3605853" y="1447364"/>
              <a:chExt cx="3966900" cy="3035170"/>
            </a:xfrm>
          </p:grpSpPr>
          <p:sp>
            <p:nvSpPr>
              <p:cNvPr id="1749" name="Google Shape;1749;p44"/>
              <p:cNvSpPr/>
              <p:nvPr/>
            </p:nvSpPr>
            <p:spPr>
              <a:xfrm>
                <a:off x="3605853" y="1447364"/>
                <a:ext cx="3966900" cy="2488800"/>
              </a:xfrm>
              <a:prstGeom prst="roundRect">
                <a:avLst>
                  <a:gd name="adj" fmla="val 3282"/>
                </a:avLst>
              </a:prstGeom>
              <a:noFill/>
              <a:ln w="19050"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1750;p44"/>
              <p:cNvSpPr/>
              <p:nvPr/>
            </p:nvSpPr>
            <p:spPr>
              <a:xfrm>
                <a:off x="4900908" y="3963886"/>
                <a:ext cx="1373274" cy="518648"/>
              </a:xfrm>
              <a:custGeom>
                <a:avLst/>
                <a:gdLst/>
                <a:ahLst/>
                <a:cxnLst/>
                <a:rect l="l" t="t" r="r" b="b"/>
                <a:pathLst>
                  <a:path w="65999" h="24926" extrusionOk="0">
                    <a:moveTo>
                      <a:pt x="13372" y="0"/>
                    </a:moveTo>
                    <a:cubicBezTo>
                      <a:pt x="13051" y="1881"/>
                      <a:pt x="12653" y="8225"/>
                      <a:pt x="11445" y="11283"/>
                    </a:cubicBezTo>
                    <a:cubicBezTo>
                      <a:pt x="10237" y="14341"/>
                      <a:pt x="7883" y="16511"/>
                      <a:pt x="6125" y="18346"/>
                    </a:cubicBezTo>
                    <a:cubicBezTo>
                      <a:pt x="4367" y="20181"/>
                      <a:pt x="1875" y="21297"/>
                      <a:pt x="896" y="22291"/>
                    </a:cubicBezTo>
                    <a:cubicBezTo>
                      <a:pt x="-82" y="23285"/>
                      <a:pt x="-174" y="23896"/>
                      <a:pt x="254" y="24309"/>
                    </a:cubicBezTo>
                    <a:cubicBezTo>
                      <a:pt x="682" y="24722"/>
                      <a:pt x="805" y="24692"/>
                      <a:pt x="3465" y="24768"/>
                    </a:cubicBezTo>
                    <a:cubicBezTo>
                      <a:pt x="6125" y="24845"/>
                      <a:pt x="10925" y="24768"/>
                      <a:pt x="16215" y="24768"/>
                    </a:cubicBezTo>
                    <a:cubicBezTo>
                      <a:pt x="21505" y="24768"/>
                      <a:pt x="28630" y="24768"/>
                      <a:pt x="35204" y="24768"/>
                    </a:cubicBezTo>
                    <a:cubicBezTo>
                      <a:pt x="41778" y="24768"/>
                      <a:pt x="50783" y="24768"/>
                      <a:pt x="55660" y="24768"/>
                    </a:cubicBezTo>
                    <a:cubicBezTo>
                      <a:pt x="60537" y="24768"/>
                      <a:pt x="62754" y="25104"/>
                      <a:pt x="64466" y="24768"/>
                    </a:cubicBezTo>
                    <a:cubicBezTo>
                      <a:pt x="66178" y="24432"/>
                      <a:pt x="66056" y="23346"/>
                      <a:pt x="65934" y="22750"/>
                    </a:cubicBezTo>
                    <a:cubicBezTo>
                      <a:pt x="65812" y="22154"/>
                      <a:pt x="65353" y="22765"/>
                      <a:pt x="63732" y="21190"/>
                    </a:cubicBezTo>
                    <a:cubicBezTo>
                      <a:pt x="62111" y="19615"/>
                      <a:pt x="57999" y="16512"/>
                      <a:pt x="56210" y="13301"/>
                    </a:cubicBezTo>
                    <a:cubicBezTo>
                      <a:pt x="54421" y="10091"/>
                      <a:pt x="53505" y="4083"/>
                      <a:pt x="53000" y="1927"/>
                    </a:cubicBezTo>
                    <a:cubicBezTo>
                      <a:pt x="52496" y="-229"/>
                      <a:pt x="53153" y="627"/>
                      <a:pt x="53183" y="367"/>
                    </a:cubicBezTo>
                  </a:path>
                </a:pathLst>
              </a:custGeom>
              <a:noFill/>
              <a:ln w="19050" cap="flat" cmpd="sng">
                <a:solidFill>
                  <a:srgbClr val="F3F3F3"/>
                </a:solidFill>
                <a:prstDash val="solid"/>
                <a:round/>
                <a:headEnd type="none" w="med" len="med"/>
                <a:tailEnd type="none" w="med" len="med"/>
              </a:ln>
            </p:spPr>
          </p:sp>
        </p:grpSp>
        <p:cxnSp>
          <p:nvCxnSpPr>
            <p:cNvPr id="1751" name="Google Shape;1751;p44"/>
            <p:cNvCxnSpPr/>
            <p:nvPr/>
          </p:nvCxnSpPr>
          <p:spPr>
            <a:xfrm>
              <a:off x="4915750" y="4433452"/>
              <a:ext cx="1353300" cy="0"/>
            </a:xfrm>
            <a:prstGeom prst="straightConnector1">
              <a:avLst/>
            </a:prstGeom>
            <a:noFill/>
            <a:ln w="19050" cap="flat" cmpd="sng">
              <a:solidFill>
                <a:srgbClr val="F3F3F3"/>
              </a:solidFill>
              <a:prstDash val="solid"/>
              <a:round/>
              <a:headEnd type="none" w="med" len="med"/>
              <a:tailEnd type="none" w="med" len="med"/>
            </a:ln>
          </p:spPr>
        </p:cxnSp>
      </p:grpSp>
      <p:cxnSp>
        <p:nvCxnSpPr>
          <p:cNvPr id="1754" name="Google Shape;1754;p44"/>
          <p:cNvCxnSpPr/>
          <p:nvPr/>
        </p:nvCxnSpPr>
        <p:spPr>
          <a:xfrm>
            <a:off x="4262500" y="490700"/>
            <a:ext cx="0" cy="630600"/>
          </a:xfrm>
          <a:prstGeom prst="straightConnector1">
            <a:avLst/>
          </a:prstGeom>
          <a:noFill/>
          <a:ln w="19050" cap="flat" cmpd="sng">
            <a:solidFill>
              <a:srgbClr val="F3F3F3"/>
            </a:solidFill>
            <a:prstDash val="solid"/>
            <a:round/>
            <a:headEnd type="oval" w="med" len="med"/>
            <a:tailEnd type="oval" w="med" len="med"/>
          </a:ln>
        </p:spPr>
      </p:cxnSp>
      <p:pic>
        <p:nvPicPr>
          <p:cNvPr id="3" name="Picture 2">
            <a:extLst>
              <a:ext uri="{FF2B5EF4-FFF2-40B4-BE49-F238E27FC236}">
                <a16:creationId xmlns:a16="http://schemas.microsoft.com/office/drawing/2014/main" id="{C8092E5F-32F9-49E4-9B2B-54DE2909C964}"/>
              </a:ext>
            </a:extLst>
          </p:cNvPr>
          <p:cNvPicPr>
            <a:picLocks noChangeAspect="1"/>
          </p:cNvPicPr>
          <p:nvPr/>
        </p:nvPicPr>
        <p:blipFill>
          <a:blip r:embed="rId4"/>
          <a:stretch>
            <a:fillRect/>
          </a:stretch>
        </p:blipFill>
        <p:spPr>
          <a:xfrm>
            <a:off x="777772" y="1789218"/>
            <a:ext cx="3293432" cy="2008216"/>
          </a:xfrm>
          <a:prstGeom prst="rect">
            <a:avLst/>
          </a:prstGeom>
        </p:spPr>
      </p:pic>
      <p:sp>
        <p:nvSpPr>
          <p:cNvPr id="6" name="TextBox 5">
            <a:extLst>
              <a:ext uri="{FF2B5EF4-FFF2-40B4-BE49-F238E27FC236}">
                <a16:creationId xmlns:a16="http://schemas.microsoft.com/office/drawing/2014/main" id="{055E9515-0F2B-4BBB-B972-1AFD98D2C978}"/>
              </a:ext>
            </a:extLst>
          </p:cNvPr>
          <p:cNvSpPr txBox="1"/>
          <p:nvPr/>
        </p:nvSpPr>
        <p:spPr>
          <a:xfrm>
            <a:off x="4795199" y="217259"/>
            <a:ext cx="4087253" cy="4708981"/>
          </a:xfrm>
          <a:prstGeom prst="rect">
            <a:avLst/>
          </a:prstGeom>
          <a:noFill/>
        </p:spPr>
        <p:txBody>
          <a:bodyPr wrap="square" rtlCol="0">
            <a:spAutoFit/>
          </a:bodyPr>
          <a:lstStyle/>
          <a:p>
            <a:pPr algn="r" rtl="1"/>
            <a:r>
              <a:rPr lang="fa-IR" sz="2000" dirty="0">
                <a:solidFill>
                  <a:schemeClr val="tx2"/>
                </a:solidFill>
              </a:rPr>
              <a:t>پروژه هوش مصنوعی در عکاسی از طریق استفاده از الگوریتم‌ها و شبکه‌های عصبی مولد، تلاش می‌کند تا با تحلیل و فهم الگوها و اطلاعات موجود در عکس‌ها، مدلی از شخص یا سوژه مورد نظر ایجاد کند. این مدل شامل ویژگی‌های شخصیتی، صورت، جنسیت، نژاد و سایر ویژگی‌های قابل تشخیص در تصاویر می‌شود.</a:t>
            </a:r>
          </a:p>
          <a:p>
            <a:pPr algn="r" rtl="1"/>
            <a:r>
              <a:rPr lang="fa-IR" sz="2000" dirty="0">
                <a:solidFill>
                  <a:schemeClr val="tx2"/>
                </a:solidFill>
              </a:rPr>
              <a:t>با ایجاد مدل شخصی، این تکنولوژی قادر است تا براساس ویژگی‌ها و الگوهای یادگرفته شده، تصاویر جدیدی از شخصیت خاصی تولید کند. برای این کار، مدل هوش مصنوعی به صورت خودکار و تولیدی تصاویر را با استفاده از داده‌های موجود و پترن‌ها و قوانینی که یادگرفته است، ساخته و تنظیم می‌کند.</a:t>
            </a:r>
          </a:p>
        </p:txBody>
      </p:sp>
      <p:sp>
        <p:nvSpPr>
          <p:cNvPr id="8" name="TextBox 7">
            <a:extLst>
              <a:ext uri="{FF2B5EF4-FFF2-40B4-BE49-F238E27FC236}">
                <a16:creationId xmlns:a16="http://schemas.microsoft.com/office/drawing/2014/main" id="{3B57644F-9DBB-49F1-B80D-77B4A8FD823C}"/>
              </a:ext>
            </a:extLst>
          </p:cNvPr>
          <p:cNvSpPr txBox="1"/>
          <p:nvPr/>
        </p:nvSpPr>
        <p:spPr>
          <a:xfrm>
            <a:off x="777772" y="417669"/>
            <a:ext cx="3411914" cy="830997"/>
          </a:xfrm>
          <a:prstGeom prst="rect">
            <a:avLst/>
          </a:prstGeom>
          <a:noFill/>
        </p:spPr>
        <p:txBody>
          <a:bodyPr wrap="square" rtlCol="0">
            <a:spAutoFit/>
          </a:bodyPr>
          <a:lstStyle/>
          <a:p>
            <a:pPr algn="r" rtl="1"/>
            <a:r>
              <a:rPr lang="fa-IR" sz="2400" b="1">
                <a:solidFill>
                  <a:schemeClr val="tx2"/>
                </a:solidFill>
              </a:rPr>
              <a:t>پروژه هوش مصنوعی در عکاسی چیست؟</a:t>
            </a:r>
            <a:endParaRPr lang="en-US" sz="2400" b="1" dirty="0">
              <a:solidFill>
                <a:schemeClr val="tx2"/>
              </a:solidFill>
            </a:endParaRPr>
          </a:p>
        </p:txBody>
      </p:sp>
    </p:spTree>
  </p:cSld>
  <p:clrMapOvr>
    <a:masterClrMapping/>
  </p:clrMapOvr>
  <mc:AlternateContent xmlns:mc="http://schemas.openxmlformats.org/markup-compatibility/2006">
    <mc:Choice xmlns=""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758"/>
        <p:cNvGrpSpPr/>
        <p:nvPr/>
      </p:nvGrpSpPr>
      <p:grpSpPr>
        <a:xfrm>
          <a:off x="0" y="0"/>
          <a:ext cx="0" cy="0"/>
          <a:chOff x="0" y="0"/>
          <a:chExt cx="0" cy="0"/>
        </a:xfrm>
      </p:grpSpPr>
      <p:sp>
        <p:nvSpPr>
          <p:cNvPr id="1760" name="Google Shape;1760;p45"/>
          <p:cNvSpPr/>
          <p:nvPr/>
        </p:nvSpPr>
        <p:spPr>
          <a:xfrm>
            <a:off x="4969536" y="1435739"/>
            <a:ext cx="1470192" cy="2931647"/>
          </a:xfrm>
          <a:custGeom>
            <a:avLst/>
            <a:gdLst/>
            <a:ahLst/>
            <a:cxnLst/>
            <a:rect l="l" t="t" r="r" b="b"/>
            <a:pathLst>
              <a:path w="103480" h="206345" extrusionOk="0">
                <a:moveTo>
                  <a:pt x="61741" y="8558"/>
                </a:moveTo>
                <a:cubicBezTo>
                  <a:pt x="62649" y="8558"/>
                  <a:pt x="62637" y="9975"/>
                  <a:pt x="61704" y="9975"/>
                </a:cubicBezTo>
                <a:cubicBezTo>
                  <a:pt x="61677" y="9975"/>
                  <a:pt x="61650" y="9973"/>
                  <a:pt x="61623" y="9971"/>
                </a:cubicBezTo>
                <a:lnTo>
                  <a:pt x="40979" y="9971"/>
                </a:lnTo>
                <a:cubicBezTo>
                  <a:pt x="40952" y="9973"/>
                  <a:pt x="40925" y="9975"/>
                  <a:pt x="40898" y="9975"/>
                </a:cubicBezTo>
                <a:cubicBezTo>
                  <a:pt x="39965" y="9975"/>
                  <a:pt x="39952" y="8558"/>
                  <a:pt x="40861" y="8558"/>
                </a:cubicBezTo>
                <a:cubicBezTo>
                  <a:pt x="40899" y="8558"/>
                  <a:pt x="40938" y="8561"/>
                  <a:pt x="40979" y="8566"/>
                </a:cubicBezTo>
                <a:lnTo>
                  <a:pt x="61623" y="8566"/>
                </a:lnTo>
                <a:cubicBezTo>
                  <a:pt x="61664" y="8561"/>
                  <a:pt x="61703" y="8558"/>
                  <a:pt x="61741" y="8558"/>
                </a:cubicBezTo>
                <a:close/>
                <a:moveTo>
                  <a:pt x="100713" y="16164"/>
                </a:moveTo>
                <a:lnTo>
                  <a:pt x="100713" y="189567"/>
                </a:lnTo>
                <a:lnTo>
                  <a:pt x="2987" y="189567"/>
                </a:lnTo>
                <a:lnTo>
                  <a:pt x="2987" y="16164"/>
                </a:lnTo>
                <a:close/>
                <a:moveTo>
                  <a:pt x="22357" y="196638"/>
                </a:moveTo>
                <a:lnTo>
                  <a:pt x="22313" y="197165"/>
                </a:lnTo>
                <a:lnTo>
                  <a:pt x="18448" y="197165"/>
                </a:lnTo>
                <a:lnTo>
                  <a:pt x="18448" y="196638"/>
                </a:lnTo>
                <a:close/>
                <a:moveTo>
                  <a:pt x="53277" y="196726"/>
                </a:moveTo>
                <a:cubicBezTo>
                  <a:pt x="53365" y="196726"/>
                  <a:pt x="53453" y="196814"/>
                  <a:pt x="53453" y="196945"/>
                </a:cubicBezTo>
                <a:lnTo>
                  <a:pt x="53453" y="199976"/>
                </a:lnTo>
                <a:cubicBezTo>
                  <a:pt x="53453" y="200064"/>
                  <a:pt x="53365" y="200152"/>
                  <a:pt x="53234" y="200152"/>
                </a:cubicBezTo>
                <a:lnTo>
                  <a:pt x="50203" y="200152"/>
                </a:lnTo>
                <a:cubicBezTo>
                  <a:pt x="50071" y="200152"/>
                  <a:pt x="49983" y="200064"/>
                  <a:pt x="49983" y="199976"/>
                </a:cubicBezTo>
                <a:lnTo>
                  <a:pt x="49983" y="196945"/>
                </a:lnTo>
                <a:cubicBezTo>
                  <a:pt x="49983" y="196814"/>
                  <a:pt x="50071" y="196726"/>
                  <a:pt x="50203" y="196726"/>
                </a:cubicBezTo>
                <a:close/>
                <a:moveTo>
                  <a:pt x="80706" y="196517"/>
                </a:moveTo>
                <a:cubicBezTo>
                  <a:pt x="80761" y="196517"/>
                  <a:pt x="80816" y="196528"/>
                  <a:pt x="80860" y="196550"/>
                </a:cubicBezTo>
                <a:cubicBezTo>
                  <a:pt x="80948" y="196638"/>
                  <a:pt x="80948" y="196770"/>
                  <a:pt x="80860" y="196858"/>
                </a:cubicBezTo>
                <a:lnTo>
                  <a:pt x="79455" y="198263"/>
                </a:lnTo>
                <a:cubicBezTo>
                  <a:pt x="79367" y="198351"/>
                  <a:pt x="79323" y="198439"/>
                  <a:pt x="79323" y="198527"/>
                </a:cubicBezTo>
                <a:cubicBezTo>
                  <a:pt x="79323" y="198614"/>
                  <a:pt x="79367" y="198702"/>
                  <a:pt x="79455" y="198790"/>
                </a:cubicBezTo>
                <a:lnTo>
                  <a:pt x="80860" y="200196"/>
                </a:lnTo>
                <a:cubicBezTo>
                  <a:pt x="80948" y="200284"/>
                  <a:pt x="80948" y="200415"/>
                  <a:pt x="80860" y="200503"/>
                </a:cubicBezTo>
                <a:cubicBezTo>
                  <a:pt x="80816" y="200547"/>
                  <a:pt x="80761" y="200569"/>
                  <a:pt x="80706" y="200569"/>
                </a:cubicBezTo>
                <a:cubicBezTo>
                  <a:pt x="80652" y="200569"/>
                  <a:pt x="80597" y="200547"/>
                  <a:pt x="80553" y="200503"/>
                </a:cubicBezTo>
                <a:lnTo>
                  <a:pt x="79147" y="199098"/>
                </a:lnTo>
                <a:cubicBezTo>
                  <a:pt x="79015" y="198922"/>
                  <a:pt x="78928" y="198746"/>
                  <a:pt x="78928" y="198527"/>
                </a:cubicBezTo>
                <a:cubicBezTo>
                  <a:pt x="78928" y="198307"/>
                  <a:pt x="79015" y="198131"/>
                  <a:pt x="79147" y="198000"/>
                </a:cubicBezTo>
                <a:lnTo>
                  <a:pt x="80553" y="196550"/>
                </a:lnTo>
                <a:cubicBezTo>
                  <a:pt x="80597" y="196528"/>
                  <a:pt x="80652" y="196517"/>
                  <a:pt x="80706" y="196517"/>
                </a:cubicBezTo>
                <a:close/>
                <a:moveTo>
                  <a:pt x="15461" y="1"/>
                </a:moveTo>
                <a:cubicBezTo>
                  <a:pt x="6940" y="1"/>
                  <a:pt x="1" y="6941"/>
                  <a:pt x="1" y="15461"/>
                </a:cubicBezTo>
                <a:lnTo>
                  <a:pt x="1" y="190884"/>
                </a:lnTo>
                <a:cubicBezTo>
                  <a:pt x="1" y="199405"/>
                  <a:pt x="6940" y="206345"/>
                  <a:pt x="15461" y="206345"/>
                </a:cubicBezTo>
                <a:lnTo>
                  <a:pt x="88019" y="206345"/>
                </a:lnTo>
                <a:cubicBezTo>
                  <a:pt x="96540" y="206345"/>
                  <a:pt x="103480" y="199405"/>
                  <a:pt x="103480" y="190884"/>
                </a:cubicBezTo>
                <a:lnTo>
                  <a:pt x="103480" y="15461"/>
                </a:lnTo>
                <a:cubicBezTo>
                  <a:pt x="103480" y="6941"/>
                  <a:pt x="96540" y="1"/>
                  <a:pt x="88019" y="1"/>
                </a:cubicBezTo>
                <a:close/>
              </a:path>
            </a:pathLst>
          </a:custGeom>
          <a:noFill/>
          <a:ln w="19050"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pic>
        <p:nvPicPr>
          <p:cNvPr id="1761" name="Google Shape;1761;p45"/>
          <p:cNvPicPr preferRelativeResize="0"/>
          <p:nvPr/>
        </p:nvPicPr>
        <p:blipFill>
          <a:blip r:embed="rId4"/>
          <a:srcRect l="34294" r="34294"/>
          <a:stretch/>
        </p:blipFill>
        <p:spPr>
          <a:xfrm>
            <a:off x="5015249" y="1672134"/>
            <a:ext cx="1373098" cy="2458877"/>
          </a:xfrm>
          <a:prstGeom prst="rect">
            <a:avLst/>
          </a:prstGeom>
          <a:noFill/>
          <a:ln>
            <a:noFill/>
          </a:ln>
        </p:spPr>
      </p:pic>
      <p:cxnSp>
        <p:nvCxnSpPr>
          <p:cNvPr id="1763" name="Google Shape;1763;p45"/>
          <p:cNvCxnSpPr/>
          <p:nvPr/>
        </p:nvCxnSpPr>
        <p:spPr>
          <a:xfrm>
            <a:off x="4572100" y="2477900"/>
            <a:ext cx="0" cy="630600"/>
          </a:xfrm>
          <a:prstGeom prst="straightConnector1">
            <a:avLst/>
          </a:prstGeom>
          <a:noFill/>
          <a:ln w="19050" cap="flat" cmpd="sng">
            <a:solidFill>
              <a:srgbClr val="F3F3F3"/>
            </a:solidFill>
            <a:prstDash val="solid"/>
            <a:round/>
            <a:headEnd type="oval" w="med" len="med"/>
            <a:tailEnd type="oval" w="med" len="med"/>
          </a:ln>
        </p:spPr>
      </p:cxnSp>
      <p:sp>
        <p:nvSpPr>
          <p:cNvPr id="4" name="TextBox 3">
            <a:extLst>
              <a:ext uri="{FF2B5EF4-FFF2-40B4-BE49-F238E27FC236}">
                <a16:creationId xmlns:a16="http://schemas.microsoft.com/office/drawing/2014/main" id="{0814C33F-043C-409F-97FD-3A51038066D5}"/>
              </a:ext>
            </a:extLst>
          </p:cNvPr>
          <p:cNvSpPr txBox="1"/>
          <p:nvPr/>
        </p:nvSpPr>
        <p:spPr>
          <a:xfrm>
            <a:off x="200719" y="900374"/>
            <a:ext cx="4320000" cy="3785652"/>
          </a:xfrm>
          <a:prstGeom prst="rect">
            <a:avLst/>
          </a:prstGeom>
          <a:noFill/>
        </p:spPr>
        <p:txBody>
          <a:bodyPr wrap="square" rtlCol="0">
            <a:spAutoFit/>
          </a:bodyPr>
          <a:lstStyle/>
          <a:p>
            <a:pPr algn="r" rtl="1"/>
            <a:r>
              <a:rPr lang="fa-IR" sz="2000" dirty="0">
                <a:solidFill>
                  <a:schemeClr val="tx2"/>
                </a:solidFill>
              </a:rPr>
              <a:t>در مورد پروژه آنتی کارپینن، او با استفاده از عکس‌هایی که از مدل‌ها گرفته شده، مدل هوش مصنوعی را آموزش می‌دهد تا شخصیت و ویژگی‌های شخصی موجود در آن عکس‌ها را تشخیص دهد. سپس با استفاده از این مدل، می‌تواند تصاویر جدیدی از همان شخصیت را بسازد بدون نیاز به عکاسی مجدد.</a:t>
            </a:r>
          </a:p>
          <a:p>
            <a:pPr algn="r" rtl="1"/>
            <a:r>
              <a:rPr lang="fa-IR" sz="2000" dirty="0">
                <a:solidFill>
                  <a:schemeClr val="tx2"/>
                </a:solidFill>
              </a:rPr>
              <a:t>این پروژه نشان می‌دهد که با استفاده از هوش مصنوعی و تکنیک‌های تولید تصویر، می‌توان به صورت خودکار و با کیفیت بالا تصاویر جدید را ایجاد کرده و از آنها برای مصارف مختلف مانند تبلیغات، هنر، رسانه‌ها و غیره استفاده کرد.</a:t>
            </a:r>
            <a:endParaRPr lang="en-US" sz="2000" dirty="0">
              <a:solidFill>
                <a:schemeClr val="tx2"/>
              </a:solidFill>
            </a:endParaRPr>
          </a:p>
        </p:txBody>
      </p:sp>
    </p:spTree>
  </p:cSld>
  <p:clrMapOvr>
    <a:masterClrMapping/>
  </p:clrMapOvr>
  <mc:AlternateContent xmlns:mc="http://schemas.openxmlformats.org/markup-compatibility/2006">
    <mc:Choice xmlns=""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3127"/>
            <a:ext cx="9144000" cy="5278582"/>
          </a:xfrm>
          <a:prstGeom prst="rect">
            <a:avLst/>
          </a:prstGeom>
        </p:spPr>
      </p:pic>
    </p:spTree>
    <p:extLst>
      <p:ext uri="{BB962C8B-B14F-4D97-AF65-F5344CB8AC3E}">
        <p14:creationId xmlns:p14="http://schemas.microsoft.com/office/powerpoint/2010/main" val="3018705198"/>
      </p:ext>
    </p:extLst>
  </p:cSld>
  <p:clrMapOvr>
    <a:masterClrMapping/>
  </p:clrMapOvr>
  <mc:AlternateContent xmlns:mc="http://schemas.openxmlformats.org/markup-compatibility/2006">
    <mc:Choice xmlns=""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73"/>
        <p:cNvGrpSpPr/>
        <p:nvPr/>
      </p:nvGrpSpPr>
      <p:grpSpPr>
        <a:xfrm>
          <a:off x="0" y="0"/>
          <a:ext cx="0" cy="0"/>
          <a:chOff x="0" y="0"/>
          <a:chExt cx="0" cy="0"/>
        </a:xfrm>
      </p:grpSpPr>
      <p:cxnSp>
        <p:nvCxnSpPr>
          <p:cNvPr id="177" name="Google Shape;177;p30"/>
          <p:cNvCxnSpPr>
            <a:cxnSpLocks/>
          </p:cNvCxnSpPr>
          <p:nvPr/>
        </p:nvCxnSpPr>
        <p:spPr>
          <a:xfrm>
            <a:off x="4003200" y="788150"/>
            <a:ext cx="4710084" cy="0"/>
          </a:xfrm>
          <a:prstGeom prst="straightConnector1">
            <a:avLst/>
          </a:prstGeom>
          <a:noFill/>
          <a:ln w="19050" cap="flat" cmpd="sng">
            <a:solidFill>
              <a:srgbClr val="F3F3F3"/>
            </a:solidFill>
            <a:prstDash val="solid"/>
            <a:round/>
            <a:headEnd type="oval" w="med" len="med"/>
            <a:tailEnd type="oval" w="med" len="med"/>
          </a:ln>
        </p:spPr>
      </p:cxnSp>
      <p:pic>
        <p:nvPicPr>
          <p:cNvPr id="6" name="Google Shape;1794;p47">
            <a:extLst>
              <a:ext uri="{FF2B5EF4-FFF2-40B4-BE49-F238E27FC236}">
                <a16:creationId xmlns:a16="http://schemas.microsoft.com/office/drawing/2014/main" id="{7E433F13-7C83-EADC-E881-94866CAACBC7}"/>
              </a:ext>
            </a:extLst>
          </p:cNvPr>
          <p:cNvPicPr preferRelativeResize="0"/>
          <p:nvPr/>
        </p:nvPicPr>
        <p:blipFill rotWithShape="1">
          <a:blip r:embed="rId4">
            <a:alphaModFix/>
          </a:blip>
          <a:srcRect l="25302" r="25297"/>
          <a:stretch/>
        </p:blipFill>
        <p:spPr>
          <a:xfrm flipH="1">
            <a:off x="219736" y="971850"/>
            <a:ext cx="2844000" cy="3240024"/>
          </a:xfrm>
          <a:prstGeom prst="rect">
            <a:avLst/>
          </a:prstGeom>
          <a:noFill/>
          <a:ln>
            <a:noFill/>
          </a:ln>
        </p:spPr>
      </p:pic>
      <p:sp>
        <p:nvSpPr>
          <p:cNvPr id="8" name="TextBox 7">
            <a:extLst>
              <a:ext uri="{FF2B5EF4-FFF2-40B4-BE49-F238E27FC236}">
                <a16:creationId xmlns:a16="http://schemas.microsoft.com/office/drawing/2014/main" id="{D1662BEF-A966-4E4D-9CE7-B40373B713D1}"/>
              </a:ext>
            </a:extLst>
          </p:cNvPr>
          <p:cNvSpPr txBox="1"/>
          <p:nvPr/>
        </p:nvSpPr>
        <p:spPr>
          <a:xfrm>
            <a:off x="4003200" y="986101"/>
            <a:ext cx="4849064" cy="4093428"/>
          </a:xfrm>
          <a:prstGeom prst="rect">
            <a:avLst/>
          </a:prstGeom>
          <a:noFill/>
        </p:spPr>
        <p:txBody>
          <a:bodyPr wrap="square" rtlCol="0">
            <a:spAutoFit/>
          </a:bodyPr>
          <a:lstStyle/>
          <a:p>
            <a:pPr algn="r" rtl="1"/>
            <a:r>
              <a:rPr lang="fa-IR" sz="2000" dirty="0">
                <a:solidFill>
                  <a:schemeClr val="tx2"/>
                </a:solidFill>
              </a:rPr>
              <a:t>با استفاده از هوش مصنوعی و الگوریتم‌های تولید تصویر، می‌توانید شخصی که قبلاً عکس او را گرفته‌اید را در هر مکان و لباسی که می‌خواهید به تصویر بکشید. با ایجاد یک بانک اطلاعاتی از مدل‌های هوش مصنوعی، امکان ایجاد تصاویر جدید بدون نیاز به عکاسی مجدد وجود دارد.</a:t>
            </a:r>
          </a:p>
          <a:p>
            <a:pPr algn="r" rtl="1"/>
            <a:r>
              <a:rPr lang="fa-IR" sz="2000" dirty="0">
                <a:solidFill>
                  <a:schemeClr val="tx2"/>
                </a:solidFill>
              </a:rPr>
              <a:t>به طور مثال، شما می‌توانید با استفاده از یک عکس پرتره از یک شخص، مدل هوش مصنوعی را آموزش دهید که از آن پس بتواند همان شخص را در موقعیت‌ها و لباس‌های مختلفی به تصویر بکشد. به عبارت ساده، شما می‌توانید شخصیت موجود در عکس را به صورت خودکار و با کیفیت بالا در شرایط و لباس‌های مختلف تصویرسازی کنید</a:t>
            </a:r>
            <a:endParaRPr lang="en-US" sz="2000" dirty="0">
              <a:solidFill>
                <a:schemeClr val="tx2"/>
              </a:solidFill>
            </a:endParaRPr>
          </a:p>
        </p:txBody>
      </p:sp>
      <p:sp>
        <p:nvSpPr>
          <p:cNvPr id="10" name="TextBox 9">
            <a:extLst>
              <a:ext uri="{FF2B5EF4-FFF2-40B4-BE49-F238E27FC236}">
                <a16:creationId xmlns:a16="http://schemas.microsoft.com/office/drawing/2014/main" id="{19BC0B39-A2C2-435A-ABCB-A328F00159B4}"/>
              </a:ext>
            </a:extLst>
          </p:cNvPr>
          <p:cNvSpPr txBox="1"/>
          <p:nvPr/>
        </p:nvSpPr>
        <p:spPr>
          <a:xfrm>
            <a:off x="3257864" y="109296"/>
            <a:ext cx="5356800" cy="523220"/>
          </a:xfrm>
          <a:prstGeom prst="rect">
            <a:avLst/>
          </a:prstGeom>
          <a:noFill/>
        </p:spPr>
        <p:txBody>
          <a:bodyPr wrap="square" rtlCol="0">
            <a:spAutoFit/>
          </a:bodyPr>
          <a:lstStyle/>
          <a:p>
            <a:pPr algn="r" rtl="1"/>
            <a:r>
              <a:rPr lang="fa-IR" sz="2800" b="1">
                <a:solidFill>
                  <a:schemeClr val="tx2"/>
                </a:solidFill>
              </a:rPr>
              <a:t>کارایی هوش مصنوعی در عکاسی</a:t>
            </a:r>
            <a:endParaRPr lang="en-US" sz="2800" b="1" dirty="0">
              <a:solidFill>
                <a:schemeClr val="tx2"/>
              </a:solidFill>
            </a:endParaRPr>
          </a:p>
        </p:txBody>
      </p:sp>
    </p:spTree>
  </p:cSld>
  <p:clrMapOvr>
    <a:masterClrMapping/>
  </p:clrMapOvr>
  <mc:AlternateContent xmlns:mc="http://schemas.openxmlformats.org/markup-compatibility/2006">
    <mc:Choice xmlns=""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405"/>
        <p:cNvGrpSpPr/>
        <p:nvPr/>
      </p:nvGrpSpPr>
      <p:grpSpPr>
        <a:xfrm>
          <a:off x="0" y="0"/>
          <a:ext cx="0" cy="0"/>
          <a:chOff x="0" y="0"/>
          <a:chExt cx="0" cy="0"/>
        </a:xfrm>
      </p:grpSpPr>
      <p:grpSp>
        <p:nvGrpSpPr>
          <p:cNvPr id="407" name="Google Shape;407;p32"/>
          <p:cNvGrpSpPr/>
          <p:nvPr/>
        </p:nvGrpSpPr>
        <p:grpSpPr>
          <a:xfrm>
            <a:off x="532332" y="2844094"/>
            <a:ext cx="2210395" cy="2090466"/>
            <a:chOff x="1040275" y="238125"/>
            <a:chExt cx="5538450" cy="5237950"/>
          </a:xfrm>
        </p:grpSpPr>
        <p:sp>
          <p:nvSpPr>
            <p:cNvPr id="408" name="Google Shape;408;p32"/>
            <p:cNvSpPr/>
            <p:nvPr/>
          </p:nvSpPr>
          <p:spPr>
            <a:xfrm>
              <a:off x="1445900" y="1165400"/>
              <a:ext cx="459350" cy="451025"/>
            </a:xfrm>
            <a:custGeom>
              <a:avLst/>
              <a:gdLst/>
              <a:ahLst/>
              <a:cxnLst/>
              <a:rect l="l" t="t" r="r" b="b"/>
              <a:pathLst>
                <a:path w="18374" h="18041" extrusionOk="0">
                  <a:moveTo>
                    <a:pt x="11801" y="1"/>
                  </a:moveTo>
                  <a:lnTo>
                    <a:pt x="1" y="14388"/>
                  </a:lnTo>
                  <a:lnTo>
                    <a:pt x="18259" y="18040"/>
                  </a:lnTo>
                  <a:lnTo>
                    <a:pt x="18374" y="17894"/>
                  </a:lnTo>
                  <a:lnTo>
                    <a:pt x="11801" y="1"/>
                  </a:lnTo>
                  <a:close/>
                </a:path>
              </a:pathLst>
            </a:custGeom>
            <a:solidFill>
              <a:srgbClr val="F3F3F3">
                <a:alpha val="0"/>
              </a:srgbClr>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32"/>
            <p:cNvSpPr/>
            <p:nvPr/>
          </p:nvSpPr>
          <p:spPr>
            <a:xfrm>
              <a:off x="1740900" y="915250"/>
              <a:ext cx="341475" cy="697525"/>
            </a:xfrm>
            <a:custGeom>
              <a:avLst/>
              <a:gdLst/>
              <a:ahLst/>
              <a:cxnLst/>
              <a:rect l="l" t="t" r="r" b="b"/>
              <a:pathLst>
                <a:path w="13659" h="27901" extrusionOk="0">
                  <a:moveTo>
                    <a:pt x="13659" y="1"/>
                  </a:moveTo>
                  <a:lnTo>
                    <a:pt x="95" y="9892"/>
                  </a:lnTo>
                  <a:lnTo>
                    <a:pt x="1" y="10007"/>
                  </a:lnTo>
                  <a:lnTo>
                    <a:pt x="6574" y="27900"/>
                  </a:lnTo>
                  <a:lnTo>
                    <a:pt x="6699" y="27765"/>
                  </a:lnTo>
                  <a:lnTo>
                    <a:pt x="6710" y="27807"/>
                  </a:lnTo>
                  <a:lnTo>
                    <a:pt x="13659" y="1"/>
                  </a:lnTo>
                  <a:close/>
                </a:path>
              </a:pathLst>
            </a:custGeom>
            <a:solidFill>
              <a:srgbClr val="F3F3F3">
                <a:alpha val="0"/>
              </a:srgbClr>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2"/>
            <p:cNvSpPr/>
            <p:nvPr/>
          </p:nvSpPr>
          <p:spPr>
            <a:xfrm>
              <a:off x="1437800" y="1525100"/>
              <a:ext cx="464600" cy="592400"/>
            </a:xfrm>
            <a:custGeom>
              <a:avLst/>
              <a:gdLst/>
              <a:ahLst/>
              <a:cxnLst/>
              <a:rect l="l" t="t" r="r" b="b"/>
              <a:pathLst>
                <a:path w="18584" h="23696" extrusionOk="0">
                  <a:moveTo>
                    <a:pt x="325" y="0"/>
                  </a:moveTo>
                  <a:lnTo>
                    <a:pt x="220" y="126"/>
                  </a:lnTo>
                  <a:lnTo>
                    <a:pt x="1" y="429"/>
                  </a:lnTo>
                  <a:lnTo>
                    <a:pt x="1451" y="23622"/>
                  </a:lnTo>
                  <a:lnTo>
                    <a:pt x="1461" y="23601"/>
                  </a:lnTo>
                  <a:lnTo>
                    <a:pt x="1503" y="23695"/>
                  </a:lnTo>
                  <a:lnTo>
                    <a:pt x="18583" y="3652"/>
                  </a:lnTo>
                  <a:lnTo>
                    <a:pt x="325" y="0"/>
                  </a:lnTo>
                  <a:close/>
                </a:path>
              </a:pathLst>
            </a:custGeom>
            <a:solidFill>
              <a:srgbClr val="F3F3F3">
                <a:alpha val="0"/>
              </a:srgbClr>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32"/>
            <p:cNvSpPr/>
            <p:nvPr/>
          </p:nvSpPr>
          <p:spPr>
            <a:xfrm>
              <a:off x="1482675" y="1625000"/>
              <a:ext cx="634375" cy="560850"/>
            </a:xfrm>
            <a:custGeom>
              <a:avLst/>
              <a:gdLst/>
              <a:ahLst/>
              <a:cxnLst/>
              <a:rect l="l" t="t" r="r" b="b"/>
              <a:pathLst>
                <a:path w="25375" h="22434" extrusionOk="0">
                  <a:moveTo>
                    <a:pt x="16914" y="1"/>
                  </a:moveTo>
                  <a:lnTo>
                    <a:pt x="0" y="19856"/>
                  </a:lnTo>
                  <a:lnTo>
                    <a:pt x="19908" y="21880"/>
                  </a:lnTo>
                  <a:lnTo>
                    <a:pt x="25375" y="22433"/>
                  </a:lnTo>
                  <a:lnTo>
                    <a:pt x="16914" y="1"/>
                  </a:lnTo>
                  <a:close/>
                </a:path>
              </a:pathLst>
            </a:custGeom>
            <a:solidFill>
              <a:srgbClr val="F3F3F3">
                <a:alpha val="0"/>
              </a:srgbClr>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32"/>
            <p:cNvSpPr/>
            <p:nvPr/>
          </p:nvSpPr>
          <p:spPr>
            <a:xfrm>
              <a:off x="1125600" y="1535800"/>
              <a:ext cx="348500" cy="586125"/>
            </a:xfrm>
            <a:custGeom>
              <a:avLst/>
              <a:gdLst/>
              <a:ahLst/>
              <a:cxnLst/>
              <a:rect l="l" t="t" r="r" b="b"/>
              <a:pathLst>
                <a:path w="13940" h="23445" extrusionOk="0">
                  <a:moveTo>
                    <a:pt x="12489" y="1"/>
                  </a:moveTo>
                  <a:lnTo>
                    <a:pt x="0" y="16892"/>
                  </a:lnTo>
                  <a:lnTo>
                    <a:pt x="0" y="16945"/>
                  </a:lnTo>
                  <a:lnTo>
                    <a:pt x="13720" y="23444"/>
                  </a:lnTo>
                  <a:lnTo>
                    <a:pt x="13678" y="23372"/>
                  </a:lnTo>
                  <a:lnTo>
                    <a:pt x="13856" y="23382"/>
                  </a:lnTo>
                  <a:lnTo>
                    <a:pt x="13939" y="23194"/>
                  </a:lnTo>
                  <a:lnTo>
                    <a:pt x="12489" y="1"/>
                  </a:lnTo>
                  <a:close/>
                </a:path>
              </a:pathLst>
            </a:custGeom>
            <a:solidFill>
              <a:srgbClr val="F3F3F3">
                <a:alpha val="0"/>
              </a:srgbClr>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2"/>
            <p:cNvSpPr/>
            <p:nvPr/>
          </p:nvSpPr>
          <p:spPr>
            <a:xfrm>
              <a:off x="2097725" y="679450"/>
              <a:ext cx="730375" cy="221500"/>
            </a:xfrm>
            <a:custGeom>
              <a:avLst/>
              <a:gdLst/>
              <a:ahLst/>
              <a:cxnLst/>
              <a:rect l="l" t="t" r="r" b="b"/>
              <a:pathLst>
                <a:path w="29215" h="8860" extrusionOk="0">
                  <a:moveTo>
                    <a:pt x="7837" y="1"/>
                  </a:moveTo>
                  <a:lnTo>
                    <a:pt x="7628" y="158"/>
                  </a:lnTo>
                  <a:lnTo>
                    <a:pt x="1" y="8859"/>
                  </a:lnTo>
                  <a:lnTo>
                    <a:pt x="1" y="8859"/>
                  </a:lnTo>
                  <a:lnTo>
                    <a:pt x="29215" y="4049"/>
                  </a:lnTo>
                  <a:lnTo>
                    <a:pt x="7837" y="1"/>
                  </a:lnTo>
                  <a:close/>
                </a:path>
              </a:pathLst>
            </a:custGeom>
            <a:solidFill>
              <a:srgbClr val="F3F3F3">
                <a:alpha val="0"/>
              </a:srgbClr>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2"/>
            <p:cNvSpPr/>
            <p:nvPr/>
          </p:nvSpPr>
          <p:spPr>
            <a:xfrm>
              <a:off x="2304075" y="463225"/>
              <a:ext cx="736875" cy="208175"/>
            </a:xfrm>
            <a:custGeom>
              <a:avLst/>
              <a:gdLst/>
              <a:ahLst/>
              <a:cxnLst/>
              <a:rect l="l" t="t" r="r" b="b"/>
              <a:pathLst>
                <a:path w="29475" h="8327" extrusionOk="0">
                  <a:moveTo>
                    <a:pt x="29475" y="1"/>
                  </a:moveTo>
                  <a:lnTo>
                    <a:pt x="8670" y="1733"/>
                  </a:lnTo>
                  <a:lnTo>
                    <a:pt x="0" y="8327"/>
                  </a:lnTo>
                  <a:lnTo>
                    <a:pt x="29475" y="1"/>
                  </a:lnTo>
                  <a:close/>
                </a:path>
              </a:pathLst>
            </a:custGeom>
            <a:solidFill>
              <a:srgbClr val="F3F3F3">
                <a:alpha val="0"/>
              </a:srgbClr>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32"/>
            <p:cNvSpPr/>
            <p:nvPr/>
          </p:nvSpPr>
          <p:spPr>
            <a:xfrm>
              <a:off x="2293625" y="460350"/>
              <a:ext cx="781500" cy="320325"/>
            </a:xfrm>
            <a:custGeom>
              <a:avLst/>
              <a:gdLst/>
              <a:ahLst/>
              <a:cxnLst/>
              <a:rect l="l" t="t" r="r" b="b"/>
              <a:pathLst>
                <a:path w="31260" h="12813" extrusionOk="0">
                  <a:moveTo>
                    <a:pt x="31260" y="0"/>
                  </a:moveTo>
                  <a:lnTo>
                    <a:pt x="29893" y="116"/>
                  </a:lnTo>
                  <a:lnTo>
                    <a:pt x="418" y="8442"/>
                  </a:lnTo>
                  <a:lnTo>
                    <a:pt x="1" y="8765"/>
                  </a:lnTo>
                  <a:lnTo>
                    <a:pt x="21379" y="12813"/>
                  </a:lnTo>
                  <a:lnTo>
                    <a:pt x="31260" y="0"/>
                  </a:lnTo>
                  <a:close/>
                </a:path>
              </a:pathLst>
            </a:custGeom>
            <a:solidFill>
              <a:srgbClr val="F3F3F3">
                <a:alpha val="0"/>
              </a:srgbClr>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32"/>
            <p:cNvSpPr/>
            <p:nvPr/>
          </p:nvSpPr>
          <p:spPr>
            <a:xfrm>
              <a:off x="1908625" y="906900"/>
              <a:ext cx="740825" cy="708475"/>
            </a:xfrm>
            <a:custGeom>
              <a:avLst/>
              <a:gdLst/>
              <a:ahLst/>
              <a:cxnLst/>
              <a:rect l="l" t="t" r="r" b="b"/>
              <a:pathLst>
                <a:path w="29633" h="28339" extrusionOk="0">
                  <a:moveTo>
                    <a:pt x="29486" y="12166"/>
                  </a:moveTo>
                  <a:lnTo>
                    <a:pt x="29485" y="12169"/>
                  </a:lnTo>
                  <a:lnTo>
                    <a:pt x="29485" y="12169"/>
                  </a:lnTo>
                  <a:lnTo>
                    <a:pt x="29632" y="12250"/>
                  </a:lnTo>
                  <a:lnTo>
                    <a:pt x="29486" y="12166"/>
                  </a:lnTo>
                  <a:close/>
                  <a:moveTo>
                    <a:pt x="7356" y="1"/>
                  </a:moveTo>
                  <a:lnTo>
                    <a:pt x="7263" y="105"/>
                  </a:lnTo>
                  <a:lnTo>
                    <a:pt x="6950" y="335"/>
                  </a:lnTo>
                  <a:lnTo>
                    <a:pt x="1" y="28141"/>
                  </a:lnTo>
                  <a:lnTo>
                    <a:pt x="73" y="28338"/>
                  </a:lnTo>
                  <a:lnTo>
                    <a:pt x="29371" y="12386"/>
                  </a:lnTo>
                  <a:lnTo>
                    <a:pt x="29485" y="12169"/>
                  </a:lnTo>
                  <a:lnTo>
                    <a:pt x="29485" y="12169"/>
                  </a:lnTo>
                  <a:lnTo>
                    <a:pt x="7356" y="1"/>
                  </a:lnTo>
                  <a:close/>
                </a:path>
              </a:pathLst>
            </a:custGeom>
            <a:solidFill>
              <a:srgbClr val="F3F3F3">
                <a:alpha val="0"/>
              </a:srgbClr>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2"/>
            <p:cNvSpPr/>
            <p:nvPr/>
          </p:nvSpPr>
          <p:spPr>
            <a:xfrm>
              <a:off x="2092525" y="780650"/>
              <a:ext cx="735575" cy="432500"/>
            </a:xfrm>
            <a:custGeom>
              <a:avLst/>
              <a:gdLst/>
              <a:ahLst/>
              <a:cxnLst/>
              <a:rect l="l" t="t" r="r" b="b"/>
              <a:pathLst>
                <a:path w="29423" h="17300" extrusionOk="0">
                  <a:moveTo>
                    <a:pt x="29423" y="1"/>
                  </a:moveTo>
                  <a:lnTo>
                    <a:pt x="209" y="4811"/>
                  </a:lnTo>
                  <a:lnTo>
                    <a:pt x="0" y="5051"/>
                  </a:lnTo>
                  <a:lnTo>
                    <a:pt x="22276" y="17300"/>
                  </a:lnTo>
                  <a:lnTo>
                    <a:pt x="29423" y="1"/>
                  </a:lnTo>
                  <a:close/>
                </a:path>
              </a:pathLst>
            </a:custGeom>
            <a:solidFill>
              <a:srgbClr val="F3F3F3">
                <a:alpha val="0"/>
              </a:srgbClr>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32"/>
            <p:cNvSpPr/>
            <p:nvPr/>
          </p:nvSpPr>
          <p:spPr>
            <a:xfrm>
              <a:off x="1125600" y="1959400"/>
              <a:ext cx="344325" cy="422600"/>
            </a:xfrm>
            <a:custGeom>
              <a:avLst/>
              <a:gdLst/>
              <a:ahLst/>
              <a:cxnLst/>
              <a:rect l="l" t="t" r="r" b="b"/>
              <a:pathLst>
                <a:path w="13773" h="16904" extrusionOk="0">
                  <a:moveTo>
                    <a:pt x="0" y="1"/>
                  </a:moveTo>
                  <a:lnTo>
                    <a:pt x="0" y="16903"/>
                  </a:lnTo>
                  <a:lnTo>
                    <a:pt x="13710" y="6803"/>
                  </a:lnTo>
                  <a:lnTo>
                    <a:pt x="13731" y="6751"/>
                  </a:lnTo>
                  <a:lnTo>
                    <a:pt x="13636" y="6741"/>
                  </a:lnTo>
                  <a:lnTo>
                    <a:pt x="13773" y="6595"/>
                  </a:lnTo>
                  <a:lnTo>
                    <a:pt x="13720" y="6500"/>
                  </a:lnTo>
                  <a:lnTo>
                    <a:pt x="0" y="1"/>
                  </a:lnTo>
                  <a:close/>
                </a:path>
              </a:pathLst>
            </a:custGeom>
            <a:solidFill>
              <a:srgbClr val="F3F3F3">
                <a:alpha val="0"/>
              </a:srgbClr>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32"/>
            <p:cNvSpPr/>
            <p:nvPr/>
          </p:nvSpPr>
          <p:spPr>
            <a:xfrm>
              <a:off x="1481375" y="2129475"/>
              <a:ext cx="635150" cy="625775"/>
            </a:xfrm>
            <a:custGeom>
              <a:avLst/>
              <a:gdLst/>
              <a:ahLst/>
              <a:cxnLst/>
              <a:rect l="l" t="t" r="r" b="b"/>
              <a:pathLst>
                <a:path w="25406" h="25031" extrusionOk="0">
                  <a:moveTo>
                    <a:pt x="1" y="0"/>
                  </a:moveTo>
                  <a:lnTo>
                    <a:pt x="12521" y="25030"/>
                  </a:lnTo>
                  <a:lnTo>
                    <a:pt x="20158" y="11717"/>
                  </a:lnTo>
                  <a:lnTo>
                    <a:pt x="25406" y="2577"/>
                  </a:lnTo>
                  <a:lnTo>
                    <a:pt x="17977" y="1826"/>
                  </a:lnTo>
                  <a:lnTo>
                    <a:pt x="1" y="0"/>
                  </a:lnTo>
                  <a:close/>
                </a:path>
              </a:pathLst>
            </a:custGeom>
            <a:solidFill>
              <a:srgbClr val="F3F3F3">
                <a:alpha val="0"/>
              </a:srgbClr>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32"/>
            <p:cNvSpPr/>
            <p:nvPr/>
          </p:nvSpPr>
          <p:spPr>
            <a:xfrm>
              <a:off x="1125600" y="2129475"/>
              <a:ext cx="342750" cy="740525"/>
            </a:xfrm>
            <a:custGeom>
              <a:avLst/>
              <a:gdLst/>
              <a:ahLst/>
              <a:cxnLst/>
              <a:rect l="l" t="t" r="r" b="b"/>
              <a:pathLst>
                <a:path w="13710" h="29621" extrusionOk="0">
                  <a:moveTo>
                    <a:pt x="13710" y="0"/>
                  </a:moveTo>
                  <a:lnTo>
                    <a:pt x="0" y="10100"/>
                  </a:lnTo>
                  <a:lnTo>
                    <a:pt x="0" y="10340"/>
                  </a:lnTo>
                  <a:lnTo>
                    <a:pt x="1429" y="29621"/>
                  </a:lnTo>
                  <a:lnTo>
                    <a:pt x="13710" y="0"/>
                  </a:lnTo>
                  <a:close/>
                </a:path>
              </a:pathLst>
            </a:custGeom>
            <a:solidFill>
              <a:srgbClr val="F3F3F3">
                <a:alpha val="0"/>
              </a:srgbClr>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32"/>
            <p:cNvSpPr/>
            <p:nvPr/>
          </p:nvSpPr>
          <p:spPr>
            <a:xfrm>
              <a:off x="1162625" y="2134425"/>
              <a:ext cx="625525" cy="755400"/>
            </a:xfrm>
            <a:custGeom>
              <a:avLst/>
              <a:gdLst/>
              <a:ahLst/>
              <a:cxnLst/>
              <a:rect l="l" t="t" r="r" b="b"/>
              <a:pathLst>
                <a:path w="25021" h="30216" extrusionOk="0">
                  <a:moveTo>
                    <a:pt x="12489" y="0"/>
                  </a:moveTo>
                  <a:lnTo>
                    <a:pt x="1" y="30132"/>
                  </a:lnTo>
                  <a:lnTo>
                    <a:pt x="1" y="30216"/>
                  </a:lnTo>
                  <a:lnTo>
                    <a:pt x="25020" y="25062"/>
                  </a:lnTo>
                  <a:lnTo>
                    <a:pt x="12489" y="0"/>
                  </a:lnTo>
                  <a:close/>
                </a:path>
              </a:pathLst>
            </a:custGeom>
            <a:solidFill>
              <a:srgbClr val="F3F3F3">
                <a:alpha val="0"/>
              </a:srgbClr>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32"/>
            <p:cNvSpPr/>
            <p:nvPr/>
          </p:nvSpPr>
          <p:spPr>
            <a:xfrm>
              <a:off x="1164975" y="2770100"/>
              <a:ext cx="618725" cy="509425"/>
            </a:xfrm>
            <a:custGeom>
              <a:avLst/>
              <a:gdLst/>
              <a:ahLst/>
              <a:cxnLst/>
              <a:rect l="l" t="t" r="r" b="b"/>
              <a:pathLst>
                <a:path w="24749" h="20377" extrusionOk="0">
                  <a:moveTo>
                    <a:pt x="24749" y="0"/>
                  </a:moveTo>
                  <a:lnTo>
                    <a:pt x="0" y="5092"/>
                  </a:lnTo>
                  <a:lnTo>
                    <a:pt x="7648" y="20377"/>
                  </a:lnTo>
                  <a:lnTo>
                    <a:pt x="24749" y="0"/>
                  </a:lnTo>
                  <a:close/>
                </a:path>
              </a:pathLst>
            </a:custGeom>
            <a:solidFill>
              <a:srgbClr val="F3F3F3">
                <a:alpha val="0"/>
              </a:srgbClr>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32"/>
            <p:cNvSpPr/>
            <p:nvPr/>
          </p:nvSpPr>
          <p:spPr>
            <a:xfrm>
              <a:off x="1361650" y="2777125"/>
              <a:ext cx="426500" cy="653450"/>
            </a:xfrm>
            <a:custGeom>
              <a:avLst/>
              <a:gdLst/>
              <a:ahLst/>
              <a:cxnLst/>
              <a:rect l="l" t="t" r="r" b="b"/>
              <a:pathLst>
                <a:path w="17060" h="26138" extrusionOk="0">
                  <a:moveTo>
                    <a:pt x="17059" y="1"/>
                  </a:moveTo>
                  <a:lnTo>
                    <a:pt x="0" y="20336"/>
                  </a:lnTo>
                  <a:lnTo>
                    <a:pt x="13429" y="26137"/>
                  </a:lnTo>
                  <a:lnTo>
                    <a:pt x="14931" y="15370"/>
                  </a:lnTo>
                  <a:lnTo>
                    <a:pt x="17059" y="1"/>
                  </a:lnTo>
                  <a:close/>
                </a:path>
              </a:pathLst>
            </a:custGeom>
            <a:solidFill>
              <a:srgbClr val="F3F3F3">
                <a:alpha val="0"/>
              </a:srgbClr>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32"/>
            <p:cNvSpPr/>
            <p:nvPr/>
          </p:nvSpPr>
          <p:spPr>
            <a:xfrm>
              <a:off x="1799325" y="2193650"/>
              <a:ext cx="1025125" cy="569425"/>
            </a:xfrm>
            <a:custGeom>
              <a:avLst/>
              <a:gdLst/>
              <a:ahLst/>
              <a:cxnLst/>
              <a:rect l="l" t="t" r="r" b="b"/>
              <a:pathLst>
                <a:path w="41005" h="22777" extrusionOk="0">
                  <a:moveTo>
                    <a:pt x="13168" y="0"/>
                  </a:moveTo>
                  <a:lnTo>
                    <a:pt x="13200" y="63"/>
                  </a:lnTo>
                  <a:lnTo>
                    <a:pt x="13043" y="52"/>
                  </a:lnTo>
                  <a:lnTo>
                    <a:pt x="1" y="22776"/>
                  </a:lnTo>
                  <a:lnTo>
                    <a:pt x="40921" y="15702"/>
                  </a:lnTo>
                  <a:lnTo>
                    <a:pt x="41005" y="15588"/>
                  </a:lnTo>
                  <a:lnTo>
                    <a:pt x="13179" y="0"/>
                  </a:lnTo>
                  <a:close/>
                </a:path>
              </a:pathLst>
            </a:custGeom>
            <a:solidFill>
              <a:srgbClr val="FFFFFF">
                <a:alpha val="45090"/>
              </a:srgbClr>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2"/>
            <p:cNvSpPr/>
            <p:nvPr/>
          </p:nvSpPr>
          <p:spPr>
            <a:xfrm>
              <a:off x="1910450" y="1216525"/>
              <a:ext cx="732450" cy="964350"/>
            </a:xfrm>
            <a:custGeom>
              <a:avLst/>
              <a:gdLst/>
              <a:ahLst/>
              <a:cxnLst/>
              <a:rect l="l" t="t" r="r" b="b"/>
              <a:pathLst>
                <a:path w="29298" h="38574" extrusionOk="0">
                  <a:moveTo>
                    <a:pt x="29298" y="1"/>
                  </a:moveTo>
                  <a:lnTo>
                    <a:pt x="0" y="15953"/>
                  </a:lnTo>
                  <a:lnTo>
                    <a:pt x="8535" y="38573"/>
                  </a:lnTo>
                  <a:lnTo>
                    <a:pt x="29298" y="1"/>
                  </a:lnTo>
                  <a:close/>
                </a:path>
              </a:pathLst>
            </a:custGeom>
            <a:solidFill>
              <a:srgbClr val="F3F3F3">
                <a:alpha val="0"/>
              </a:srgbClr>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32"/>
            <p:cNvSpPr/>
            <p:nvPr/>
          </p:nvSpPr>
          <p:spPr>
            <a:xfrm>
              <a:off x="2130600" y="1216525"/>
              <a:ext cx="1117450" cy="968800"/>
            </a:xfrm>
            <a:custGeom>
              <a:avLst/>
              <a:gdLst/>
              <a:ahLst/>
              <a:cxnLst/>
              <a:rect l="l" t="t" r="r" b="b"/>
              <a:pathLst>
                <a:path w="44698" h="38752" extrusionOk="0">
                  <a:moveTo>
                    <a:pt x="20858" y="1"/>
                  </a:moveTo>
                  <a:lnTo>
                    <a:pt x="0" y="38751"/>
                  </a:lnTo>
                  <a:lnTo>
                    <a:pt x="44625" y="31687"/>
                  </a:lnTo>
                  <a:lnTo>
                    <a:pt x="44625" y="31677"/>
                  </a:lnTo>
                  <a:lnTo>
                    <a:pt x="44698" y="31666"/>
                  </a:lnTo>
                  <a:lnTo>
                    <a:pt x="20858" y="1"/>
                  </a:lnTo>
                  <a:close/>
                </a:path>
              </a:pathLst>
            </a:cu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32"/>
            <p:cNvSpPr/>
            <p:nvPr/>
          </p:nvSpPr>
          <p:spPr>
            <a:xfrm>
              <a:off x="2649425" y="733700"/>
              <a:ext cx="761400" cy="479450"/>
            </a:xfrm>
            <a:custGeom>
              <a:avLst/>
              <a:gdLst/>
              <a:ahLst/>
              <a:cxnLst/>
              <a:rect l="l" t="t" r="r" b="b"/>
              <a:pathLst>
                <a:path w="30456" h="19178" extrusionOk="0">
                  <a:moveTo>
                    <a:pt x="30455" y="1"/>
                  </a:moveTo>
                  <a:lnTo>
                    <a:pt x="7147" y="1879"/>
                  </a:lnTo>
                  <a:lnTo>
                    <a:pt x="0" y="19178"/>
                  </a:lnTo>
                  <a:lnTo>
                    <a:pt x="30455" y="1"/>
                  </a:lnTo>
                  <a:close/>
                </a:path>
              </a:pathLst>
            </a:custGeom>
            <a:solidFill>
              <a:srgbClr val="F3F3F3">
                <a:alpha val="0"/>
              </a:srgbClr>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32"/>
            <p:cNvSpPr/>
            <p:nvPr/>
          </p:nvSpPr>
          <p:spPr>
            <a:xfrm>
              <a:off x="2649425" y="733700"/>
              <a:ext cx="761400" cy="1274500"/>
            </a:xfrm>
            <a:custGeom>
              <a:avLst/>
              <a:gdLst/>
              <a:ahLst/>
              <a:cxnLst/>
              <a:rect l="l" t="t" r="r" b="b"/>
              <a:pathLst>
                <a:path w="30456" h="50980" extrusionOk="0">
                  <a:moveTo>
                    <a:pt x="30455" y="1"/>
                  </a:moveTo>
                  <a:lnTo>
                    <a:pt x="0" y="19178"/>
                  </a:lnTo>
                  <a:lnTo>
                    <a:pt x="146" y="19251"/>
                  </a:lnTo>
                  <a:lnTo>
                    <a:pt x="105" y="19314"/>
                  </a:lnTo>
                  <a:lnTo>
                    <a:pt x="23945" y="50979"/>
                  </a:lnTo>
                  <a:lnTo>
                    <a:pt x="23977" y="50979"/>
                  </a:lnTo>
                  <a:lnTo>
                    <a:pt x="24102" y="50802"/>
                  </a:lnTo>
                  <a:lnTo>
                    <a:pt x="30455" y="1"/>
                  </a:lnTo>
                  <a:close/>
                </a:path>
              </a:pathLst>
            </a:custGeom>
            <a:solidFill>
              <a:srgbClr val="F3F3F3">
                <a:alpha val="0"/>
              </a:srgbClr>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32"/>
            <p:cNvSpPr/>
            <p:nvPr/>
          </p:nvSpPr>
          <p:spPr>
            <a:xfrm>
              <a:off x="2128775" y="2017550"/>
              <a:ext cx="1113025" cy="565800"/>
            </a:xfrm>
            <a:custGeom>
              <a:avLst/>
              <a:gdLst/>
              <a:ahLst/>
              <a:cxnLst/>
              <a:rect l="l" t="t" r="r" b="b"/>
              <a:pathLst>
                <a:path w="44521" h="22632" extrusionOk="0">
                  <a:moveTo>
                    <a:pt x="44520" y="1"/>
                  </a:moveTo>
                  <a:lnTo>
                    <a:pt x="1" y="7044"/>
                  </a:lnTo>
                  <a:lnTo>
                    <a:pt x="27827" y="22632"/>
                  </a:lnTo>
                  <a:lnTo>
                    <a:pt x="44520" y="1"/>
                  </a:lnTo>
                  <a:close/>
                </a:path>
              </a:pathLst>
            </a:custGeom>
            <a:solidFill>
              <a:srgbClr val="F3F3F3">
                <a:alpha val="0"/>
              </a:srgbClr>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32"/>
            <p:cNvSpPr/>
            <p:nvPr/>
          </p:nvSpPr>
          <p:spPr>
            <a:xfrm>
              <a:off x="2828075" y="458000"/>
              <a:ext cx="582750" cy="322675"/>
            </a:xfrm>
            <a:custGeom>
              <a:avLst/>
              <a:gdLst/>
              <a:ahLst/>
              <a:cxnLst/>
              <a:rect l="l" t="t" r="r" b="b"/>
              <a:pathLst>
                <a:path w="23310" h="12907" extrusionOk="0">
                  <a:moveTo>
                    <a:pt x="10434" y="1"/>
                  </a:moveTo>
                  <a:lnTo>
                    <a:pt x="10174" y="74"/>
                  </a:lnTo>
                  <a:lnTo>
                    <a:pt x="9882" y="94"/>
                  </a:lnTo>
                  <a:lnTo>
                    <a:pt x="1" y="12907"/>
                  </a:lnTo>
                  <a:lnTo>
                    <a:pt x="23309" y="11029"/>
                  </a:lnTo>
                  <a:lnTo>
                    <a:pt x="10434" y="1"/>
                  </a:lnTo>
                  <a:close/>
                </a:path>
              </a:pathLst>
            </a:custGeom>
            <a:solidFill>
              <a:srgbClr val="F3F3F3">
                <a:alpha val="0"/>
              </a:srgbClr>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32"/>
            <p:cNvSpPr/>
            <p:nvPr/>
          </p:nvSpPr>
          <p:spPr>
            <a:xfrm>
              <a:off x="3088925" y="301750"/>
              <a:ext cx="533175" cy="431975"/>
            </a:xfrm>
            <a:custGeom>
              <a:avLst/>
              <a:gdLst/>
              <a:ahLst/>
              <a:cxnLst/>
              <a:rect l="l" t="t" r="r" b="b"/>
              <a:pathLst>
                <a:path w="21327" h="17279" extrusionOk="0">
                  <a:moveTo>
                    <a:pt x="21327" y="1"/>
                  </a:moveTo>
                  <a:lnTo>
                    <a:pt x="0" y="6251"/>
                  </a:lnTo>
                  <a:lnTo>
                    <a:pt x="12875" y="17279"/>
                  </a:lnTo>
                  <a:lnTo>
                    <a:pt x="21327" y="1"/>
                  </a:lnTo>
                  <a:close/>
                </a:path>
              </a:pathLst>
            </a:custGeom>
            <a:solidFill>
              <a:srgbClr val="F3F3F3">
                <a:alpha val="0"/>
              </a:srgbClr>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32"/>
            <p:cNvSpPr/>
            <p:nvPr/>
          </p:nvSpPr>
          <p:spPr>
            <a:xfrm>
              <a:off x="3410800" y="300475"/>
              <a:ext cx="711600" cy="433250"/>
            </a:xfrm>
            <a:custGeom>
              <a:avLst/>
              <a:gdLst/>
              <a:ahLst/>
              <a:cxnLst/>
              <a:rect l="l" t="t" r="r" b="b"/>
              <a:pathLst>
                <a:path w="28464" h="17330" extrusionOk="0">
                  <a:moveTo>
                    <a:pt x="8639" y="0"/>
                  </a:moveTo>
                  <a:lnTo>
                    <a:pt x="8452" y="52"/>
                  </a:lnTo>
                  <a:lnTo>
                    <a:pt x="0" y="17330"/>
                  </a:lnTo>
                  <a:lnTo>
                    <a:pt x="0" y="17330"/>
                  </a:lnTo>
                  <a:lnTo>
                    <a:pt x="28463" y="6239"/>
                  </a:lnTo>
                  <a:lnTo>
                    <a:pt x="8639" y="0"/>
                  </a:lnTo>
                  <a:close/>
                </a:path>
              </a:pathLst>
            </a:custGeom>
            <a:solidFill>
              <a:srgbClr val="F3F3F3">
                <a:alpha val="0"/>
              </a:srgbClr>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32"/>
            <p:cNvSpPr/>
            <p:nvPr/>
          </p:nvSpPr>
          <p:spPr>
            <a:xfrm>
              <a:off x="4136725" y="459575"/>
              <a:ext cx="333375" cy="518575"/>
            </a:xfrm>
            <a:custGeom>
              <a:avLst/>
              <a:gdLst/>
              <a:ahLst/>
              <a:cxnLst/>
              <a:rect l="l" t="t" r="r" b="b"/>
              <a:pathLst>
                <a:path w="13335" h="20743" extrusionOk="0">
                  <a:moveTo>
                    <a:pt x="0" y="1"/>
                  </a:moveTo>
                  <a:lnTo>
                    <a:pt x="6302" y="20743"/>
                  </a:lnTo>
                  <a:lnTo>
                    <a:pt x="13335" y="386"/>
                  </a:lnTo>
                  <a:lnTo>
                    <a:pt x="0" y="1"/>
                  </a:lnTo>
                  <a:close/>
                </a:path>
              </a:pathLst>
            </a:custGeom>
            <a:solidFill>
              <a:srgbClr val="F3F3F3">
                <a:alpha val="0"/>
              </a:srgbClr>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32"/>
            <p:cNvSpPr/>
            <p:nvPr/>
          </p:nvSpPr>
          <p:spPr>
            <a:xfrm>
              <a:off x="4294275" y="469225"/>
              <a:ext cx="546475" cy="508925"/>
            </a:xfrm>
            <a:custGeom>
              <a:avLst/>
              <a:gdLst/>
              <a:ahLst/>
              <a:cxnLst/>
              <a:rect l="l" t="t" r="r" b="b"/>
              <a:pathLst>
                <a:path w="21859" h="20357" extrusionOk="0">
                  <a:moveTo>
                    <a:pt x="7033" y="0"/>
                  </a:moveTo>
                  <a:lnTo>
                    <a:pt x="0" y="20357"/>
                  </a:lnTo>
                  <a:lnTo>
                    <a:pt x="21858" y="3684"/>
                  </a:lnTo>
                  <a:lnTo>
                    <a:pt x="7095" y="0"/>
                  </a:lnTo>
                  <a:close/>
                </a:path>
              </a:pathLst>
            </a:custGeom>
            <a:solidFill>
              <a:srgbClr val="F3F3F3">
                <a:alpha val="0"/>
              </a:srgbClr>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32"/>
            <p:cNvSpPr/>
            <p:nvPr/>
          </p:nvSpPr>
          <p:spPr>
            <a:xfrm>
              <a:off x="4294275" y="469225"/>
              <a:ext cx="175825" cy="508925"/>
            </a:xfrm>
            <a:custGeom>
              <a:avLst/>
              <a:gdLst/>
              <a:ahLst/>
              <a:cxnLst/>
              <a:rect l="l" t="t" r="r" b="b"/>
              <a:pathLst>
                <a:path w="7033" h="20357" extrusionOk="0">
                  <a:moveTo>
                    <a:pt x="7033" y="0"/>
                  </a:moveTo>
                  <a:lnTo>
                    <a:pt x="0" y="20357"/>
                  </a:lnTo>
                  <a:lnTo>
                    <a:pt x="0" y="20357"/>
                  </a:lnTo>
                  <a:close/>
                </a:path>
              </a:pathLst>
            </a:custGeom>
            <a:solidFill>
              <a:srgbClr val="F3F3F3">
                <a:alpha val="0"/>
              </a:srgbClr>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32"/>
            <p:cNvSpPr/>
            <p:nvPr/>
          </p:nvSpPr>
          <p:spPr>
            <a:xfrm>
              <a:off x="3410800" y="456450"/>
              <a:ext cx="883500" cy="521700"/>
            </a:xfrm>
            <a:custGeom>
              <a:avLst/>
              <a:gdLst/>
              <a:ahLst/>
              <a:cxnLst/>
              <a:rect l="l" t="t" r="r" b="b"/>
              <a:pathLst>
                <a:path w="35340" h="20868" extrusionOk="0">
                  <a:moveTo>
                    <a:pt x="28463" y="0"/>
                  </a:moveTo>
                  <a:lnTo>
                    <a:pt x="0" y="11091"/>
                  </a:lnTo>
                  <a:lnTo>
                    <a:pt x="35182" y="20826"/>
                  </a:lnTo>
                  <a:lnTo>
                    <a:pt x="35182" y="20815"/>
                  </a:lnTo>
                  <a:lnTo>
                    <a:pt x="35339" y="20868"/>
                  </a:lnTo>
                  <a:lnTo>
                    <a:pt x="35339" y="20868"/>
                  </a:lnTo>
                  <a:lnTo>
                    <a:pt x="29037" y="126"/>
                  </a:lnTo>
                  <a:lnTo>
                    <a:pt x="28850" y="126"/>
                  </a:lnTo>
                  <a:lnTo>
                    <a:pt x="28463" y="0"/>
                  </a:lnTo>
                  <a:close/>
                </a:path>
              </a:pathLst>
            </a:custGeom>
            <a:solidFill>
              <a:srgbClr val="F3F3F3">
                <a:alpha val="0"/>
              </a:srgbClr>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32"/>
            <p:cNvSpPr/>
            <p:nvPr/>
          </p:nvSpPr>
          <p:spPr>
            <a:xfrm>
              <a:off x="4136725" y="459575"/>
              <a:ext cx="157575" cy="518575"/>
            </a:xfrm>
            <a:custGeom>
              <a:avLst/>
              <a:gdLst/>
              <a:ahLst/>
              <a:cxnLst/>
              <a:rect l="l" t="t" r="r" b="b"/>
              <a:pathLst>
                <a:path w="6303" h="20743" extrusionOk="0">
                  <a:moveTo>
                    <a:pt x="0" y="1"/>
                  </a:moveTo>
                  <a:lnTo>
                    <a:pt x="6302" y="20743"/>
                  </a:lnTo>
                  <a:lnTo>
                    <a:pt x="6302" y="20743"/>
                  </a:lnTo>
                  <a:close/>
                </a:path>
              </a:pathLst>
            </a:custGeom>
            <a:solidFill>
              <a:srgbClr val="F3F3F3">
                <a:alpha val="0"/>
              </a:srgbClr>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32"/>
            <p:cNvSpPr/>
            <p:nvPr/>
          </p:nvSpPr>
          <p:spPr>
            <a:xfrm>
              <a:off x="4294275" y="561300"/>
              <a:ext cx="996150" cy="482575"/>
            </a:xfrm>
            <a:custGeom>
              <a:avLst/>
              <a:gdLst/>
              <a:ahLst/>
              <a:cxnLst/>
              <a:rect l="l" t="t" r="r" b="b"/>
              <a:pathLst>
                <a:path w="39846" h="19303" extrusionOk="0">
                  <a:moveTo>
                    <a:pt x="21858" y="1"/>
                  </a:moveTo>
                  <a:lnTo>
                    <a:pt x="0" y="16674"/>
                  </a:lnTo>
                  <a:lnTo>
                    <a:pt x="39679" y="19292"/>
                  </a:lnTo>
                  <a:lnTo>
                    <a:pt x="39700" y="19250"/>
                  </a:lnTo>
                  <a:lnTo>
                    <a:pt x="39846" y="19303"/>
                  </a:lnTo>
                  <a:lnTo>
                    <a:pt x="39846" y="19303"/>
                  </a:lnTo>
                  <a:lnTo>
                    <a:pt x="22693" y="314"/>
                  </a:lnTo>
                  <a:lnTo>
                    <a:pt x="22057" y="52"/>
                  </a:lnTo>
                  <a:lnTo>
                    <a:pt x="21858" y="1"/>
                  </a:lnTo>
                  <a:close/>
                </a:path>
              </a:pathLst>
            </a:custGeom>
            <a:solidFill>
              <a:srgbClr val="F3F3F3">
                <a:alpha val="0"/>
              </a:srgbClr>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2"/>
            <p:cNvSpPr/>
            <p:nvPr/>
          </p:nvSpPr>
          <p:spPr>
            <a:xfrm>
              <a:off x="4294275" y="561300"/>
              <a:ext cx="546475" cy="416850"/>
            </a:xfrm>
            <a:custGeom>
              <a:avLst/>
              <a:gdLst/>
              <a:ahLst/>
              <a:cxnLst/>
              <a:rect l="l" t="t" r="r" b="b"/>
              <a:pathLst>
                <a:path w="21859" h="16674" extrusionOk="0">
                  <a:moveTo>
                    <a:pt x="21858" y="1"/>
                  </a:moveTo>
                  <a:lnTo>
                    <a:pt x="0" y="16674"/>
                  </a:lnTo>
                  <a:lnTo>
                    <a:pt x="0" y="16674"/>
                  </a:lnTo>
                  <a:close/>
                </a:path>
              </a:pathLst>
            </a:custGeom>
            <a:solidFill>
              <a:srgbClr val="F3F3F3">
                <a:alpha val="0"/>
              </a:srgbClr>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32"/>
            <p:cNvSpPr/>
            <p:nvPr/>
          </p:nvSpPr>
          <p:spPr>
            <a:xfrm>
              <a:off x="4861575" y="569125"/>
              <a:ext cx="675350" cy="474750"/>
            </a:xfrm>
            <a:custGeom>
              <a:avLst/>
              <a:gdLst/>
              <a:ahLst/>
              <a:cxnLst/>
              <a:rect l="l" t="t" r="r" b="b"/>
              <a:pathLst>
                <a:path w="27014" h="18990" extrusionOk="0">
                  <a:moveTo>
                    <a:pt x="1" y="1"/>
                  </a:moveTo>
                  <a:lnTo>
                    <a:pt x="17154" y="18990"/>
                  </a:lnTo>
                  <a:lnTo>
                    <a:pt x="27014" y="11321"/>
                  </a:lnTo>
                  <a:lnTo>
                    <a:pt x="1" y="1"/>
                  </a:lnTo>
                  <a:close/>
                </a:path>
              </a:pathLst>
            </a:custGeom>
            <a:solidFill>
              <a:srgbClr val="F3F3F3">
                <a:alpha val="0"/>
              </a:srgbClr>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2"/>
            <p:cNvSpPr/>
            <p:nvPr/>
          </p:nvSpPr>
          <p:spPr>
            <a:xfrm>
              <a:off x="3251950" y="733700"/>
              <a:ext cx="1038425" cy="1273725"/>
            </a:xfrm>
            <a:custGeom>
              <a:avLst/>
              <a:gdLst/>
              <a:ahLst/>
              <a:cxnLst/>
              <a:rect l="l" t="t" r="r" b="b"/>
              <a:pathLst>
                <a:path w="41537" h="50949" extrusionOk="0">
                  <a:moveTo>
                    <a:pt x="6354" y="1"/>
                  </a:moveTo>
                  <a:lnTo>
                    <a:pt x="1" y="50802"/>
                  </a:lnTo>
                  <a:lnTo>
                    <a:pt x="1" y="50802"/>
                  </a:lnTo>
                  <a:lnTo>
                    <a:pt x="63" y="50729"/>
                  </a:lnTo>
                  <a:lnTo>
                    <a:pt x="94" y="50948"/>
                  </a:lnTo>
                  <a:lnTo>
                    <a:pt x="147" y="50938"/>
                  </a:lnTo>
                  <a:lnTo>
                    <a:pt x="41443" y="10017"/>
                  </a:lnTo>
                  <a:lnTo>
                    <a:pt x="41536" y="9736"/>
                  </a:lnTo>
                  <a:lnTo>
                    <a:pt x="6354" y="1"/>
                  </a:lnTo>
                  <a:close/>
                </a:path>
              </a:pathLst>
            </a:custGeom>
            <a:solidFill>
              <a:srgbClr val="F3F3F3">
                <a:alpha val="0"/>
              </a:srgbClr>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32"/>
            <p:cNvSpPr/>
            <p:nvPr/>
          </p:nvSpPr>
          <p:spPr>
            <a:xfrm>
              <a:off x="3255600" y="984125"/>
              <a:ext cx="1032425" cy="1023025"/>
            </a:xfrm>
            <a:custGeom>
              <a:avLst/>
              <a:gdLst/>
              <a:ahLst/>
              <a:cxnLst/>
              <a:rect l="l" t="t" r="r" b="b"/>
              <a:pathLst>
                <a:path w="41297" h="40921" extrusionOk="0">
                  <a:moveTo>
                    <a:pt x="41297" y="0"/>
                  </a:moveTo>
                  <a:lnTo>
                    <a:pt x="1" y="40921"/>
                  </a:lnTo>
                  <a:lnTo>
                    <a:pt x="29590" y="36852"/>
                  </a:lnTo>
                  <a:lnTo>
                    <a:pt x="29454" y="36685"/>
                  </a:lnTo>
                  <a:lnTo>
                    <a:pt x="29788" y="36779"/>
                  </a:lnTo>
                  <a:lnTo>
                    <a:pt x="41297" y="0"/>
                  </a:lnTo>
                  <a:close/>
                </a:path>
              </a:pathLst>
            </a:custGeom>
            <a:solidFill>
              <a:srgbClr val="F3F3F3">
                <a:alpha val="0"/>
              </a:srgbClr>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32"/>
            <p:cNvSpPr/>
            <p:nvPr/>
          </p:nvSpPr>
          <p:spPr>
            <a:xfrm>
              <a:off x="4008125" y="978125"/>
              <a:ext cx="1278125" cy="926775"/>
            </a:xfrm>
            <a:custGeom>
              <a:avLst/>
              <a:gdLst/>
              <a:ahLst/>
              <a:cxnLst/>
              <a:rect l="l" t="t" r="r" b="b"/>
              <a:pathLst>
                <a:path w="51125" h="37071" extrusionOk="0">
                  <a:moveTo>
                    <a:pt x="11446" y="1"/>
                  </a:moveTo>
                  <a:lnTo>
                    <a:pt x="11602" y="42"/>
                  </a:lnTo>
                  <a:lnTo>
                    <a:pt x="0" y="37071"/>
                  </a:lnTo>
                  <a:lnTo>
                    <a:pt x="51073" y="2776"/>
                  </a:lnTo>
                  <a:lnTo>
                    <a:pt x="51125" y="2619"/>
                  </a:lnTo>
                  <a:lnTo>
                    <a:pt x="11446" y="1"/>
                  </a:lnTo>
                  <a:close/>
                </a:path>
              </a:pathLst>
            </a:custGeom>
            <a:solidFill>
              <a:srgbClr val="FFFFFF">
                <a:alpha val="45090"/>
              </a:srgbClr>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32"/>
            <p:cNvSpPr/>
            <p:nvPr/>
          </p:nvSpPr>
          <p:spPr>
            <a:xfrm>
              <a:off x="4294275" y="978125"/>
              <a:ext cx="991975" cy="65475"/>
            </a:xfrm>
            <a:custGeom>
              <a:avLst/>
              <a:gdLst/>
              <a:ahLst/>
              <a:cxnLst/>
              <a:rect l="l" t="t" r="r" b="b"/>
              <a:pathLst>
                <a:path w="39679" h="2619" extrusionOk="0">
                  <a:moveTo>
                    <a:pt x="0" y="1"/>
                  </a:moveTo>
                  <a:lnTo>
                    <a:pt x="0" y="1"/>
                  </a:lnTo>
                  <a:lnTo>
                    <a:pt x="39679" y="2619"/>
                  </a:lnTo>
                  <a:close/>
                </a:path>
              </a:pathLst>
            </a:custGeom>
            <a:solidFill>
              <a:srgbClr val="F3F3F3">
                <a:alpha val="0"/>
              </a:srgbClr>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32"/>
            <p:cNvSpPr/>
            <p:nvPr/>
          </p:nvSpPr>
          <p:spPr>
            <a:xfrm>
              <a:off x="2835900" y="2022000"/>
              <a:ext cx="504250" cy="568675"/>
            </a:xfrm>
            <a:custGeom>
              <a:avLst/>
              <a:gdLst/>
              <a:ahLst/>
              <a:cxnLst/>
              <a:rect l="l" t="t" r="r" b="b"/>
              <a:pathLst>
                <a:path w="20170" h="22747" extrusionOk="0">
                  <a:moveTo>
                    <a:pt x="16507" y="1"/>
                  </a:moveTo>
                  <a:lnTo>
                    <a:pt x="1" y="22380"/>
                  </a:lnTo>
                  <a:lnTo>
                    <a:pt x="20169" y="22746"/>
                  </a:lnTo>
                  <a:lnTo>
                    <a:pt x="19001" y="15453"/>
                  </a:lnTo>
                  <a:lnTo>
                    <a:pt x="16507" y="1"/>
                  </a:lnTo>
                  <a:close/>
                </a:path>
              </a:pathLst>
            </a:custGeom>
            <a:solidFill>
              <a:srgbClr val="F3F3F3">
                <a:alpha val="0"/>
              </a:srgbClr>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32"/>
            <p:cNvSpPr/>
            <p:nvPr/>
          </p:nvSpPr>
          <p:spPr>
            <a:xfrm>
              <a:off x="3255600" y="1913225"/>
              <a:ext cx="742900" cy="677450"/>
            </a:xfrm>
            <a:custGeom>
              <a:avLst/>
              <a:gdLst/>
              <a:ahLst/>
              <a:cxnLst/>
              <a:rect l="l" t="t" r="r" b="b"/>
              <a:pathLst>
                <a:path w="29716" h="27098" extrusionOk="0">
                  <a:moveTo>
                    <a:pt x="29716" y="1"/>
                  </a:moveTo>
                  <a:lnTo>
                    <a:pt x="1" y="4091"/>
                  </a:lnTo>
                  <a:lnTo>
                    <a:pt x="1086" y="10789"/>
                  </a:lnTo>
                  <a:lnTo>
                    <a:pt x="3715" y="27097"/>
                  </a:lnTo>
                  <a:lnTo>
                    <a:pt x="3725" y="27097"/>
                  </a:lnTo>
                  <a:lnTo>
                    <a:pt x="29716" y="1"/>
                  </a:lnTo>
                  <a:close/>
                </a:path>
              </a:pathLst>
            </a:custGeom>
            <a:solidFill>
              <a:srgbClr val="F3F3F3">
                <a:alpha val="0"/>
              </a:srgbClr>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32"/>
            <p:cNvSpPr/>
            <p:nvPr/>
          </p:nvSpPr>
          <p:spPr>
            <a:xfrm>
              <a:off x="1705175" y="2772175"/>
              <a:ext cx="693350" cy="663600"/>
            </a:xfrm>
            <a:custGeom>
              <a:avLst/>
              <a:gdLst/>
              <a:ahLst/>
              <a:cxnLst/>
              <a:rect l="l" t="t" r="r" b="b"/>
              <a:pathLst>
                <a:path w="27734" h="26544" extrusionOk="0">
                  <a:moveTo>
                    <a:pt x="3673" y="1"/>
                  </a:moveTo>
                  <a:lnTo>
                    <a:pt x="1628" y="14722"/>
                  </a:lnTo>
                  <a:lnTo>
                    <a:pt x="1" y="26470"/>
                  </a:lnTo>
                  <a:lnTo>
                    <a:pt x="52" y="26491"/>
                  </a:lnTo>
                  <a:lnTo>
                    <a:pt x="73" y="26544"/>
                  </a:lnTo>
                  <a:lnTo>
                    <a:pt x="27608" y="23685"/>
                  </a:lnTo>
                  <a:cubicBezTo>
                    <a:pt x="27566" y="23445"/>
                    <a:pt x="27608" y="23184"/>
                    <a:pt x="27733" y="22976"/>
                  </a:cubicBezTo>
                  <a:lnTo>
                    <a:pt x="3673" y="1"/>
                  </a:lnTo>
                  <a:close/>
                </a:path>
              </a:pathLst>
            </a:custGeom>
            <a:solidFill>
              <a:srgbClr val="F3F3F3">
                <a:alpha val="0"/>
              </a:srgbClr>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32"/>
            <p:cNvSpPr/>
            <p:nvPr/>
          </p:nvSpPr>
          <p:spPr>
            <a:xfrm>
              <a:off x="2435525" y="2589325"/>
              <a:ext cx="904625" cy="762200"/>
            </a:xfrm>
            <a:custGeom>
              <a:avLst/>
              <a:gdLst/>
              <a:ahLst/>
              <a:cxnLst/>
              <a:rect l="l" t="t" r="r" b="b"/>
              <a:pathLst>
                <a:path w="36185" h="30488" extrusionOk="0">
                  <a:moveTo>
                    <a:pt x="15797" y="0"/>
                  </a:moveTo>
                  <a:lnTo>
                    <a:pt x="6824" y="16976"/>
                  </a:lnTo>
                  <a:lnTo>
                    <a:pt x="1" y="30144"/>
                  </a:lnTo>
                  <a:cubicBezTo>
                    <a:pt x="94" y="30237"/>
                    <a:pt x="157" y="30362"/>
                    <a:pt x="198" y="30487"/>
                  </a:cubicBezTo>
                  <a:lnTo>
                    <a:pt x="36184" y="376"/>
                  </a:lnTo>
                  <a:lnTo>
                    <a:pt x="15797" y="0"/>
                  </a:lnTo>
                  <a:close/>
                </a:path>
              </a:pathLst>
            </a:custGeom>
            <a:solidFill>
              <a:srgbClr val="F3F3F3">
                <a:alpha val="0"/>
              </a:srgbClr>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32"/>
            <p:cNvSpPr/>
            <p:nvPr/>
          </p:nvSpPr>
          <p:spPr>
            <a:xfrm>
              <a:off x="1799325" y="2586200"/>
              <a:ext cx="1023050" cy="756725"/>
            </a:xfrm>
            <a:custGeom>
              <a:avLst/>
              <a:gdLst/>
              <a:ahLst/>
              <a:cxnLst/>
              <a:rect l="l" t="t" r="r" b="b"/>
              <a:pathLst>
                <a:path w="40922" h="30269" extrusionOk="0">
                  <a:moveTo>
                    <a:pt x="40921" y="0"/>
                  </a:moveTo>
                  <a:lnTo>
                    <a:pt x="1" y="7074"/>
                  </a:lnTo>
                  <a:lnTo>
                    <a:pt x="24176" y="30174"/>
                  </a:lnTo>
                  <a:cubicBezTo>
                    <a:pt x="24322" y="30060"/>
                    <a:pt x="24520" y="29976"/>
                    <a:pt x="24760" y="29976"/>
                  </a:cubicBezTo>
                  <a:cubicBezTo>
                    <a:pt x="24874" y="29976"/>
                    <a:pt x="24979" y="29997"/>
                    <a:pt x="25073" y="30028"/>
                  </a:cubicBezTo>
                  <a:lnTo>
                    <a:pt x="40879" y="125"/>
                  </a:lnTo>
                  <a:lnTo>
                    <a:pt x="40828" y="115"/>
                  </a:lnTo>
                  <a:lnTo>
                    <a:pt x="40921" y="0"/>
                  </a:lnTo>
                  <a:close/>
                  <a:moveTo>
                    <a:pt x="32272" y="17101"/>
                  </a:moveTo>
                  <a:lnTo>
                    <a:pt x="25354" y="30174"/>
                  </a:lnTo>
                  <a:lnTo>
                    <a:pt x="25449" y="30269"/>
                  </a:lnTo>
                  <a:lnTo>
                    <a:pt x="32272" y="17101"/>
                  </a:lnTo>
                  <a:close/>
                </a:path>
              </a:pathLst>
            </a:custGeom>
            <a:solidFill>
              <a:srgbClr val="F3F3F3">
                <a:alpha val="0"/>
              </a:srgbClr>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32"/>
            <p:cNvSpPr/>
            <p:nvPr/>
          </p:nvSpPr>
          <p:spPr>
            <a:xfrm>
              <a:off x="2440475" y="2598725"/>
              <a:ext cx="1417425" cy="916075"/>
            </a:xfrm>
            <a:custGeom>
              <a:avLst/>
              <a:gdLst/>
              <a:ahLst/>
              <a:cxnLst/>
              <a:rect l="l" t="t" r="r" b="b"/>
              <a:pathLst>
                <a:path w="56697" h="36643" extrusionOk="0">
                  <a:moveTo>
                    <a:pt x="35986" y="0"/>
                  </a:moveTo>
                  <a:lnTo>
                    <a:pt x="0" y="30111"/>
                  </a:lnTo>
                  <a:cubicBezTo>
                    <a:pt x="63" y="30310"/>
                    <a:pt x="74" y="30529"/>
                    <a:pt x="11" y="30737"/>
                  </a:cubicBezTo>
                  <a:lnTo>
                    <a:pt x="56446" y="36643"/>
                  </a:lnTo>
                  <a:lnTo>
                    <a:pt x="56394" y="36559"/>
                  </a:lnTo>
                  <a:lnTo>
                    <a:pt x="56697" y="36403"/>
                  </a:lnTo>
                  <a:lnTo>
                    <a:pt x="36268" y="0"/>
                  </a:lnTo>
                  <a:close/>
                </a:path>
              </a:pathLst>
            </a:custGeom>
            <a:solidFill>
              <a:srgbClr val="F3F3F3">
                <a:alpha val="0"/>
              </a:srgbClr>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32"/>
            <p:cNvSpPr/>
            <p:nvPr/>
          </p:nvSpPr>
          <p:spPr>
            <a:xfrm>
              <a:off x="3348725" y="1912975"/>
              <a:ext cx="1181625" cy="687075"/>
            </a:xfrm>
            <a:custGeom>
              <a:avLst/>
              <a:gdLst/>
              <a:ahLst/>
              <a:cxnLst/>
              <a:rect l="l" t="t" r="r" b="b"/>
              <a:pathLst>
                <a:path w="47265" h="27483" extrusionOk="0">
                  <a:moveTo>
                    <a:pt x="26095" y="1"/>
                  </a:moveTo>
                  <a:lnTo>
                    <a:pt x="25991" y="11"/>
                  </a:lnTo>
                  <a:lnTo>
                    <a:pt x="0" y="27107"/>
                  </a:lnTo>
                  <a:lnTo>
                    <a:pt x="47264" y="27483"/>
                  </a:lnTo>
                  <a:lnTo>
                    <a:pt x="32251" y="7993"/>
                  </a:lnTo>
                  <a:lnTo>
                    <a:pt x="26095" y="1"/>
                  </a:lnTo>
                  <a:close/>
                </a:path>
              </a:pathLst>
            </a:custGeom>
            <a:solidFill>
              <a:srgbClr val="F3F3F3">
                <a:alpha val="0"/>
              </a:srgbClr>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32"/>
            <p:cNvSpPr/>
            <p:nvPr/>
          </p:nvSpPr>
          <p:spPr>
            <a:xfrm>
              <a:off x="3347150" y="2598725"/>
              <a:ext cx="1183475" cy="910100"/>
            </a:xfrm>
            <a:custGeom>
              <a:avLst/>
              <a:gdLst/>
              <a:ahLst/>
              <a:cxnLst/>
              <a:rect l="l" t="t" r="r" b="b"/>
              <a:pathLst>
                <a:path w="47339" h="36404" extrusionOk="0">
                  <a:moveTo>
                    <a:pt x="1" y="0"/>
                  </a:moveTo>
                  <a:lnTo>
                    <a:pt x="20430" y="36403"/>
                  </a:lnTo>
                  <a:lnTo>
                    <a:pt x="20440" y="36392"/>
                  </a:lnTo>
                  <a:lnTo>
                    <a:pt x="20701" y="36257"/>
                  </a:lnTo>
                  <a:lnTo>
                    <a:pt x="47338" y="376"/>
                  </a:lnTo>
                  <a:lnTo>
                    <a:pt x="105" y="0"/>
                  </a:lnTo>
                  <a:close/>
                </a:path>
              </a:pathLst>
            </a:custGeom>
            <a:solidFill>
              <a:srgbClr val="FFFFFF">
                <a:alpha val="45090"/>
              </a:srgbClr>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32"/>
            <p:cNvSpPr/>
            <p:nvPr/>
          </p:nvSpPr>
          <p:spPr>
            <a:xfrm>
              <a:off x="5290400" y="852125"/>
              <a:ext cx="669100" cy="448425"/>
            </a:xfrm>
            <a:custGeom>
              <a:avLst/>
              <a:gdLst/>
              <a:ahLst/>
              <a:cxnLst/>
              <a:rect l="l" t="t" r="r" b="b"/>
              <a:pathLst>
                <a:path w="26764" h="17937" extrusionOk="0">
                  <a:moveTo>
                    <a:pt x="9861" y="1"/>
                  </a:moveTo>
                  <a:lnTo>
                    <a:pt x="1" y="7670"/>
                  </a:lnTo>
                  <a:lnTo>
                    <a:pt x="158" y="7722"/>
                  </a:lnTo>
                  <a:lnTo>
                    <a:pt x="158" y="7732"/>
                  </a:lnTo>
                  <a:lnTo>
                    <a:pt x="26763" y="17936"/>
                  </a:lnTo>
                  <a:lnTo>
                    <a:pt x="26763" y="17936"/>
                  </a:lnTo>
                  <a:lnTo>
                    <a:pt x="9965" y="42"/>
                  </a:lnTo>
                  <a:lnTo>
                    <a:pt x="9861" y="1"/>
                  </a:lnTo>
                  <a:close/>
                </a:path>
              </a:pathLst>
            </a:custGeom>
            <a:solidFill>
              <a:srgbClr val="F3F3F3">
                <a:alpha val="0"/>
              </a:srgbClr>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32"/>
            <p:cNvSpPr/>
            <p:nvPr/>
          </p:nvSpPr>
          <p:spPr>
            <a:xfrm>
              <a:off x="5290400" y="852125"/>
              <a:ext cx="246525" cy="191750"/>
            </a:xfrm>
            <a:custGeom>
              <a:avLst/>
              <a:gdLst/>
              <a:ahLst/>
              <a:cxnLst/>
              <a:rect l="l" t="t" r="r" b="b"/>
              <a:pathLst>
                <a:path w="9861" h="7670" extrusionOk="0">
                  <a:moveTo>
                    <a:pt x="9861" y="1"/>
                  </a:moveTo>
                  <a:lnTo>
                    <a:pt x="1" y="7670"/>
                  </a:lnTo>
                  <a:lnTo>
                    <a:pt x="1" y="7670"/>
                  </a:lnTo>
                  <a:close/>
                </a:path>
              </a:pathLst>
            </a:custGeom>
            <a:solidFill>
              <a:srgbClr val="F3F3F3">
                <a:alpha val="0"/>
              </a:srgbClr>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32"/>
            <p:cNvSpPr/>
            <p:nvPr/>
          </p:nvSpPr>
          <p:spPr>
            <a:xfrm>
              <a:off x="4013600" y="1916100"/>
              <a:ext cx="903050" cy="681600"/>
            </a:xfrm>
            <a:custGeom>
              <a:avLst/>
              <a:gdLst/>
              <a:ahLst/>
              <a:cxnLst/>
              <a:rect l="l" t="t" r="r" b="b"/>
              <a:pathLst>
                <a:path w="36122" h="27264" extrusionOk="0">
                  <a:moveTo>
                    <a:pt x="1" y="1"/>
                  </a:moveTo>
                  <a:lnTo>
                    <a:pt x="3746" y="4852"/>
                  </a:lnTo>
                  <a:lnTo>
                    <a:pt x="21014" y="27263"/>
                  </a:lnTo>
                  <a:lnTo>
                    <a:pt x="36122" y="10685"/>
                  </a:lnTo>
                  <a:lnTo>
                    <a:pt x="1" y="1"/>
                  </a:lnTo>
                  <a:close/>
                </a:path>
              </a:pathLst>
            </a:custGeom>
            <a:solidFill>
              <a:srgbClr val="F3F3F3">
                <a:alpha val="0"/>
              </a:srgbClr>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32"/>
            <p:cNvSpPr/>
            <p:nvPr/>
          </p:nvSpPr>
          <p:spPr>
            <a:xfrm>
              <a:off x="4007875" y="1047500"/>
              <a:ext cx="1277100" cy="1128675"/>
            </a:xfrm>
            <a:custGeom>
              <a:avLst/>
              <a:gdLst/>
              <a:ahLst/>
              <a:cxnLst/>
              <a:rect l="l" t="t" r="r" b="b"/>
              <a:pathLst>
                <a:path w="51084" h="45147" extrusionOk="0">
                  <a:moveTo>
                    <a:pt x="51083" y="1"/>
                  </a:moveTo>
                  <a:lnTo>
                    <a:pt x="10" y="34296"/>
                  </a:lnTo>
                  <a:lnTo>
                    <a:pt x="0" y="34337"/>
                  </a:lnTo>
                  <a:lnTo>
                    <a:pt x="36539" y="45147"/>
                  </a:lnTo>
                  <a:lnTo>
                    <a:pt x="51083" y="1"/>
                  </a:lnTo>
                  <a:close/>
                </a:path>
              </a:pathLst>
            </a:custGeom>
            <a:solidFill>
              <a:srgbClr val="F3F3F3">
                <a:alpha val="0"/>
              </a:srgbClr>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32"/>
            <p:cNvSpPr/>
            <p:nvPr/>
          </p:nvSpPr>
          <p:spPr>
            <a:xfrm>
              <a:off x="4929675" y="1045425"/>
              <a:ext cx="1040775" cy="1131025"/>
            </a:xfrm>
            <a:custGeom>
              <a:avLst/>
              <a:gdLst/>
              <a:ahLst/>
              <a:cxnLst/>
              <a:rect l="l" t="t" r="r" b="b"/>
              <a:pathLst>
                <a:path w="41631" h="45241" extrusionOk="0">
                  <a:moveTo>
                    <a:pt x="14587" y="0"/>
                  </a:moveTo>
                  <a:lnTo>
                    <a:pt x="1" y="45240"/>
                  </a:lnTo>
                  <a:lnTo>
                    <a:pt x="41631" y="10674"/>
                  </a:lnTo>
                  <a:lnTo>
                    <a:pt x="41192" y="10204"/>
                  </a:lnTo>
                  <a:lnTo>
                    <a:pt x="14587" y="0"/>
                  </a:lnTo>
                  <a:close/>
                </a:path>
              </a:pathLst>
            </a:custGeom>
            <a:solidFill>
              <a:srgbClr val="F3F3F3">
                <a:alpha val="0"/>
              </a:srgbClr>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32"/>
            <p:cNvSpPr/>
            <p:nvPr/>
          </p:nvSpPr>
          <p:spPr>
            <a:xfrm>
              <a:off x="4545450" y="2187900"/>
              <a:ext cx="829250" cy="755675"/>
            </a:xfrm>
            <a:custGeom>
              <a:avLst/>
              <a:gdLst/>
              <a:ahLst/>
              <a:cxnLst/>
              <a:rect l="l" t="t" r="r" b="b"/>
              <a:pathLst>
                <a:path w="33170" h="30227" extrusionOk="0">
                  <a:moveTo>
                    <a:pt x="15108" y="1"/>
                  </a:moveTo>
                  <a:lnTo>
                    <a:pt x="0" y="16590"/>
                  </a:lnTo>
                  <a:lnTo>
                    <a:pt x="33169" y="30226"/>
                  </a:lnTo>
                  <a:lnTo>
                    <a:pt x="33169" y="30226"/>
                  </a:lnTo>
                  <a:lnTo>
                    <a:pt x="21389" y="10507"/>
                  </a:lnTo>
                  <a:lnTo>
                    <a:pt x="15108" y="1"/>
                  </a:lnTo>
                  <a:close/>
                </a:path>
              </a:pathLst>
            </a:custGeom>
            <a:solidFill>
              <a:srgbClr val="F3F3F3">
                <a:alpha val="0"/>
              </a:srgbClr>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32"/>
            <p:cNvSpPr/>
            <p:nvPr/>
          </p:nvSpPr>
          <p:spPr>
            <a:xfrm>
              <a:off x="5978250" y="1318775"/>
              <a:ext cx="350075" cy="664900"/>
            </a:xfrm>
            <a:custGeom>
              <a:avLst/>
              <a:gdLst/>
              <a:ahLst/>
              <a:cxnLst/>
              <a:rect l="l" t="t" r="r" b="b"/>
              <a:pathLst>
                <a:path w="14003" h="26596" extrusionOk="0">
                  <a:moveTo>
                    <a:pt x="1" y="1"/>
                  </a:moveTo>
                  <a:lnTo>
                    <a:pt x="3694" y="26596"/>
                  </a:lnTo>
                  <a:lnTo>
                    <a:pt x="14002" y="11509"/>
                  </a:lnTo>
                  <a:lnTo>
                    <a:pt x="13950" y="11383"/>
                  </a:lnTo>
                  <a:lnTo>
                    <a:pt x="1" y="1"/>
                  </a:lnTo>
                  <a:close/>
                </a:path>
              </a:pathLst>
            </a:custGeom>
            <a:solidFill>
              <a:srgbClr val="F3F3F3">
                <a:alpha val="0"/>
              </a:srgbClr>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32"/>
            <p:cNvSpPr/>
            <p:nvPr/>
          </p:nvSpPr>
          <p:spPr>
            <a:xfrm>
              <a:off x="4931250" y="2185300"/>
              <a:ext cx="710800" cy="756975"/>
            </a:xfrm>
            <a:custGeom>
              <a:avLst/>
              <a:gdLst/>
              <a:ahLst/>
              <a:cxnLst/>
              <a:rect l="l" t="t" r="r" b="b"/>
              <a:pathLst>
                <a:path w="28432" h="30279" extrusionOk="0">
                  <a:moveTo>
                    <a:pt x="0" y="0"/>
                  </a:moveTo>
                  <a:lnTo>
                    <a:pt x="18092" y="30279"/>
                  </a:lnTo>
                  <a:lnTo>
                    <a:pt x="28431" y="365"/>
                  </a:lnTo>
                  <a:lnTo>
                    <a:pt x="0" y="0"/>
                  </a:lnTo>
                  <a:close/>
                </a:path>
              </a:pathLst>
            </a:custGeom>
            <a:solidFill>
              <a:srgbClr val="F3F3F3">
                <a:alpha val="0"/>
              </a:srgbClr>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32"/>
            <p:cNvSpPr/>
            <p:nvPr/>
          </p:nvSpPr>
          <p:spPr>
            <a:xfrm>
              <a:off x="5391600" y="2197550"/>
              <a:ext cx="451300" cy="746300"/>
            </a:xfrm>
            <a:custGeom>
              <a:avLst/>
              <a:gdLst/>
              <a:ahLst/>
              <a:cxnLst/>
              <a:rect l="l" t="t" r="r" b="b"/>
              <a:pathLst>
                <a:path w="18052" h="29852" extrusionOk="0">
                  <a:moveTo>
                    <a:pt x="10320" y="0"/>
                  </a:moveTo>
                  <a:lnTo>
                    <a:pt x="1" y="29851"/>
                  </a:lnTo>
                  <a:lnTo>
                    <a:pt x="18030" y="29851"/>
                  </a:lnTo>
                  <a:lnTo>
                    <a:pt x="18051" y="29840"/>
                  </a:lnTo>
                  <a:lnTo>
                    <a:pt x="10320" y="0"/>
                  </a:lnTo>
                  <a:close/>
                </a:path>
              </a:pathLst>
            </a:custGeom>
            <a:solidFill>
              <a:srgbClr val="F3F3F3">
                <a:alpha val="0"/>
              </a:srgbClr>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32"/>
            <p:cNvSpPr/>
            <p:nvPr/>
          </p:nvSpPr>
          <p:spPr>
            <a:xfrm>
              <a:off x="5649600" y="2193125"/>
              <a:ext cx="592900" cy="750450"/>
            </a:xfrm>
            <a:custGeom>
              <a:avLst/>
              <a:gdLst/>
              <a:ahLst/>
              <a:cxnLst/>
              <a:rect l="l" t="t" r="r" b="b"/>
              <a:pathLst>
                <a:path w="23716" h="30018" extrusionOk="0">
                  <a:moveTo>
                    <a:pt x="52" y="0"/>
                  </a:moveTo>
                  <a:lnTo>
                    <a:pt x="0" y="177"/>
                  </a:lnTo>
                  <a:lnTo>
                    <a:pt x="7731" y="30017"/>
                  </a:lnTo>
                  <a:lnTo>
                    <a:pt x="23715" y="18489"/>
                  </a:lnTo>
                  <a:lnTo>
                    <a:pt x="52" y="0"/>
                  </a:lnTo>
                  <a:close/>
                </a:path>
              </a:pathLst>
            </a:custGeom>
            <a:solidFill>
              <a:srgbClr val="F3F3F3">
                <a:alpha val="0"/>
              </a:srgbClr>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32"/>
            <p:cNvSpPr/>
            <p:nvPr/>
          </p:nvSpPr>
          <p:spPr>
            <a:xfrm>
              <a:off x="6070600" y="1606475"/>
              <a:ext cx="432475" cy="441650"/>
            </a:xfrm>
            <a:custGeom>
              <a:avLst/>
              <a:gdLst/>
              <a:ahLst/>
              <a:cxnLst/>
              <a:rect l="l" t="t" r="r" b="b"/>
              <a:pathLst>
                <a:path w="17299" h="17666" extrusionOk="0">
                  <a:moveTo>
                    <a:pt x="10308" y="1"/>
                  </a:moveTo>
                  <a:lnTo>
                    <a:pt x="0" y="15088"/>
                  </a:lnTo>
                  <a:lnTo>
                    <a:pt x="17299" y="17665"/>
                  </a:lnTo>
                  <a:lnTo>
                    <a:pt x="17299" y="17665"/>
                  </a:lnTo>
                  <a:lnTo>
                    <a:pt x="10308" y="1"/>
                  </a:lnTo>
                  <a:close/>
                </a:path>
              </a:pathLst>
            </a:custGeom>
            <a:solidFill>
              <a:srgbClr val="F3F3F3">
                <a:alpha val="0"/>
              </a:srgbClr>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32"/>
            <p:cNvSpPr/>
            <p:nvPr/>
          </p:nvSpPr>
          <p:spPr>
            <a:xfrm>
              <a:off x="5649075" y="1315125"/>
              <a:ext cx="421525" cy="872800"/>
            </a:xfrm>
            <a:custGeom>
              <a:avLst/>
              <a:gdLst/>
              <a:ahLst/>
              <a:cxnLst/>
              <a:rect l="l" t="t" r="r" b="b"/>
              <a:pathLst>
                <a:path w="16861" h="34912" extrusionOk="0">
                  <a:moveTo>
                    <a:pt x="12980" y="1"/>
                  </a:moveTo>
                  <a:lnTo>
                    <a:pt x="0" y="34859"/>
                  </a:lnTo>
                  <a:lnTo>
                    <a:pt x="167" y="34859"/>
                  </a:lnTo>
                  <a:lnTo>
                    <a:pt x="146" y="34912"/>
                  </a:lnTo>
                  <a:lnTo>
                    <a:pt x="16861" y="26742"/>
                  </a:lnTo>
                  <a:lnTo>
                    <a:pt x="13168" y="147"/>
                  </a:lnTo>
                  <a:lnTo>
                    <a:pt x="12980" y="1"/>
                  </a:lnTo>
                  <a:close/>
                </a:path>
              </a:pathLst>
            </a:custGeom>
            <a:solidFill>
              <a:srgbClr val="F3F3F3">
                <a:alpha val="0"/>
              </a:srgbClr>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32"/>
            <p:cNvSpPr/>
            <p:nvPr/>
          </p:nvSpPr>
          <p:spPr>
            <a:xfrm>
              <a:off x="4929400" y="1312250"/>
              <a:ext cx="1044175" cy="874350"/>
            </a:xfrm>
            <a:custGeom>
              <a:avLst/>
              <a:gdLst/>
              <a:ahLst/>
              <a:cxnLst/>
              <a:rect l="l" t="t" r="r" b="b"/>
              <a:pathLst>
                <a:path w="41767" h="34974" extrusionOk="0">
                  <a:moveTo>
                    <a:pt x="41642" y="1"/>
                  </a:moveTo>
                  <a:lnTo>
                    <a:pt x="12" y="34567"/>
                  </a:lnTo>
                  <a:lnTo>
                    <a:pt x="1" y="34598"/>
                  </a:lnTo>
                  <a:lnTo>
                    <a:pt x="28787" y="34974"/>
                  </a:lnTo>
                  <a:lnTo>
                    <a:pt x="41767" y="116"/>
                  </a:lnTo>
                  <a:lnTo>
                    <a:pt x="41683" y="42"/>
                  </a:lnTo>
                  <a:lnTo>
                    <a:pt x="41642" y="1"/>
                  </a:lnTo>
                  <a:close/>
                </a:path>
              </a:pathLst>
            </a:custGeom>
            <a:solidFill>
              <a:srgbClr val="F3F3F3">
                <a:alpha val="0"/>
              </a:srgbClr>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32"/>
            <p:cNvSpPr/>
            <p:nvPr/>
          </p:nvSpPr>
          <p:spPr>
            <a:xfrm>
              <a:off x="5650875" y="1983650"/>
              <a:ext cx="595025" cy="671700"/>
            </a:xfrm>
            <a:custGeom>
              <a:avLst/>
              <a:gdLst/>
              <a:ahLst/>
              <a:cxnLst/>
              <a:rect l="l" t="t" r="r" b="b"/>
              <a:pathLst>
                <a:path w="23801" h="26868" extrusionOk="0">
                  <a:moveTo>
                    <a:pt x="16789" y="1"/>
                  </a:moveTo>
                  <a:lnTo>
                    <a:pt x="74" y="8171"/>
                  </a:lnTo>
                  <a:lnTo>
                    <a:pt x="1" y="8379"/>
                  </a:lnTo>
                  <a:lnTo>
                    <a:pt x="23664" y="26868"/>
                  </a:lnTo>
                  <a:lnTo>
                    <a:pt x="23675" y="26868"/>
                  </a:lnTo>
                  <a:lnTo>
                    <a:pt x="23800" y="26565"/>
                  </a:lnTo>
                  <a:lnTo>
                    <a:pt x="16789" y="1"/>
                  </a:lnTo>
                  <a:close/>
                </a:path>
              </a:pathLst>
            </a:custGeom>
            <a:solidFill>
              <a:srgbClr val="F3F3F3">
                <a:alpha val="0"/>
              </a:srgbClr>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32"/>
            <p:cNvSpPr/>
            <p:nvPr/>
          </p:nvSpPr>
          <p:spPr>
            <a:xfrm>
              <a:off x="6070600" y="1983650"/>
              <a:ext cx="433000" cy="664125"/>
            </a:xfrm>
            <a:custGeom>
              <a:avLst/>
              <a:gdLst/>
              <a:ahLst/>
              <a:cxnLst/>
              <a:rect l="l" t="t" r="r" b="b"/>
              <a:pathLst>
                <a:path w="17320" h="26565" extrusionOk="0">
                  <a:moveTo>
                    <a:pt x="0" y="1"/>
                  </a:moveTo>
                  <a:lnTo>
                    <a:pt x="7011" y="26565"/>
                  </a:lnTo>
                  <a:lnTo>
                    <a:pt x="17320" y="2630"/>
                  </a:lnTo>
                  <a:lnTo>
                    <a:pt x="17299" y="2578"/>
                  </a:lnTo>
                  <a:lnTo>
                    <a:pt x="0" y="1"/>
                  </a:lnTo>
                  <a:close/>
                </a:path>
              </a:pathLst>
            </a:custGeom>
            <a:solidFill>
              <a:srgbClr val="F3F3F3">
                <a:alpha val="0"/>
              </a:srgbClr>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32"/>
            <p:cNvSpPr/>
            <p:nvPr/>
          </p:nvSpPr>
          <p:spPr>
            <a:xfrm>
              <a:off x="2437350" y="3367150"/>
              <a:ext cx="1416375" cy="419975"/>
            </a:xfrm>
            <a:custGeom>
              <a:avLst/>
              <a:gdLst/>
              <a:ahLst/>
              <a:cxnLst/>
              <a:rect l="l" t="t" r="r" b="b"/>
              <a:pathLst>
                <a:path w="56655" h="16799" extrusionOk="0">
                  <a:moveTo>
                    <a:pt x="136" y="0"/>
                  </a:moveTo>
                  <a:cubicBezTo>
                    <a:pt x="115" y="116"/>
                    <a:pt x="63" y="220"/>
                    <a:pt x="0" y="313"/>
                  </a:cubicBezTo>
                  <a:lnTo>
                    <a:pt x="13919" y="16799"/>
                  </a:lnTo>
                  <a:lnTo>
                    <a:pt x="56655" y="6031"/>
                  </a:lnTo>
                  <a:lnTo>
                    <a:pt x="56571" y="5906"/>
                  </a:lnTo>
                  <a:lnTo>
                    <a:pt x="136" y="0"/>
                  </a:lnTo>
                  <a:close/>
                </a:path>
              </a:pathLst>
            </a:custGeom>
            <a:solidFill>
              <a:srgbClr val="F3F3F3">
                <a:alpha val="0"/>
              </a:srgbClr>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32"/>
            <p:cNvSpPr/>
            <p:nvPr/>
          </p:nvSpPr>
          <p:spPr>
            <a:xfrm>
              <a:off x="1710125" y="3372125"/>
              <a:ext cx="693325" cy="509425"/>
            </a:xfrm>
            <a:custGeom>
              <a:avLst/>
              <a:gdLst/>
              <a:ahLst/>
              <a:cxnLst/>
              <a:rect l="l" t="t" r="r" b="b"/>
              <a:pathLst>
                <a:path w="27733" h="20377" extrusionOk="0">
                  <a:moveTo>
                    <a:pt x="27503" y="0"/>
                  </a:moveTo>
                  <a:lnTo>
                    <a:pt x="14211" y="1387"/>
                  </a:lnTo>
                  <a:lnTo>
                    <a:pt x="0" y="2859"/>
                  </a:lnTo>
                  <a:lnTo>
                    <a:pt x="6928" y="20376"/>
                  </a:lnTo>
                  <a:lnTo>
                    <a:pt x="15286" y="12312"/>
                  </a:lnTo>
                  <a:lnTo>
                    <a:pt x="27733" y="292"/>
                  </a:lnTo>
                  <a:cubicBezTo>
                    <a:pt x="27639" y="209"/>
                    <a:pt x="27566" y="114"/>
                    <a:pt x="27503" y="0"/>
                  </a:cubicBezTo>
                  <a:close/>
                </a:path>
              </a:pathLst>
            </a:custGeom>
            <a:solidFill>
              <a:srgbClr val="F3F3F3">
                <a:alpha val="0"/>
              </a:srgbClr>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32"/>
            <p:cNvSpPr/>
            <p:nvPr/>
          </p:nvSpPr>
          <p:spPr>
            <a:xfrm>
              <a:off x="1890100" y="3380700"/>
              <a:ext cx="882975" cy="505550"/>
            </a:xfrm>
            <a:custGeom>
              <a:avLst/>
              <a:gdLst/>
              <a:ahLst/>
              <a:cxnLst/>
              <a:rect l="l" t="t" r="r" b="b"/>
              <a:pathLst>
                <a:path w="35319" h="20222" extrusionOk="0">
                  <a:moveTo>
                    <a:pt x="21651" y="1"/>
                  </a:moveTo>
                  <a:cubicBezTo>
                    <a:pt x="21515" y="84"/>
                    <a:pt x="21338" y="147"/>
                    <a:pt x="21129" y="147"/>
                  </a:cubicBezTo>
                  <a:cubicBezTo>
                    <a:pt x="21025" y="147"/>
                    <a:pt x="20930" y="126"/>
                    <a:pt x="20847" y="105"/>
                  </a:cubicBezTo>
                  <a:lnTo>
                    <a:pt x="10904" y="9704"/>
                  </a:lnTo>
                  <a:lnTo>
                    <a:pt x="1" y="20221"/>
                  </a:lnTo>
                  <a:lnTo>
                    <a:pt x="1" y="20221"/>
                  </a:lnTo>
                  <a:lnTo>
                    <a:pt x="35319" y="16184"/>
                  </a:lnTo>
                  <a:lnTo>
                    <a:pt x="21651" y="1"/>
                  </a:lnTo>
                  <a:close/>
                </a:path>
              </a:pathLst>
            </a:custGeom>
            <a:solidFill>
              <a:srgbClr val="F3F3F3">
                <a:alpha val="0"/>
              </a:srgbClr>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32"/>
            <p:cNvSpPr/>
            <p:nvPr/>
          </p:nvSpPr>
          <p:spPr>
            <a:xfrm>
              <a:off x="2785300" y="3517925"/>
              <a:ext cx="1071300" cy="546725"/>
            </a:xfrm>
            <a:custGeom>
              <a:avLst/>
              <a:gdLst/>
              <a:ahLst/>
              <a:cxnLst/>
              <a:rect l="l" t="t" r="r" b="b"/>
              <a:pathLst>
                <a:path w="42852" h="21869" extrusionOk="0">
                  <a:moveTo>
                    <a:pt x="42737" y="0"/>
                  </a:moveTo>
                  <a:lnTo>
                    <a:pt x="1" y="10768"/>
                  </a:lnTo>
                  <a:lnTo>
                    <a:pt x="147" y="10945"/>
                  </a:lnTo>
                  <a:lnTo>
                    <a:pt x="126" y="10945"/>
                  </a:lnTo>
                  <a:lnTo>
                    <a:pt x="24874" y="21869"/>
                  </a:lnTo>
                  <a:lnTo>
                    <a:pt x="25636" y="21723"/>
                  </a:lnTo>
                  <a:lnTo>
                    <a:pt x="25646" y="21775"/>
                  </a:lnTo>
                  <a:lnTo>
                    <a:pt x="42852" y="178"/>
                  </a:lnTo>
                  <a:lnTo>
                    <a:pt x="42737" y="0"/>
                  </a:lnTo>
                  <a:close/>
                </a:path>
              </a:pathLst>
            </a:custGeom>
            <a:solidFill>
              <a:srgbClr val="F3F3F3">
                <a:alpha val="0"/>
              </a:srgbClr>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32"/>
            <p:cNvSpPr/>
            <p:nvPr/>
          </p:nvSpPr>
          <p:spPr>
            <a:xfrm>
              <a:off x="1901050" y="3792600"/>
              <a:ext cx="878025" cy="427000"/>
            </a:xfrm>
            <a:custGeom>
              <a:avLst/>
              <a:gdLst/>
              <a:ahLst/>
              <a:cxnLst/>
              <a:rect l="l" t="t" r="r" b="b"/>
              <a:pathLst>
                <a:path w="35121" h="17080" extrusionOk="0">
                  <a:moveTo>
                    <a:pt x="35120" y="0"/>
                  </a:moveTo>
                  <a:lnTo>
                    <a:pt x="1" y="4027"/>
                  </a:lnTo>
                  <a:lnTo>
                    <a:pt x="27723" y="17079"/>
                  </a:lnTo>
                  <a:lnTo>
                    <a:pt x="27838" y="17059"/>
                  </a:lnTo>
                  <a:lnTo>
                    <a:pt x="35120" y="0"/>
                  </a:lnTo>
                  <a:close/>
                </a:path>
              </a:pathLst>
            </a:custGeom>
            <a:solidFill>
              <a:srgbClr val="F3F3F3">
                <a:alpha val="0"/>
              </a:srgbClr>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32"/>
            <p:cNvSpPr/>
            <p:nvPr/>
          </p:nvSpPr>
          <p:spPr>
            <a:xfrm>
              <a:off x="2596975" y="3791550"/>
              <a:ext cx="810200" cy="427525"/>
            </a:xfrm>
            <a:custGeom>
              <a:avLst/>
              <a:gdLst/>
              <a:ahLst/>
              <a:cxnLst/>
              <a:rect l="l" t="t" r="r" b="b"/>
              <a:pathLst>
                <a:path w="32408" h="17101" extrusionOk="0">
                  <a:moveTo>
                    <a:pt x="7659" y="0"/>
                  </a:moveTo>
                  <a:lnTo>
                    <a:pt x="7378" y="31"/>
                  </a:lnTo>
                  <a:lnTo>
                    <a:pt x="7283" y="42"/>
                  </a:lnTo>
                  <a:lnTo>
                    <a:pt x="1" y="17101"/>
                  </a:lnTo>
                  <a:lnTo>
                    <a:pt x="32407" y="10924"/>
                  </a:lnTo>
                  <a:lnTo>
                    <a:pt x="7659" y="0"/>
                  </a:lnTo>
                  <a:close/>
                </a:path>
              </a:pathLst>
            </a:custGeom>
            <a:solidFill>
              <a:srgbClr val="F3F3F3">
                <a:alpha val="0"/>
              </a:srgbClr>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32"/>
            <p:cNvSpPr/>
            <p:nvPr/>
          </p:nvSpPr>
          <p:spPr>
            <a:xfrm>
              <a:off x="4542075" y="2609950"/>
              <a:ext cx="819050" cy="410050"/>
            </a:xfrm>
            <a:custGeom>
              <a:avLst/>
              <a:gdLst/>
              <a:ahLst/>
              <a:cxnLst/>
              <a:rect l="l" t="t" r="r" b="b"/>
              <a:pathLst>
                <a:path w="32762" h="16402" extrusionOk="0">
                  <a:moveTo>
                    <a:pt x="0" y="0"/>
                  </a:moveTo>
                  <a:lnTo>
                    <a:pt x="9850" y="16402"/>
                  </a:lnTo>
                  <a:lnTo>
                    <a:pt x="9912" y="16370"/>
                  </a:lnTo>
                  <a:lnTo>
                    <a:pt x="9975" y="16360"/>
                  </a:lnTo>
                  <a:lnTo>
                    <a:pt x="32762" y="13469"/>
                  </a:lnTo>
                  <a:lnTo>
                    <a:pt x="0" y="0"/>
                  </a:lnTo>
                  <a:close/>
                </a:path>
              </a:pathLst>
            </a:custGeom>
            <a:solidFill>
              <a:srgbClr val="F3F3F3">
                <a:alpha val="0"/>
              </a:srgbClr>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32"/>
            <p:cNvSpPr/>
            <p:nvPr/>
          </p:nvSpPr>
          <p:spPr>
            <a:xfrm>
              <a:off x="3881350" y="2608900"/>
              <a:ext cx="906975" cy="887650"/>
            </a:xfrm>
            <a:custGeom>
              <a:avLst/>
              <a:gdLst/>
              <a:ahLst/>
              <a:cxnLst/>
              <a:rect l="l" t="t" r="r" b="b"/>
              <a:pathLst>
                <a:path w="36279" h="35506" extrusionOk="0">
                  <a:moveTo>
                    <a:pt x="26346" y="0"/>
                  </a:moveTo>
                  <a:lnTo>
                    <a:pt x="1" y="35505"/>
                  </a:lnTo>
                  <a:lnTo>
                    <a:pt x="36279" y="16444"/>
                  </a:lnTo>
                  <a:lnTo>
                    <a:pt x="26429" y="42"/>
                  </a:lnTo>
                  <a:lnTo>
                    <a:pt x="26346" y="0"/>
                  </a:lnTo>
                  <a:close/>
                </a:path>
              </a:pathLst>
            </a:custGeom>
            <a:solidFill>
              <a:srgbClr val="F3F3F3">
                <a:alpha val="0"/>
              </a:srgbClr>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32"/>
            <p:cNvSpPr/>
            <p:nvPr/>
          </p:nvSpPr>
          <p:spPr>
            <a:xfrm>
              <a:off x="3426450" y="3522350"/>
              <a:ext cx="515450" cy="641700"/>
            </a:xfrm>
            <a:custGeom>
              <a:avLst/>
              <a:gdLst/>
              <a:ahLst/>
              <a:cxnLst/>
              <a:rect l="l" t="t" r="r" b="b"/>
              <a:pathLst>
                <a:path w="20618" h="25668" extrusionOk="0">
                  <a:moveTo>
                    <a:pt x="17206" y="1"/>
                  </a:moveTo>
                  <a:lnTo>
                    <a:pt x="0" y="21598"/>
                  </a:lnTo>
                  <a:lnTo>
                    <a:pt x="95" y="21984"/>
                  </a:lnTo>
                  <a:lnTo>
                    <a:pt x="20617" y="25667"/>
                  </a:lnTo>
                  <a:lnTo>
                    <a:pt x="17508" y="481"/>
                  </a:lnTo>
                  <a:lnTo>
                    <a:pt x="17206" y="1"/>
                  </a:lnTo>
                  <a:close/>
                </a:path>
              </a:pathLst>
            </a:custGeom>
            <a:solidFill>
              <a:srgbClr val="F3F3F3">
                <a:alpha val="0"/>
              </a:srgbClr>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32"/>
            <p:cNvSpPr/>
            <p:nvPr/>
          </p:nvSpPr>
          <p:spPr>
            <a:xfrm>
              <a:off x="3428800" y="4071925"/>
              <a:ext cx="513100" cy="392350"/>
            </a:xfrm>
            <a:custGeom>
              <a:avLst/>
              <a:gdLst/>
              <a:ahLst/>
              <a:cxnLst/>
              <a:rect l="l" t="t" r="r" b="b"/>
              <a:pathLst>
                <a:path w="20524" h="15694" extrusionOk="0">
                  <a:moveTo>
                    <a:pt x="1" y="1"/>
                  </a:moveTo>
                  <a:lnTo>
                    <a:pt x="3871" y="15693"/>
                  </a:lnTo>
                  <a:lnTo>
                    <a:pt x="20523" y="3684"/>
                  </a:lnTo>
                  <a:lnTo>
                    <a:pt x="1" y="1"/>
                  </a:lnTo>
                  <a:close/>
                </a:path>
              </a:pathLst>
            </a:custGeom>
            <a:solidFill>
              <a:srgbClr val="F3F3F3">
                <a:alpha val="0"/>
              </a:srgbClr>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32"/>
            <p:cNvSpPr/>
            <p:nvPr/>
          </p:nvSpPr>
          <p:spPr>
            <a:xfrm>
              <a:off x="3525575" y="4164025"/>
              <a:ext cx="513100" cy="406925"/>
            </a:xfrm>
            <a:custGeom>
              <a:avLst/>
              <a:gdLst/>
              <a:ahLst/>
              <a:cxnLst/>
              <a:rect l="l" t="t" r="r" b="b"/>
              <a:pathLst>
                <a:path w="20524" h="16277" extrusionOk="0">
                  <a:moveTo>
                    <a:pt x="16652" y="0"/>
                  </a:moveTo>
                  <a:lnTo>
                    <a:pt x="0" y="12009"/>
                  </a:lnTo>
                  <a:lnTo>
                    <a:pt x="53" y="12208"/>
                  </a:lnTo>
                  <a:lnTo>
                    <a:pt x="53" y="12270"/>
                  </a:lnTo>
                  <a:lnTo>
                    <a:pt x="20273" y="16277"/>
                  </a:lnTo>
                  <a:lnTo>
                    <a:pt x="20419" y="16173"/>
                  </a:lnTo>
                  <a:lnTo>
                    <a:pt x="20523" y="15630"/>
                  </a:lnTo>
                  <a:lnTo>
                    <a:pt x="16652" y="0"/>
                  </a:lnTo>
                  <a:close/>
                </a:path>
              </a:pathLst>
            </a:custGeom>
            <a:solidFill>
              <a:srgbClr val="F3F3F3">
                <a:alpha val="0"/>
              </a:srgbClr>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32"/>
            <p:cNvSpPr/>
            <p:nvPr/>
          </p:nvSpPr>
          <p:spPr>
            <a:xfrm>
              <a:off x="3864125" y="3534350"/>
              <a:ext cx="289050" cy="629700"/>
            </a:xfrm>
            <a:custGeom>
              <a:avLst/>
              <a:gdLst/>
              <a:ahLst/>
              <a:cxnLst/>
              <a:rect l="l" t="t" r="r" b="b"/>
              <a:pathLst>
                <a:path w="11562" h="25188" extrusionOk="0">
                  <a:moveTo>
                    <a:pt x="1" y="1"/>
                  </a:moveTo>
                  <a:lnTo>
                    <a:pt x="3110" y="25187"/>
                  </a:lnTo>
                  <a:lnTo>
                    <a:pt x="11510" y="18416"/>
                  </a:lnTo>
                  <a:lnTo>
                    <a:pt x="11561" y="18165"/>
                  </a:lnTo>
                  <a:lnTo>
                    <a:pt x="1" y="1"/>
                  </a:lnTo>
                  <a:close/>
                </a:path>
              </a:pathLst>
            </a:custGeom>
            <a:solidFill>
              <a:srgbClr val="F3F3F3">
                <a:alpha val="0"/>
              </a:srgbClr>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32"/>
            <p:cNvSpPr/>
            <p:nvPr/>
          </p:nvSpPr>
          <p:spPr>
            <a:xfrm>
              <a:off x="3941875" y="3994725"/>
              <a:ext cx="210000" cy="560050"/>
            </a:xfrm>
            <a:custGeom>
              <a:avLst/>
              <a:gdLst/>
              <a:ahLst/>
              <a:cxnLst/>
              <a:rect l="l" t="t" r="r" b="b"/>
              <a:pathLst>
                <a:path w="8400" h="22402" extrusionOk="0">
                  <a:moveTo>
                    <a:pt x="8400" y="1"/>
                  </a:moveTo>
                  <a:lnTo>
                    <a:pt x="0" y="6772"/>
                  </a:lnTo>
                  <a:lnTo>
                    <a:pt x="3871" y="22402"/>
                  </a:lnTo>
                  <a:lnTo>
                    <a:pt x="8400" y="1"/>
                  </a:lnTo>
                  <a:close/>
                </a:path>
              </a:pathLst>
            </a:custGeom>
            <a:solidFill>
              <a:srgbClr val="F3F3F3">
                <a:alpha val="0"/>
              </a:srgbClr>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32"/>
            <p:cNvSpPr/>
            <p:nvPr/>
          </p:nvSpPr>
          <p:spPr>
            <a:xfrm>
              <a:off x="3526875" y="4470775"/>
              <a:ext cx="505525" cy="469250"/>
            </a:xfrm>
            <a:custGeom>
              <a:avLst/>
              <a:gdLst/>
              <a:ahLst/>
              <a:cxnLst/>
              <a:rect l="l" t="t" r="r" b="b"/>
              <a:pathLst>
                <a:path w="20221" h="18770" extrusionOk="0">
                  <a:moveTo>
                    <a:pt x="1" y="0"/>
                  </a:moveTo>
                  <a:lnTo>
                    <a:pt x="1" y="18770"/>
                  </a:lnTo>
                  <a:lnTo>
                    <a:pt x="20221" y="4007"/>
                  </a:lnTo>
                  <a:lnTo>
                    <a:pt x="1" y="0"/>
                  </a:lnTo>
                  <a:close/>
                </a:path>
              </a:pathLst>
            </a:custGeom>
            <a:solidFill>
              <a:srgbClr val="F3F3F3">
                <a:alpha val="0"/>
              </a:srgbClr>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32"/>
            <p:cNvSpPr/>
            <p:nvPr/>
          </p:nvSpPr>
          <p:spPr>
            <a:xfrm>
              <a:off x="1109425" y="283500"/>
              <a:ext cx="5411650" cy="4688350"/>
            </a:xfrm>
            <a:custGeom>
              <a:avLst/>
              <a:gdLst/>
              <a:ahLst/>
              <a:cxnLst/>
              <a:rect l="l" t="t" r="r" b="b"/>
              <a:pathLst>
                <a:path w="216466" h="187534" extrusionOk="0">
                  <a:moveTo>
                    <a:pt x="100694" y="679"/>
                  </a:moveTo>
                  <a:lnTo>
                    <a:pt x="120905" y="7044"/>
                  </a:lnTo>
                  <a:lnTo>
                    <a:pt x="134489" y="7429"/>
                  </a:lnTo>
                  <a:lnTo>
                    <a:pt x="149451" y="11164"/>
                  </a:lnTo>
                  <a:lnTo>
                    <a:pt x="177204" y="22787"/>
                  </a:lnTo>
                  <a:lnTo>
                    <a:pt x="194482" y="41192"/>
                  </a:lnTo>
                  <a:lnTo>
                    <a:pt x="208703" y="52794"/>
                  </a:lnTo>
                  <a:lnTo>
                    <a:pt x="215767" y="70636"/>
                  </a:lnTo>
                  <a:lnTo>
                    <a:pt x="205333" y="94874"/>
                  </a:lnTo>
                  <a:lnTo>
                    <a:pt x="189317" y="106413"/>
                  </a:lnTo>
                  <a:lnTo>
                    <a:pt x="170965" y="106413"/>
                  </a:lnTo>
                  <a:lnTo>
                    <a:pt x="147281" y="109418"/>
                  </a:lnTo>
                  <a:lnTo>
                    <a:pt x="147218" y="109428"/>
                  </a:lnTo>
                  <a:lnTo>
                    <a:pt x="109949" y="129001"/>
                  </a:lnTo>
                  <a:lnTo>
                    <a:pt x="109636" y="129168"/>
                  </a:lnTo>
                  <a:lnTo>
                    <a:pt x="121749" y="148199"/>
                  </a:lnTo>
                  <a:lnTo>
                    <a:pt x="117065" y="171394"/>
                  </a:lnTo>
                  <a:lnTo>
                    <a:pt x="96699" y="186261"/>
                  </a:lnTo>
                  <a:lnTo>
                    <a:pt x="96699" y="167429"/>
                  </a:lnTo>
                  <a:lnTo>
                    <a:pt x="92671" y="151100"/>
                  </a:lnTo>
                  <a:lnTo>
                    <a:pt x="59388" y="157443"/>
                  </a:lnTo>
                  <a:lnTo>
                    <a:pt x="31030" y="144088"/>
                  </a:lnTo>
                  <a:lnTo>
                    <a:pt x="23882" y="126038"/>
                  </a:lnTo>
                  <a:lnTo>
                    <a:pt x="9954" y="120019"/>
                  </a:lnTo>
                  <a:lnTo>
                    <a:pt x="2139" y="104389"/>
                  </a:lnTo>
                  <a:lnTo>
                    <a:pt x="647" y="84179"/>
                  </a:lnTo>
                  <a:lnTo>
                    <a:pt x="647" y="66984"/>
                  </a:lnTo>
                  <a:lnTo>
                    <a:pt x="13355" y="49790"/>
                  </a:lnTo>
                  <a:lnTo>
                    <a:pt x="25354" y="35162"/>
                  </a:lnTo>
                  <a:lnTo>
                    <a:pt x="39231" y="25041"/>
                  </a:lnTo>
                  <a:lnTo>
                    <a:pt x="47160" y="15996"/>
                  </a:lnTo>
                  <a:lnTo>
                    <a:pt x="56456" y="8922"/>
                  </a:lnTo>
                  <a:lnTo>
                    <a:pt x="78920" y="7054"/>
                  </a:lnTo>
                  <a:lnTo>
                    <a:pt x="100694" y="679"/>
                  </a:lnTo>
                  <a:close/>
                  <a:moveTo>
                    <a:pt x="100705" y="0"/>
                  </a:moveTo>
                  <a:lnTo>
                    <a:pt x="78836" y="6407"/>
                  </a:lnTo>
                  <a:lnTo>
                    <a:pt x="56310" y="8285"/>
                  </a:lnTo>
                  <a:lnTo>
                    <a:pt x="56216" y="8296"/>
                  </a:lnTo>
                  <a:lnTo>
                    <a:pt x="46743" y="15495"/>
                  </a:lnTo>
                  <a:lnTo>
                    <a:pt x="38823" y="24540"/>
                  </a:lnTo>
                  <a:lnTo>
                    <a:pt x="24947" y="34661"/>
                  </a:lnTo>
                  <a:lnTo>
                    <a:pt x="12844" y="49393"/>
                  </a:lnTo>
                  <a:lnTo>
                    <a:pt x="0" y="66775"/>
                  </a:lnTo>
                  <a:lnTo>
                    <a:pt x="0" y="84200"/>
                  </a:lnTo>
                  <a:lnTo>
                    <a:pt x="1503" y="104503"/>
                  </a:lnTo>
                  <a:lnTo>
                    <a:pt x="9484" y="120519"/>
                  </a:lnTo>
                  <a:lnTo>
                    <a:pt x="23382" y="126529"/>
                  </a:lnTo>
                  <a:lnTo>
                    <a:pt x="30518" y="144568"/>
                  </a:lnTo>
                  <a:lnTo>
                    <a:pt x="59305" y="158122"/>
                  </a:lnTo>
                  <a:lnTo>
                    <a:pt x="92191" y="151851"/>
                  </a:lnTo>
                  <a:lnTo>
                    <a:pt x="96052" y="167471"/>
                  </a:lnTo>
                  <a:lnTo>
                    <a:pt x="96052" y="187534"/>
                  </a:lnTo>
                  <a:lnTo>
                    <a:pt x="117545" y="171842"/>
                  </a:lnTo>
                  <a:lnTo>
                    <a:pt x="117649" y="171769"/>
                  </a:lnTo>
                  <a:lnTo>
                    <a:pt x="122438" y="148074"/>
                  </a:lnTo>
                  <a:lnTo>
                    <a:pt x="110565" y="129409"/>
                  </a:lnTo>
                  <a:lnTo>
                    <a:pt x="147416" y="110054"/>
                  </a:lnTo>
                  <a:lnTo>
                    <a:pt x="171007" y="107060"/>
                  </a:lnTo>
                  <a:lnTo>
                    <a:pt x="189526" y="107060"/>
                  </a:lnTo>
                  <a:lnTo>
                    <a:pt x="205781" y="95343"/>
                  </a:lnTo>
                  <a:lnTo>
                    <a:pt x="205855" y="95291"/>
                  </a:lnTo>
                  <a:lnTo>
                    <a:pt x="216414" y="70772"/>
                  </a:lnTo>
                  <a:lnTo>
                    <a:pt x="216465" y="70647"/>
                  </a:lnTo>
                  <a:lnTo>
                    <a:pt x="209245" y="52398"/>
                  </a:lnTo>
                  <a:lnTo>
                    <a:pt x="194920" y="40723"/>
                  </a:lnTo>
                  <a:lnTo>
                    <a:pt x="177632" y="22297"/>
                  </a:lnTo>
                  <a:lnTo>
                    <a:pt x="177580" y="22245"/>
                  </a:lnTo>
                  <a:lnTo>
                    <a:pt x="149649" y="10549"/>
                  </a:lnTo>
                  <a:lnTo>
                    <a:pt x="134614" y="6793"/>
                  </a:lnTo>
                  <a:lnTo>
                    <a:pt x="121051" y="6407"/>
                  </a:lnTo>
                  <a:lnTo>
                    <a:pt x="100705" y="0"/>
                  </a:lnTo>
                  <a:close/>
                </a:path>
              </a:pathLst>
            </a:custGeom>
            <a:solidFill>
              <a:srgbClr val="F3F3F3">
                <a:alpha val="0"/>
              </a:srgbClr>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32"/>
            <p:cNvSpPr/>
            <p:nvPr/>
          </p:nvSpPr>
          <p:spPr>
            <a:xfrm>
              <a:off x="1429450" y="1148725"/>
              <a:ext cx="483900" cy="473950"/>
            </a:xfrm>
            <a:custGeom>
              <a:avLst/>
              <a:gdLst/>
              <a:ahLst/>
              <a:cxnLst/>
              <a:rect l="l" t="t" r="r" b="b"/>
              <a:pathLst>
                <a:path w="19356" h="18958" extrusionOk="0">
                  <a:moveTo>
                    <a:pt x="12282" y="636"/>
                  </a:moveTo>
                  <a:lnTo>
                    <a:pt x="18844" y="18519"/>
                  </a:lnTo>
                  <a:lnTo>
                    <a:pt x="18844" y="18519"/>
                  </a:lnTo>
                  <a:lnTo>
                    <a:pt x="596" y="14878"/>
                  </a:lnTo>
                  <a:lnTo>
                    <a:pt x="12282" y="636"/>
                  </a:lnTo>
                  <a:close/>
                  <a:moveTo>
                    <a:pt x="12386" y="0"/>
                  </a:moveTo>
                  <a:lnTo>
                    <a:pt x="1" y="15087"/>
                  </a:lnTo>
                  <a:lnTo>
                    <a:pt x="19356" y="18958"/>
                  </a:lnTo>
                  <a:lnTo>
                    <a:pt x="12386" y="0"/>
                  </a:lnTo>
                  <a:close/>
                </a:path>
              </a:pathLst>
            </a:custGeom>
            <a:solidFill>
              <a:srgbClr val="F3F3F3">
                <a:alpha val="0"/>
              </a:srgbClr>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32"/>
            <p:cNvSpPr/>
            <p:nvPr/>
          </p:nvSpPr>
          <p:spPr>
            <a:xfrm>
              <a:off x="1732825" y="899600"/>
              <a:ext cx="355025" cy="718900"/>
            </a:xfrm>
            <a:custGeom>
              <a:avLst/>
              <a:gdLst/>
              <a:ahLst/>
              <a:cxnLst/>
              <a:rect l="l" t="t" r="r" b="b"/>
              <a:pathLst>
                <a:path w="14201" h="28756" extrusionOk="0">
                  <a:moveTo>
                    <a:pt x="14012" y="1"/>
                  </a:moveTo>
                  <a:lnTo>
                    <a:pt x="1" y="10226"/>
                  </a:lnTo>
                  <a:lnTo>
                    <a:pt x="6813" y="28756"/>
                  </a:lnTo>
                  <a:lnTo>
                    <a:pt x="7116" y="28651"/>
                  </a:lnTo>
                  <a:lnTo>
                    <a:pt x="386" y="10341"/>
                  </a:lnTo>
                  <a:lnTo>
                    <a:pt x="14200" y="262"/>
                  </a:lnTo>
                  <a:lnTo>
                    <a:pt x="14012" y="1"/>
                  </a:lnTo>
                  <a:close/>
                </a:path>
              </a:pathLst>
            </a:custGeom>
            <a:solidFill>
              <a:srgbClr val="F3F3F3">
                <a:alpha val="0"/>
              </a:srgbClr>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32"/>
            <p:cNvSpPr/>
            <p:nvPr/>
          </p:nvSpPr>
          <p:spPr>
            <a:xfrm>
              <a:off x="1432600" y="1518325"/>
              <a:ext cx="481800" cy="616650"/>
            </a:xfrm>
            <a:custGeom>
              <a:avLst/>
              <a:gdLst/>
              <a:ahLst/>
              <a:cxnLst/>
              <a:rect l="l" t="t" r="r" b="b"/>
              <a:pathLst>
                <a:path w="19272" h="24666" extrusionOk="0">
                  <a:moveTo>
                    <a:pt x="355" y="397"/>
                  </a:moveTo>
                  <a:lnTo>
                    <a:pt x="18676" y="4059"/>
                  </a:lnTo>
                  <a:lnTo>
                    <a:pt x="1816" y="23851"/>
                  </a:lnTo>
                  <a:lnTo>
                    <a:pt x="355" y="397"/>
                  </a:lnTo>
                  <a:close/>
                  <a:moveTo>
                    <a:pt x="0" y="0"/>
                  </a:moveTo>
                  <a:lnTo>
                    <a:pt x="1544" y="24665"/>
                  </a:lnTo>
                  <a:lnTo>
                    <a:pt x="19271" y="3851"/>
                  </a:lnTo>
                  <a:lnTo>
                    <a:pt x="0" y="0"/>
                  </a:lnTo>
                  <a:close/>
                </a:path>
              </a:pathLst>
            </a:custGeom>
            <a:solidFill>
              <a:srgbClr val="F3F3F3">
                <a:alpha val="0"/>
              </a:srgbClr>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32"/>
            <p:cNvSpPr/>
            <p:nvPr/>
          </p:nvSpPr>
          <p:spPr>
            <a:xfrm>
              <a:off x="1466500" y="1609350"/>
              <a:ext cx="662825" cy="585875"/>
            </a:xfrm>
            <a:custGeom>
              <a:avLst/>
              <a:gdLst/>
              <a:ahLst/>
              <a:cxnLst/>
              <a:rect l="l" t="t" r="r" b="b"/>
              <a:pathLst>
                <a:path w="26513" h="23435" extrusionOk="0">
                  <a:moveTo>
                    <a:pt x="17561" y="627"/>
                  </a:moveTo>
                  <a:lnTo>
                    <a:pt x="26022" y="23059"/>
                  </a:lnTo>
                  <a:lnTo>
                    <a:pt x="647" y="20482"/>
                  </a:lnTo>
                  <a:lnTo>
                    <a:pt x="17561" y="627"/>
                  </a:lnTo>
                  <a:close/>
                  <a:moveTo>
                    <a:pt x="17675" y="1"/>
                  </a:moveTo>
                  <a:lnTo>
                    <a:pt x="0" y="20743"/>
                  </a:lnTo>
                  <a:lnTo>
                    <a:pt x="26513" y="23435"/>
                  </a:lnTo>
                  <a:lnTo>
                    <a:pt x="26513" y="23435"/>
                  </a:lnTo>
                  <a:lnTo>
                    <a:pt x="17675" y="1"/>
                  </a:lnTo>
                  <a:close/>
                </a:path>
              </a:pathLst>
            </a:custGeom>
            <a:solidFill>
              <a:srgbClr val="F3F3F3">
                <a:alpha val="0"/>
              </a:srgbClr>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32"/>
            <p:cNvSpPr/>
            <p:nvPr/>
          </p:nvSpPr>
          <p:spPr>
            <a:xfrm>
              <a:off x="1111225" y="1511800"/>
              <a:ext cx="367825" cy="619525"/>
            </a:xfrm>
            <a:custGeom>
              <a:avLst/>
              <a:gdLst/>
              <a:ahLst/>
              <a:cxnLst/>
              <a:rect l="l" t="t" r="r" b="b"/>
              <a:pathLst>
                <a:path w="14713" h="24781" extrusionOk="0">
                  <a:moveTo>
                    <a:pt x="12897" y="908"/>
                  </a:moveTo>
                  <a:lnTo>
                    <a:pt x="14358" y="24258"/>
                  </a:lnTo>
                  <a:lnTo>
                    <a:pt x="492" y="17685"/>
                  </a:lnTo>
                  <a:lnTo>
                    <a:pt x="12897" y="908"/>
                  </a:lnTo>
                  <a:close/>
                  <a:moveTo>
                    <a:pt x="13168" y="1"/>
                  </a:moveTo>
                  <a:lnTo>
                    <a:pt x="1" y="17810"/>
                  </a:lnTo>
                  <a:lnTo>
                    <a:pt x="14712" y="24780"/>
                  </a:lnTo>
                  <a:lnTo>
                    <a:pt x="14712" y="24780"/>
                  </a:lnTo>
                  <a:lnTo>
                    <a:pt x="13168" y="1"/>
                  </a:lnTo>
                  <a:close/>
                </a:path>
              </a:pathLst>
            </a:custGeom>
            <a:solidFill>
              <a:srgbClr val="F3F3F3">
                <a:alpha val="0"/>
              </a:srgbClr>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2"/>
            <p:cNvSpPr/>
            <p:nvPr/>
          </p:nvSpPr>
          <p:spPr>
            <a:xfrm>
              <a:off x="2075050" y="672950"/>
              <a:ext cx="776275" cy="235825"/>
            </a:xfrm>
            <a:custGeom>
              <a:avLst/>
              <a:gdLst/>
              <a:ahLst/>
              <a:cxnLst/>
              <a:rect l="l" t="t" r="r" b="b"/>
              <a:pathLst>
                <a:path w="31051" h="9433" extrusionOk="0">
                  <a:moveTo>
                    <a:pt x="8378" y="355"/>
                  </a:moveTo>
                  <a:lnTo>
                    <a:pt x="29194" y="4299"/>
                  </a:lnTo>
                  <a:lnTo>
                    <a:pt x="835" y="8962"/>
                  </a:lnTo>
                  <a:lnTo>
                    <a:pt x="8378" y="355"/>
                  </a:lnTo>
                  <a:close/>
                  <a:moveTo>
                    <a:pt x="8253" y="0"/>
                  </a:moveTo>
                  <a:lnTo>
                    <a:pt x="0" y="9432"/>
                  </a:lnTo>
                  <a:lnTo>
                    <a:pt x="31051" y="4320"/>
                  </a:lnTo>
                  <a:lnTo>
                    <a:pt x="8347" y="21"/>
                  </a:lnTo>
                  <a:lnTo>
                    <a:pt x="8253" y="0"/>
                  </a:lnTo>
                  <a:close/>
                </a:path>
              </a:pathLst>
            </a:custGeom>
            <a:solidFill>
              <a:srgbClr val="F3F3F3">
                <a:alpha val="0"/>
              </a:srgbClr>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32"/>
            <p:cNvSpPr/>
            <p:nvPr/>
          </p:nvSpPr>
          <p:spPr>
            <a:xfrm>
              <a:off x="2263375" y="447825"/>
              <a:ext cx="819575" cy="239225"/>
            </a:xfrm>
            <a:custGeom>
              <a:avLst/>
              <a:gdLst/>
              <a:ahLst/>
              <a:cxnLst/>
              <a:rect l="l" t="t" r="r" b="b"/>
              <a:pathLst>
                <a:path w="32783" h="9569" extrusionOk="0">
                  <a:moveTo>
                    <a:pt x="31072" y="460"/>
                  </a:moveTo>
                  <a:lnTo>
                    <a:pt x="1555" y="8797"/>
                  </a:lnTo>
                  <a:lnTo>
                    <a:pt x="1555" y="8797"/>
                  </a:lnTo>
                  <a:lnTo>
                    <a:pt x="10235" y="2192"/>
                  </a:lnTo>
                  <a:lnTo>
                    <a:pt x="31072" y="460"/>
                  </a:lnTo>
                  <a:close/>
                  <a:moveTo>
                    <a:pt x="32720" y="1"/>
                  </a:moveTo>
                  <a:lnTo>
                    <a:pt x="10163" y="1879"/>
                  </a:lnTo>
                  <a:lnTo>
                    <a:pt x="10121" y="1879"/>
                  </a:lnTo>
                  <a:lnTo>
                    <a:pt x="0" y="9569"/>
                  </a:lnTo>
                  <a:lnTo>
                    <a:pt x="32783" y="314"/>
                  </a:lnTo>
                  <a:lnTo>
                    <a:pt x="32720" y="1"/>
                  </a:lnTo>
                  <a:close/>
                </a:path>
              </a:pathLst>
            </a:custGeom>
            <a:solidFill>
              <a:srgbClr val="F3F3F3">
                <a:alpha val="0"/>
              </a:srgbClr>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32"/>
            <p:cNvSpPr/>
            <p:nvPr/>
          </p:nvSpPr>
          <p:spPr>
            <a:xfrm>
              <a:off x="2265200" y="444450"/>
              <a:ext cx="827150" cy="340675"/>
            </a:xfrm>
            <a:custGeom>
              <a:avLst/>
              <a:gdLst/>
              <a:ahLst/>
              <a:cxnLst/>
              <a:rect l="l" t="t" r="r" b="b"/>
              <a:pathLst>
                <a:path w="33086" h="13627" extrusionOk="0">
                  <a:moveTo>
                    <a:pt x="32240" y="585"/>
                  </a:moveTo>
                  <a:lnTo>
                    <a:pt x="22443" y="13272"/>
                  </a:lnTo>
                  <a:lnTo>
                    <a:pt x="1409" y="9286"/>
                  </a:lnTo>
                  <a:lnTo>
                    <a:pt x="32240" y="585"/>
                  </a:lnTo>
                  <a:close/>
                  <a:moveTo>
                    <a:pt x="33085" y="0"/>
                  </a:moveTo>
                  <a:lnTo>
                    <a:pt x="0" y="9349"/>
                  </a:lnTo>
                  <a:lnTo>
                    <a:pt x="22485" y="13606"/>
                  </a:lnTo>
                  <a:lnTo>
                    <a:pt x="22578" y="13627"/>
                  </a:lnTo>
                  <a:lnTo>
                    <a:pt x="33085" y="0"/>
                  </a:lnTo>
                  <a:close/>
                </a:path>
              </a:pathLst>
            </a:custGeom>
            <a:solidFill>
              <a:srgbClr val="F3F3F3">
                <a:alpha val="0"/>
              </a:srgbClr>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32"/>
            <p:cNvSpPr/>
            <p:nvPr/>
          </p:nvSpPr>
          <p:spPr>
            <a:xfrm>
              <a:off x="1904975" y="899350"/>
              <a:ext cx="752825" cy="721500"/>
            </a:xfrm>
            <a:custGeom>
              <a:avLst/>
              <a:gdLst/>
              <a:ahLst/>
              <a:cxnLst/>
              <a:rect l="l" t="t" r="r" b="b"/>
              <a:pathLst>
                <a:path w="30113" h="28860" extrusionOk="0">
                  <a:moveTo>
                    <a:pt x="7304" y="1"/>
                  </a:moveTo>
                  <a:lnTo>
                    <a:pt x="7147" y="282"/>
                  </a:lnTo>
                  <a:lnTo>
                    <a:pt x="29444" y="12552"/>
                  </a:lnTo>
                  <a:lnTo>
                    <a:pt x="1" y="28568"/>
                  </a:lnTo>
                  <a:lnTo>
                    <a:pt x="157" y="28860"/>
                  </a:lnTo>
                  <a:lnTo>
                    <a:pt x="30112" y="12552"/>
                  </a:lnTo>
                  <a:lnTo>
                    <a:pt x="7304" y="1"/>
                  </a:lnTo>
                  <a:close/>
                </a:path>
              </a:pathLst>
            </a:custGeom>
            <a:solidFill>
              <a:srgbClr val="F3F3F3">
                <a:alpha val="0"/>
              </a:srgbClr>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32"/>
            <p:cNvSpPr/>
            <p:nvPr/>
          </p:nvSpPr>
          <p:spPr>
            <a:xfrm>
              <a:off x="2073200" y="775450"/>
              <a:ext cx="761425" cy="443450"/>
            </a:xfrm>
            <a:custGeom>
              <a:avLst/>
              <a:gdLst/>
              <a:ahLst/>
              <a:cxnLst/>
              <a:rect l="l" t="t" r="r" b="b"/>
              <a:pathLst>
                <a:path w="30457" h="17738" extrusionOk="0">
                  <a:moveTo>
                    <a:pt x="29935" y="418"/>
                  </a:moveTo>
                  <a:lnTo>
                    <a:pt x="22966" y="17278"/>
                  </a:lnTo>
                  <a:lnTo>
                    <a:pt x="982" y="5186"/>
                  </a:lnTo>
                  <a:lnTo>
                    <a:pt x="29935" y="418"/>
                  </a:lnTo>
                  <a:close/>
                  <a:moveTo>
                    <a:pt x="30457" y="0"/>
                  </a:moveTo>
                  <a:lnTo>
                    <a:pt x="1" y="5019"/>
                  </a:lnTo>
                  <a:lnTo>
                    <a:pt x="22976" y="17644"/>
                  </a:lnTo>
                  <a:lnTo>
                    <a:pt x="23133" y="17737"/>
                  </a:lnTo>
                  <a:lnTo>
                    <a:pt x="30457" y="0"/>
                  </a:lnTo>
                  <a:close/>
                </a:path>
              </a:pathLst>
            </a:custGeom>
            <a:solidFill>
              <a:srgbClr val="F3F3F3">
                <a:alpha val="0"/>
              </a:srgbClr>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32"/>
            <p:cNvSpPr/>
            <p:nvPr/>
          </p:nvSpPr>
          <p:spPr>
            <a:xfrm>
              <a:off x="1113325" y="1949225"/>
              <a:ext cx="369125" cy="446575"/>
            </a:xfrm>
            <a:custGeom>
              <a:avLst/>
              <a:gdLst/>
              <a:ahLst/>
              <a:cxnLst/>
              <a:rect l="l" t="t" r="r" b="b"/>
              <a:pathLst>
                <a:path w="14765" h="17863" extrusionOk="0">
                  <a:moveTo>
                    <a:pt x="324" y="512"/>
                  </a:moveTo>
                  <a:lnTo>
                    <a:pt x="14138" y="7054"/>
                  </a:lnTo>
                  <a:lnTo>
                    <a:pt x="324" y="17227"/>
                  </a:lnTo>
                  <a:lnTo>
                    <a:pt x="324" y="512"/>
                  </a:lnTo>
                  <a:close/>
                  <a:moveTo>
                    <a:pt x="0" y="0"/>
                  </a:moveTo>
                  <a:lnTo>
                    <a:pt x="0" y="17863"/>
                  </a:lnTo>
                  <a:lnTo>
                    <a:pt x="14764" y="6991"/>
                  </a:lnTo>
                  <a:lnTo>
                    <a:pt x="0" y="0"/>
                  </a:lnTo>
                  <a:close/>
                </a:path>
              </a:pathLst>
            </a:custGeom>
            <a:solidFill>
              <a:srgbClr val="F3F3F3">
                <a:alpha val="0"/>
              </a:srgbClr>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32"/>
            <p:cNvSpPr/>
            <p:nvPr/>
          </p:nvSpPr>
          <p:spPr>
            <a:xfrm>
              <a:off x="1467550" y="2120075"/>
              <a:ext cx="662300" cy="652375"/>
            </a:xfrm>
            <a:custGeom>
              <a:avLst/>
              <a:gdLst/>
              <a:ahLst/>
              <a:cxnLst/>
              <a:rect l="l" t="t" r="r" b="b"/>
              <a:pathLst>
                <a:path w="26492" h="26095" extrusionOk="0">
                  <a:moveTo>
                    <a:pt x="554" y="376"/>
                  </a:moveTo>
                  <a:lnTo>
                    <a:pt x="25959" y="2953"/>
                  </a:lnTo>
                  <a:lnTo>
                    <a:pt x="13074" y="25406"/>
                  </a:lnTo>
                  <a:lnTo>
                    <a:pt x="554" y="376"/>
                  </a:lnTo>
                  <a:close/>
                  <a:moveTo>
                    <a:pt x="0" y="1"/>
                  </a:moveTo>
                  <a:lnTo>
                    <a:pt x="13053" y="26095"/>
                  </a:lnTo>
                  <a:lnTo>
                    <a:pt x="26491" y="2682"/>
                  </a:lnTo>
                  <a:lnTo>
                    <a:pt x="0" y="1"/>
                  </a:lnTo>
                  <a:close/>
                </a:path>
              </a:pathLst>
            </a:custGeom>
            <a:solidFill>
              <a:srgbClr val="F3F3F3">
                <a:alpha val="0"/>
              </a:srgbClr>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32"/>
            <p:cNvSpPr/>
            <p:nvPr/>
          </p:nvSpPr>
          <p:spPr>
            <a:xfrm>
              <a:off x="1113325" y="2112775"/>
              <a:ext cx="370675" cy="800025"/>
            </a:xfrm>
            <a:custGeom>
              <a:avLst/>
              <a:gdLst/>
              <a:ahLst/>
              <a:cxnLst/>
              <a:rect l="l" t="t" r="r" b="b"/>
              <a:pathLst>
                <a:path w="14827" h="32001" extrusionOk="0">
                  <a:moveTo>
                    <a:pt x="14076" y="950"/>
                  </a:moveTo>
                  <a:lnTo>
                    <a:pt x="1785" y="30613"/>
                  </a:lnTo>
                  <a:lnTo>
                    <a:pt x="334" y="11081"/>
                  </a:lnTo>
                  <a:lnTo>
                    <a:pt x="14076" y="950"/>
                  </a:lnTo>
                  <a:close/>
                  <a:moveTo>
                    <a:pt x="14827" y="1"/>
                  </a:moveTo>
                  <a:lnTo>
                    <a:pt x="74" y="10872"/>
                  </a:lnTo>
                  <a:lnTo>
                    <a:pt x="0" y="10924"/>
                  </a:lnTo>
                  <a:lnTo>
                    <a:pt x="1555" y="32000"/>
                  </a:lnTo>
                  <a:lnTo>
                    <a:pt x="14827" y="1"/>
                  </a:lnTo>
                  <a:close/>
                </a:path>
              </a:pathLst>
            </a:custGeom>
            <a:solidFill>
              <a:srgbClr val="F3F3F3">
                <a:alpha val="0"/>
              </a:srgbClr>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32"/>
            <p:cNvSpPr/>
            <p:nvPr/>
          </p:nvSpPr>
          <p:spPr>
            <a:xfrm>
              <a:off x="1148275" y="2115125"/>
              <a:ext cx="651875" cy="785925"/>
            </a:xfrm>
            <a:custGeom>
              <a:avLst/>
              <a:gdLst/>
              <a:ahLst/>
              <a:cxnLst/>
              <a:rect l="l" t="t" r="r" b="b"/>
              <a:pathLst>
                <a:path w="26075" h="31437" extrusionOk="0">
                  <a:moveTo>
                    <a:pt x="13063" y="772"/>
                  </a:moveTo>
                  <a:lnTo>
                    <a:pt x="25594" y="25834"/>
                  </a:lnTo>
                  <a:lnTo>
                    <a:pt x="533" y="30988"/>
                  </a:lnTo>
                  <a:lnTo>
                    <a:pt x="13063" y="772"/>
                  </a:lnTo>
                  <a:close/>
                  <a:moveTo>
                    <a:pt x="13042" y="0"/>
                  </a:moveTo>
                  <a:lnTo>
                    <a:pt x="0" y="31437"/>
                  </a:lnTo>
                  <a:lnTo>
                    <a:pt x="26074" y="26063"/>
                  </a:lnTo>
                  <a:lnTo>
                    <a:pt x="13042" y="0"/>
                  </a:lnTo>
                  <a:close/>
                </a:path>
              </a:pathLst>
            </a:custGeom>
            <a:solidFill>
              <a:srgbClr val="F3F3F3">
                <a:alpha val="0"/>
              </a:srgbClr>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32"/>
            <p:cNvSpPr/>
            <p:nvPr/>
          </p:nvSpPr>
          <p:spPr>
            <a:xfrm>
              <a:off x="1151400" y="2893725"/>
              <a:ext cx="204525" cy="398325"/>
            </a:xfrm>
            <a:custGeom>
              <a:avLst/>
              <a:gdLst/>
              <a:ahLst/>
              <a:cxnLst/>
              <a:rect l="l" t="t" r="r" b="b"/>
              <a:pathLst>
                <a:path w="8181" h="15933" extrusionOk="0">
                  <a:moveTo>
                    <a:pt x="293" y="1"/>
                  </a:moveTo>
                  <a:lnTo>
                    <a:pt x="1" y="136"/>
                  </a:lnTo>
                  <a:lnTo>
                    <a:pt x="7899" y="15933"/>
                  </a:lnTo>
                  <a:lnTo>
                    <a:pt x="8181" y="15786"/>
                  </a:lnTo>
                  <a:lnTo>
                    <a:pt x="293" y="1"/>
                  </a:lnTo>
                  <a:close/>
                </a:path>
              </a:pathLst>
            </a:custGeom>
            <a:solidFill>
              <a:srgbClr val="F3F3F3">
                <a:alpha val="0"/>
              </a:srgbClr>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32"/>
            <p:cNvSpPr/>
            <p:nvPr/>
          </p:nvSpPr>
          <p:spPr>
            <a:xfrm>
              <a:off x="1345750" y="2750525"/>
              <a:ext cx="454400" cy="695950"/>
            </a:xfrm>
            <a:custGeom>
              <a:avLst/>
              <a:gdLst/>
              <a:ahLst/>
              <a:cxnLst/>
              <a:rect l="l" t="t" r="r" b="b"/>
              <a:pathLst>
                <a:path w="18176" h="27838" extrusionOk="0">
                  <a:moveTo>
                    <a:pt x="17695" y="1065"/>
                  </a:moveTo>
                  <a:lnTo>
                    <a:pt x="14044" y="27368"/>
                  </a:lnTo>
                  <a:lnTo>
                    <a:pt x="532" y="21525"/>
                  </a:lnTo>
                  <a:lnTo>
                    <a:pt x="17695" y="1065"/>
                  </a:lnTo>
                  <a:close/>
                  <a:moveTo>
                    <a:pt x="18175" y="0"/>
                  </a:moveTo>
                  <a:lnTo>
                    <a:pt x="146" y="21484"/>
                  </a:lnTo>
                  <a:lnTo>
                    <a:pt x="0" y="21651"/>
                  </a:lnTo>
                  <a:lnTo>
                    <a:pt x="14304" y="27837"/>
                  </a:lnTo>
                  <a:lnTo>
                    <a:pt x="18175" y="0"/>
                  </a:lnTo>
                  <a:close/>
                </a:path>
              </a:pathLst>
            </a:custGeom>
            <a:solidFill>
              <a:srgbClr val="F3F3F3">
                <a:alpha val="0"/>
              </a:srgbClr>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32"/>
            <p:cNvSpPr/>
            <p:nvPr/>
          </p:nvSpPr>
          <p:spPr>
            <a:xfrm>
              <a:off x="1985325" y="2193900"/>
              <a:ext cx="131200" cy="228500"/>
            </a:xfrm>
            <a:custGeom>
              <a:avLst/>
              <a:gdLst/>
              <a:ahLst/>
              <a:cxnLst/>
              <a:rect l="l" t="t" r="r" b="b"/>
              <a:pathLst>
                <a:path w="5248" h="9140" extrusionOk="0">
                  <a:moveTo>
                    <a:pt x="5248" y="0"/>
                  </a:moveTo>
                  <a:lnTo>
                    <a:pt x="0" y="9140"/>
                  </a:lnTo>
                  <a:close/>
                </a:path>
              </a:pathLst>
            </a:custGeom>
            <a:solidFill>
              <a:srgbClr val="F3F3F3">
                <a:alpha val="0"/>
              </a:srgbClr>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32"/>
            <p:cNvSpPr/>
            <p:nvPr/>
          </p:nvSpPr>
          <p:spPr>
            <a:xfrm>
              <a:off x="1794375" y="2188675"/>
              <a:ext cx="331300" cy="574400"/>
            </a:xfrm>
            <a:custGeom>
              <a:avLst/>
              <a:gdLst/>
              <a:ahLst/>
              <a:cxnLst/>
              <a:rect l="l" t="t" r="r" b="b"/>
              <a:pathLst>
                <a:path w="13252" h="22976" extrusionOk="0">
                  <a:moveTo>
                    <a:pt x="13001" y="0"/>
                  </a:moveTo>
                  <a:lnTo>
                    <a:pt x="12886" y="209"/>
                  </a:lnTo>
                  <a:lnTo>
                    <a:pt x="7638" y="9349"/>
                  </a:lnTo>
                  <a:lnTo>
                    <a:pt x="1" y="22662"/>
                  </a:lnTo>
                  <a:lnTo>
                    <a:pt x="22" y="22715"/>
                  </a:lnTo>
                  <a:lnTo>
                    <a:pt x="230" y="22474"/>
                  </a:lnTo>
                  <a:lnTo>
                    <a:pt x="168" y="22944"/>
                  </a:lnTo>
                  <a:lnTo>
                    <a:pt x="199" y="22975"/>
                  </a:lnTo>
                  <a:lnTo>
                    <a:pt x="13252" y="220"/>
                  </a:lnTo>
                  <a:lnTo>
                    <a:pt x="12855" y="283"/>
                  </a:lnTo>
                  <a:lnTo>
                    <a:pt x="13001" y="0"/>
                  </a:lnTo>
                  <a:close/>
                </a:path>
              </a:pathLst>
            </a:custGeom>
            <a:solidFill>
              <a:srgbClr val="F3F3F3">
                <a:alpha val="0"/>
              </a:srgbClr>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32"/>
            <p:cNvSpPr/>
            <p:nvPr/>
          </p:nvSpPr>
          <p:spPr>
            <a:xfrm>
              <a:off x="1793075" y="2755225"/>
              <a:ext cx="1850" cy="2625"/>
            </a:xfrm>
            <a:custGeom>
              <a:avLst/>
              <a:gdLst/>
              <a:ahLst/>
              <a:cxnLst/>
              <a:rect l="l" t="t" r="r" b="b"/>
              <a:pathLst>
                <a:path w="74" h="105" extrusionOk="0">
                  <a:moveTo>
                    <a:pt x="53" y="0"/>
                  </a:moveTo>
                  <a:lnTo>
                    <a:pt x="0" y="84"/>
                  </a:lnTo>
                  <a:lnTo>
                    <a:pt x="32" y="105"/>
                  </a:lnTo>
                  <a:lnTo>
                    <a:pt x="74" y="53"/>
                  </a:lnTo>
                  <a:lnTo>
                    <a:pt x="53" y="0"/>
                  </a:lnTo>
                  <a:close/>
                </a:path>
              </a:pathLst>
            </a:custGeom>
            <a:solidFill>
              <a:srgbClr val="F3F3F3">
                <a:alpha val="0"/>
              </a:srgbClr>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32"/>
            <p:cNvSpPr/>
            <p:nvPr/>
          </p:nvSpPr>
          <p:spPr>
            <a:xfrm>
              <a:off x="1793875" y="2750525"/>
              <a:ext cx="6275" cy="11775"/>
            </a:xfrm>
            <a:custGeom>
              <a:avLst/>
              <a:gdLst/>
              <a:ahLst/>
              <a:cxnLst/>
              <a:rect l="l" t="t" r="r" b="b"/>
              <a:pathLst>
                <a:path w="251" h="471" extrusionOk="0">
                  <a:moveTo>
                    <a:pt x="250" y="0"/>
                  </a:moveTo>
                  <a:lnTo>
                    <a:pt x="42" y="241"/>
                  </a:lnTo>
                  <a:lnTo>
                    <a:pt x="0" y="293"/>
                  </a:lnTo>
                  <a:lnTo>
                    <a:pt x="188" y="470"/>
                  </a:lnTo>
                  <a:lnTo>
                    <a:pt x="250" y="0"/>
                  </a:lnTo>
                  <a:close/>
                </a:path>
              </a:pathLst>
            </a:custGeom>
            <a:solidFill>
              <a:srgbClr val="F3F3F3">
                <a:alpha val="0"/>
              </a:srgbClr>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32"/>
            <p:cNvSpPr/>
            <p:nvPr/>
          </p:nvSpPr>
          <p:spPr>
            <a:xfrm>
              <a:off x="1901850" y="1202975"/>
              <a:ext cx="757500" cy="997200"/>
            </a:xfrm>
            <a:custGeom>
              <a:avLst/>
              <a:gdLst/>
              <a:ahLst/>
              <a:cxnLst/>
              <a:rect l="l" t="t" r="r" b="b"/>
              <a:pathLst>
                <a:path w="30300" h="39888" extrusionOk="0">
                  <a:moveTo>
                    <a:pt x="29507" y="803"/>
                  </a:moveTo>
                  <a:lnTo>
                    <a:pt x="8879" y="39115"/>
                  </a:lnTo>
                  <a:lnTo>
                    <a:pt x="407" y="16641"/>
                  </a:lnTo>
                  <a:lnTo>
                    <a:pt x="29507" y="803"/>
                  </a:lnTo>
                  <a:close/>
                  <a:moveTo>
                    <a:pt x="30300" y="0"/>
                  </a:moveTo>
                  <a:lnTo>
                    <a:pt x="1" y="16495"/>
                  </a:lnTo>
                  <a:lnTo>
                    <a:pt x="8827" y="39888"/>
                  </a:lnTo>
                  <a:lnTo>
                    <a:pt x="30300" y="0"/>
                  </a:lnTo>
                  <a:close/>
                </a:path>
              </a:pathLst>
            </a:custGeom>
            <a:solidFill>
              <a:srgbClr val="F3F3F3">
                <a:alpha val="0"/>
              </a:srgbClr>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32"/>
            <p:cNvSpPr/>
            <p:nvPr/>
          </p:nvSpPr>
          <p:spPr>
            <a:xfrm>
              <a:off x="2115750" y="1211050"/>
              <a:ext cx="1135950" cy="984700"/>
            </a:xfrm>
            <a:custGeom>
              <a:avLst/>
              <a:gdLst/>
              <a:ahLst/>
              <a:cxnLst/>
              <a:rect l="l" t="t" r="r" b="b"/>
              <a:pathLst>
                <a:path w="45438" h="39388" extrusionOk="0">
                  <a:moveTo>
                    <a:pt x="21201" y="0"/>
                  </a:moveTo>
                  <a:lnTo>
                    <a:pt x="0" y="39388"/>
                  </a:lnTo>
                  <a:lnTo>
                    <a:pt x="0" y="39388"/>
                  </a:lnTo>
                  <a:lnTo>
                    <a:pt x="45438" y="32198"/>
                  </a:lnTo>
                  <a:lnTo>
                    <a:pt x="45386" y="31875"/>
                  </a:lnTo>
                  <a:lnTo>
                    <a:pt x="594" y="38970"/>
                  </a:lnTo>
                  <a:lnTo>
                    <a:pt x="594" y="38970"/>
                  </a:lnTo>
                  <a:lnTo>
                    <a:pt x="21493" y="157"/>
                  </a:lnTo>
                  <a:lnTo>
                    <a:pt x="21201" y="0"/>
                  </a:lnTo>
                  <a:close/>
                </a:path>
              </a:pathLst>
            </a:custGeom>
            <a:solidFill>
              <a:srgbClr val="F3F3F3">
                <a:alpha val="0"/>
              </a:srgbClr>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32"/>
            <p:cNvSpPr/>
            <p:nvPr/>
          </p:nvSpPr>
          <p:spPr>
            <a:xfrm>
              <a:off x="2640800" y="728250"/>
              <a:ext cx="785950" cy="495100"/>
            </a:xfrm>
            <a:custGeom>
              <a:avLst/>
              <a:gdLst/>
              <a:ahLst/>
              <a:cxnLst/>
              <a:rect l="l" t="t" r="r" b="b"/>
              <a:pathLst>
                <a:path w="31438" h="19804" extrusionOk="0">
                  <a:moveTo>
                    <a:pt x="30153" y="438"/>
                  </a:moveTo>
                  <a:lnTo>
                    <a:pt x="689" y="18989"/>
                  </a:lnTo>
                  <a:lnTo>
                    <a:pt x="7596" y="2254"/>
                  </a:lnTo>
                  <a:lnTo>
                    <a:pt x="30153" y="438"/>
                  </a:lnTo>
                  <a:close/>
                  <a:moveTo>
                    <a:pt x="31437" y="0"/>
                  </a:moveTo>
                  <a:lnTo>
                    <a:pt x="7377" y="1941"/>
                  </a:lnTo>
                  <a:lnTo>
                    <a:pt x="0" y="19803"/>
                  </a:lnTo>
                  <a:lnTo>
                    <a:pt x="31437" y="0"/>
                  </a:lnTo>
                  <a:close/>
                </a:path>
              </a:pathLst>
            </a:custGeom>
            <a:solidFill>
              <a:srgbClr val="F3F3F3">
                <a:alpha val="0"/>
              </a:srgbClr>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32"/>
            <p:cNvSpPr/>
            <p:nvPr/>
          </p:nvSpPr>
          <p:spPr>
            <a:xfrm>
              <a:off x="2819225" y="446000"/>
              <a:ext cx="601500" cy="339375"/>
            </a:xfrm>
            <a:custGeom>
              <a:avLst/>
              <a:gdLst/>
              <a:ahLst/>
              <a:cxnLst/>
              <a:rect l="l" t="t" r="r" b="b"/>
              <a:pathLst>
                <a:path w="24060" h="13575" extrusionOk="0">
                  <a:moveTo>
                    <a:pt x="10528" y="460"/>
                  </a:moveTo>
                  <a:lnTo>
                    <a:pt x="23257" y="11384"/>
                  </a:lnTo>
                  <a:lnTo>
                    <a:pt x="699" y="13199"/>
                  </a:lnTo>
                  <a:lnTo>
                    <a:pt x="10528" y="460"/>
                  </a:lnTo>
                  <a:close/>
                  <a:moveTo>
                    <a:pt x="10475" y="1"/>
                  </a:moveTo>
                  <a:lnTo>
                    <a:pt x="0" y="13575"/>
                  </a:lnTo>
                  <a:lnTo>
                    <a:pt x="24060" y="11634"/>
                  </a:lnTo>
                  <a:lnTo>
                    <a:pt x="10475" y="1"/>
                  </a:lnTo>
                  <a:close/>
                </a:path>
              </a:pathLst>
            </a:custGeom>
            <a:solidFill>
              <a:srgbClr val="F3F3F3">
                <a:alpha val="0"/>
              </a:srgbClr>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32"/>
            <p:cNvSpPr/>
            <p:nvPr/>
          </p:nvSpPr>
          <p:spPr>
            <a:xfrm>
              <a:off x="3073550" y="285575"/>
              <a:ext cx="561075" cy="454700"/>
            </a:xfrm>
            <a:custGeom>
              <a:avLst/>
              <a:gdLst/>
              <a:ahLst/>
              <a:cxnLst/>
              <a:rect l="l" t="t" r="r" b="b"/>
              <a:pathLst>
                <a:path w="22443" h="18188" extrusionOk="0">
                  <a:moveTo>
                    <a:pt x="21827" y="513"/>
                  </a:moveTo>
                  <a:lnTo>
                    <a:pt x="13439" y="17665"/>
                  </a:lnTo>
                  <a:lnTo>
                    <a:pt x="657" y="6720"/>
                  </a:lnTo>
                  <a:lnTo>
                    <a:pt x="21827" y="513"/>
                  </a:lnTo>
                  <a:close/>
                  <a:moveTo>
                    <a:pt x="22442" y="1"/>
                  </a:moveTo>
                  <a:lnTo>
                    <a:pt x="0" y="6574"/>
                  </a:lnTo>
                  <a:lnTo>
                    <a:pt x="13543" y="18187"/>
                  </a:lnTo>
                  <a:lnTo>
                    <a:pt x="22442" y="1"/>
                  </a:lnTo>
                  <a:close/>
                </a:path>
              </a:pathLst>
            </a:custGeom>
            <a:solidFill>
              <a:srgbClr val="F3F3F3">
                <a:alpha val="0"/>
              </a:srgbClr>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32"/>
            <p:cNvSpPr/>
            <p:nvPr/>
          </p:nvSpPr>
          <p:spPr>
            <a:xfrm>
              <a:off x="3402450" y="287150"/>
              <a:ext cx="744200" cy="454150"/>
            </a:xfrm>
            <a:custGeom>
              <a:avLst/>
              <a:gdLst/>
              <a:ahLst/>
              <a:cxnLst/>
              <a:rect l="l" t="t" r="r" b="b"/>
              <a:pathLst>
                <a:path w="29768" h="18166" extrusionOk="0">
                  <a:moveTo>
                    <a:pt x="9068" y="387"/>
                  </a:moveTo>
                  <a:lnTo>
                    <a:pt x="28797" y="6605"/>
                  </a:lnTo>
                  <a:lnTo>
                    <a:pt x="658" y="17561"/>
                  </a:lnTo>
                  <a:lnTo>
                    <a:pt x="9068" y="387"/>
                  </a:lnTo>
                  <a:close/>
                  <a:moveTo>
                    <a:pt x="8890" y="1"/>
                  </a:moveTo>
                  <a:lnTo>
                    <a:pt x="0" y="18166"/>
                  </a:lnTo>
                  <a:lnTo>
                    <a:pt x="29768" y="6564"/>
                  </a:lnTo>
                  <a:lnTo>
                    <a:pt x="9026" y="42"/>
                  </a:lnTo>
                  <a:lnTo>
                    <a:pt x="8890" y="1"/>
                  </a:lnTo>
                  <a:close/>
                </a:path>
              </a:pathLst>
            </a:custGeom>
            <a:solidFill>
              <a:srgbClr val="F3F3F3">
                <a:alpha val="0"/>
              </a:srgbClr>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32"/>
            <p:cNvSpPr/>
            <p:nvPr/>
          </p:nvSpPr>
          <p:spPr>
            <a:xfrm>
              <a:off x="4128900" y="447575"/>
              <a:ext cx="349550" cy="543625"/>
            </a:xfrm>
            <a:custGeom>
              <a:avLst/>
              <a:gdLst/>
              <a:ahLst/>
              <a:cxnLst/>
              <a:rect l="l" t="t" r="r" b="b"/>
              <a:pathLst>
                <a:path w="13982" h="21745" extrusionOk="0">
                  <a:moveTo>
                    <a:pt x="439" y="334"/>
                  </a:moveTo>
                  <a:lnTo>
                    <a:pt x="13532" y="699"/>
                  </a:lnTo>
                  <a:lnTo>
                    <a:pt x="6625" y="20701"/>
                  </a:lnTo>
                  <a:lnTo>
                    <a:pt x="439" y="334"/>
                  </a:lnTo>
                  <a:close/>
                  <a:moveTo>
                    <a:pt x="0" y="1"/>
                  </a:moveTo>
                  <a:lnTo>
                    <a:pt x="6604" y="21744"/>
                  </a:lnTo>
                  <a:lnTo>
                    <a:pt x="13981" y="386"/>
                  </a:lnTo>
                  <a:lnTo>
                    <a:pt x="0" y="1"/>
                  </a:lnTo>
                  <a:close/>
                </a:path>
              </a:pathLst>
            </a:custGeom>
            <a:solidFill>
              <a:srgbClr val="F3F3F3">
                <a:alpha val="0"/>
              </a:srgbClr>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32"/>
            <p:cNvSpPr/>
            <p:nvPr/>
          </p:nvSpPr>
          <p:spPr>
            <a:xfrm>
              <a:off x="4285925" y="456450"/>
              <a:ext cx="572025" cy="532900"/>
            </a:xfrm>
            <a:custGeom>
              <a:avLst/>
              <a:gdLst/>
              <a:ahLst/>
              <a:cxnLst/>
              <a:rect l="l" t="t" r="r" b="b"/>
              <a:pathLst>
                <a:path w="22881" h="21316" extrusionOk="0">
                  <a:moveTo>
                    <a:pt x="7575" y="386"/>
                  </a:moveTo>
                  <a:lnTo>
                    <a:pt x="22151" y="4028"/>
                  </a:lnTo>
                  <a:lnTo>
                    <a:pt x="657" y="20408"/>
                  </a:lnTo>
                  <a:lnTo>
                    <a:pt x="7575" y="386"/>
                  </a:lnTo>
                  <a:close/>
                  <a:moveTo>
                    <a:pt x="7367" y="0"/>
                  </a:moveTo>
                  <a:lnTo>
                    <a:pt x="0" y="21316"/>
                  </a:lnTo>
                  <a:lnTo>
                    <a:pt x="22881" y="3871"/>
                  </a:lnTo>
                  <a:lnTo>
                    <a:pt x="7367" y="0"/>
                  </a:lnTo>
                  <a:close/>
                </a:path>
              </a:pathLst>
            </a:custGeom>
            <a:solidFill>
              <a:srgbClr val="F3F3F3">
                <a:alpha val="0"/>
              </a:srgbClr>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32"/>
            <p:cNvSpPr/>
            <p:nvPr/>
          </p:nvSpPr>
          <p:spPr>
            <a:xfrm>
              <a:off x="3398025" y="446275"/>
              <a:ext cx="902250" cy="537625"/>
            </a:xfrm>
            <a:custGeom>
              <a:avLst/>
              <a:gdLst/>
              <a:ahLst/>
              <a:cxnLst/>
              <a:rect l="l" t="t" r="r" b="b"/>
              <a:pathLst>
                <a:path w="36090" h="21505" extrusionOk="0">
                  <a:moveTo>
                    <a:pt x="29350" y="438"/>
                  </a:moveTo>
                  <a:lnTo>
                    <a:pt x="35610" y="21034"/>
                  </a:lnTo>
                  <a:lnTo>
                    <a:pt x="35610" y="21034"/>
                  </a:lnTo>
                  <a:lnTo>
                    <a:pt x="1023" y="11467"/>
                  </a:lnTo>
                  <a:lnTo>
                    <a:pt x="29350" y="438"/>
                  </a:lnTo>
                  <a:close/>
                  <a:moveTo>
                    <a:pt x="29558" y="0"/>
                  </a:moveTo>
                  <a:lnTo>
                    <a:pt x="1" y="11530"/>
                  </a:lnTo>
                  <a:lnTo>
                    <a:pt x="36090" y="21504"/>
                  </a:lnTo>
                  <a:lnTo>
                    <a:pt x="36090" y="21504"/>
                  </a:lnTo>
                  <a:lnTo>
                    <a:pt x="29611" y="167"/>
                  </a:lnTo>
                  <a:lnTo>
                    <a:pt x="29558" y="0"/>
                  </a:lnTo>
                  <a:close/>
                </a:path>
              </a:pathLst>
            </a:custGeom>
            <a:solidFill>
              <a:srgbClr val="F3F3F3">
                <a:alpha val="0"/>
              </a:srgbClr>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32"/>
            <p:cNvSpPr/>
            <p:nvPr/>
          </p:nvSpPr>
          <p:spPr>
            <a:xfrm>
              <a:off x="4283050" y="549550"/>
              <a:ext cx="1017050" cy="499025"/>
            </a:xfrm>
            <a:custGeom>
              <a:avLst/>
              <a:gdLst/>
              <a:ahLst/>
              <a:cxnLst/>
              <a:rect l="l" t="t" r="r" b="b"/>
              <a:pathLst>
                <a:path w="40682" h="19961" extrusionOk="0">
                  <a:moveTo>
                    <a:pt x="22610" y="439"/>
                  </a:moveTo>
                  <a:lnTo>
                    <a:pt x="39909" y="19585"/>
                  </a:lnTo>
                  <a:lnTo>
                    <a:pt x="888" y="17007"/>
                  </a:lnTo>
                  <a:lnTo>
                    <a:pt x="22610" y="439"/>
                  </a:lnTo>
                  <a:close/>
                  <a:moveTo>
                    <a:pt x="22652" y="1"/>
                  </a:moveTo>
                  <a:lnTo>
                    <a:pt x="0" y="17279"/>
                  </a:lnTo>
                  <a:lnTo>
                    <a:pt x="40681" y="19961"/>
                  </a:lnTo>
                  <a:lnTo>
                    <a:pt x="40681" y="19961"/>
                  </a:lnTo>
                  <a:lnTo>
                    <a:pt x="22652" y="1"/>
                  </a:lnTo>
                  <a:close/>
                </a:path>
              </a:pathLst>
            </a:custGeom>
            <a:solidFill>
              <a:srgbClr val="F3F3F3">
                <a:alpha val="0"/>
              </a:srgbClr>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2"/>
            <p:cNvSpPr/>
            <p:nvPr/>
          </p:nvSpPr>
          <p:spPr>
            <a:xfrm>
              <a:off x="4833675" y="544350"/>
              <a:ext cx="718650" cy="505000"/>
            </a:xfrm>
            <a:custGeom>
              <a:avLst/>
              <a:gdLst/>
              <a:ahLst/>
              <a:cxnLst/>
              <a:rect l="l" t="t" r="r" b="b"/>
              <a:pathLst>
                <a:path w="28746" h="20200" extrusionOk="0">
                  <a:moveTo>
                    <a:pt x="1211" y="866"/>
                  </a:moveTo>
                  <a:lnTo>
                    <a:pt x="28109" y="12124"/>
                  </a:lnTo>
                  <a:lnTo>
                    <a:pt x="18291" y="19761"/>
                  </a:lnTo>
                  <a:lnTo>
                    <a:pt x="1211" y="866"/>
                  </a:lnTo>
                  <a:close/>
                  <a:moveTo>
                    <a:pt x="1" y="0"/>
                  </a:moveTo>
                  <a:lnTo>
                    <a:pt x="18155" y="20085"/>
                  </a:lnTo>
                  <a:lnTo>
                    <a:pt x="18249" y="20199"/>
                  </a:lnTo>
                  <a:lnTo>
                    <a:pt x="28745" y="12040"/>
                  </a:lnTo>
                  <a:lnTo>
                    <a:pt x="1" y="0"/>
                  </a:lnTo>
                  <a:close/>
                </a:path>
              </a:pathLst>
            </a:custGeom>
            <a:solidFill>
              <a:srgbClr val="F3F3F3">
                <a:alpha val="0"/>
              </a:srgbClr>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32"/>
            <p:cNvSpPr/>
            <p:nvPr/>
          </p:nvSpPr>
          <p:spPr>
            <a:xfrm>
              <a:off x="3409750" y="729800"/>
              <a:ext cx="885600" cy="252250"/>
            </a:xfrm>
            <a:custGeom>
              <a:avLst/>
              <a:gdLst/>
              <a:ahLst/>
              <a:cxnLst/>
              <a:rect l="l" t="t" r="r" b="b"/>
              <a:pathLst>
                <a:path w="35424" h="10090" extrusionOk="0">
                  <a:moveTo>
                    <a:pt x="84" y="1"/>
                  </a:moveTo>
                  <a:lnTo>
                    <a:pt x="1" y="314"/>
                  </a:lnTo>
                  <a:lnTo>
                    <a:pt x="35340" y="10090"/>
                  </a:lnTo>
                  <a:lnTo>
                    <a:pt x="35423" y="9777"/>
                  </a:lnTo>
                  <a:lnTo>
                    <a:pt x="84" y="1"/>
                  </a:lnTo>
                  <a:close/>
                </a:path>
              </a:pathLst>
            </a:custGeom>
            <a:solidFill>
              <a:srgbClr val="F3F3F3">
                <a:alpha val="0"/>
              </a:srgbClr>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32"/>
            <p:cNvSpPr/>
            <p:nvPr/>
          </p:nvSpPr>
          <p:spPr>
            <a:xfrm>
              <a:off x="3999000" y="976800"/>
              <a:ext cx="299200" cy="933075"/>
            </a:xfrm>
            <a:custGeom>
              <a:avLst/>
              <a:gdLst/>
              <a:ahLst/>
              <a:cxnLst/>
              <a:rect l="l" t="t" r="r" b="b"/>
              <a:pathLst>
                <a:path w="11968" h="37323" extrusionOk="0">
                  <a:moveTo>
                    <a:pt x="11654" y="1"/>
                  </a:moveTo>
                  <a:lnTo>
                    <a:pt x="1" y="37218"/>
                  </a:lnTo>
                  <a:lnTo>
                    <a:pt x="314" y="37322"/>
                  </a:lnTo>
                  <a:lnTo>
                    <a:pt x="11967" y="95"/>
                  </a:lnTo>
                  <a:lnTo>
                    <a:pt x="11654" y="1"/>
                  </a:lnTo>
                  <a:close/>
                </a:path>
              </a:pathLst>
            </a:custGeom>
            <a:solidFill>
              <a:srgbClr val="F3F3F3">
                <a:alpha val="0"/>
              </a:srgbClr>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32"/>
            <p:cNvSpPr/>
            <p:nvPr/>
          </p:nvSpPr>
          <p:spPr>
            <a:xfrm>
              <a:off x="2820000" y="2001900"/>
              <a:ext cx="529775" cy="596850"/>
            </a:xfrm>
            <a:custGeom>
              <a:avLst/>
              <a:gdLst/>
              <a:ahLst/>
              <a:cxnLst/>
              <a:rect l="l" t="t" r="r" b="b"/>
              <a:pathLst>
                <a:path w="21191" h="23874" extrusionOk="0">
                  <a:moveTo>
                    <a:pt x="17143" y="805"/>
                  </a:moveTo>
                  <a:lnTo>
                    <a:pt x="20805" y="23550"/>
                  </a:lnTo>
                  <a:lnTo>
                    <a:pt x="637" y="23184"/>
                  </a:lnTo>
                  <a:lnTo>
                    <a:pt x="17143" y="805"/>
                  </a:lnTo>
                  <a:close/>
                  <a:moveTo>
                    <a:pt x="17341" y="1"/>
                  </a:moveTo>
                  <a:lnTo>
                    <a:pt x="1" y="23487"/>
                  </a:lnTo>
                  <a:lnTo>
                    <a:pt x="20993" y="23873"/>
                  </a:lnTo>
                  <a:lnTo>
                    <a:pt x="21191" y="23873"/>
                  </a:lnTo>
                  <a:lnTo>
                    <a:pt x="17341" y="1"/>
                  </a:lnTo>
                  <a:close/>
                </a:path>
              </a:pathLst>
            </a:custGeom>
            <a:solidFill>
              <a:srgbClr val="F3F3F3">
                <a:alpha val="0"/>
              </a:srgbClr>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32"/>
            <p:cNvSpPr/>
            <p:nvPr/>
          </p:nvSpPr>
          <p:spPr>
            <a:xfrm>
              <a:off x="3254300" y="2007125"/>
              <a:ext cx="1325" cy="1350"/>
            </a:xfrm>
            <a:custGeom>
              <a:avLst/>
              <a:gdLst/>
              <a:ahLst/>
              <a:cxnLst/>
              <a:rect l="l" t="t" r="r" b="b"/>
              <a:pathLst>
                <a:path w="53" h="54" extrusionOk="0">
                  <a:moveTo>
                    <a:pt x="53" y="1"/>
                  </a:moveTo>
                  <a:lnTo>
                    <a:pt x="0" y="11"/>
                  </a:lnTo>
                  <a:lnTo>
                    <a:pt x="11" y="53"/>
                  </a:lnTo>
                  <a:lnTo>
                    <a:pt x="53" y="1"/>
                  </a:lnTo>
                  <a:close/>
                </a:path>
              </a:pathLst>
            </a:custGeom>
            <a:solidFill>
              <a:srgbClr val="F3F3F3">
                <a:alpha val="0"/>
              </a:srgbClr>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32"/>
            <p:cNvSpPr/>
            <p:nvPr/>
          </p:nvSpPr>
          <p:spPr>
            <a:xfrm>
              <a:off x="3254575" y="1905400"/>
              <a:ext cx="743650" cy="105925"/>
            </a:xfrm>
            <a:custGeom>
              <a:avLst/>
              <a:gdLst/>
              <a:ahLst/>
              <a:cxnLst/>
              <a:rect l="l" t="t" r="r" b="b"/>
              <a:pathLst>
                <a:path w="29746" h="4237" extrusionOk="0">
                  <a:moveTo>
                    <a:pt x="29631" y="1"/>
                  </a:moveTo>
                  <a:lnTo>
                    <a:pt x="42" y="4070"/>
                  </a:lnTo>
                  <a:lnTo>
                    <a:pt x="0" y="4122"/>
                  </a:lnTo>
                  <a:lnTo>
                    <a:pt x="21" y="4237"/>
                  </a:lnTo>
                  <a:lnTo>
                    <a:pt x="29746" y="157"/>
                  </a:lnTo>
                  <a:lnTo>
                    <a:pt x="29631" y="1"/>
                  </a:lnTo>
                  <a:close/>
                </a:path>
              </a:pathLst>
            </a:custGeom>
            <a:solidFill>
              <a:srgbClr val="F3F3F3">
                <a:alpha val="0"/>
              </a:srgbClr>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32"/>
            <p:cNvSpPr/>
            <p:nvPr/>
          </p:nvSpPr>
          <p:spPr>
            <a:xfrm>
              <a:off x="3255075" y="1909325"/>
              <a:ext cx="745000" cy="273625"/>
            </a:xfrm>
            <a:custGeom>
              <a:avLst/>
              <a:gdLst/>
              <a:ahLst/>
              <a:cxnLst/>
              <a:rect l="l" t="t" r="r" b="b"/>
              <a:pathLst>
                <a:path w="29800" h="10945" extrusionOk="0">
                  <a:moveTo>
                    <a:pt x="29726" y="0"/>
                  </a:moveTo>
                  <a:lnTo>
                    <a:pt x="1" y="4080"/>
                  </a:lnTo>
                  <a:lnTo>
                    <a:pt x="28" y="4246"/>
                  </a:lnTo>
                  <a:lnTo>
                    <a:pt x="28" y="4246"/>
                  </a:lnTo>
                  <a:lnTo>
                    <a:pt x="29737" y="157"/>
                  </a:lnTo>
                  <a:lnTo>
                    <a:pt x="29799" y="84"/>
                  </a:lnTo>
                  <a:lnTo>
                    <a:pt x="29726" y="0"/>
                  </a:lnTo>
                  <a:close/>
                  <a:moveTo>
                    <a:pt x="28" y="4246"/>
                  </a:moveTo>
                  <a:lnTo>
                    <a:pt x="22" y="4247"/>
                  </a:lnTo>
                  <a:lnTo>
                    <a:pt x="1107" y="10945"/>
                  </a:lnTo>
                  <a:lnTo>
                    <a:pt x="28" y="4246"/>
                  </a:lnTo>
                  <a:close/>
                </a:path>
              </a:pathLst>
            </a:custGeom>
            <a:solidFill>
              <a:srgbClr val="F3F3F3">
                <a:alpha val="0"/>
              </a:srgbClr>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32"/>
            <p:cNvSpPr/>
            <p:nvPr/>
          </p:nvSpPr>
          <p:spPr>
            <a:xfrm>
              <a:off x="3998475" y="1911400"/>
              <a:ext cx="2625" cy="1850"/>
            </a:xfrm>
            <a:custGeom>
              <a:avLst/>
              <a:gdLst/>
              <a:ahLst/>
              <a:cxnLst/>
              <a:rect l="l" t="t" r="r" b="b"/>
              <a:pathLst>
                <a:path w="105" h="74" extrusionOk="0">
                  <a:moveTo>
                    <a:pt x="63" y="1"/>
                  </a:moveTo>
                  <a:lnTo>
                    <a:pt x="1" y="74"/>
                  </a:lnTo>
                  <a:lnTo>
                    <a:pt x="1" y="74"/>
                  </a:lnTo>
                  <a:lnTo>
                    <a:pt x="105" y="64"/>
                  </a:lnTo>
                  <a:lnTo>
                    <a:pt x="63" y="1"/>
                  </a:lnTo>
                  <a:close/>
                </a:path>
              </a:pathLst>
            </a:custGeom>
            <a:solidFill>
              <a:srgbClr val="F3F3F3">
                <a:alpha val="0"/>
              </a:srgbClr>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32"/>
            <p:cNvSpPr/>
            <p:nvPr/>
          </p:nvSpPr>
          <p:spPr>
            <a:xfrm>
              <a:off x="3246225" y="2008175"/>
              <a:ext cx="2100" cy="550"/>
            </a:xfrm>
            <a:custGeom>
              <a:avLst/>
              <a:gdLst/>
              <a:ahLst/>
              <a:cxnLst/>
              <a:rect l="l" t="t" r="r" b="b"/>
              <a:pathLst>
                <a:path w="84" h="22" extrusionOk="0">
                  <a:moveTo>
                    <a:pt x="73" y="0"/>
                  </a:moveTo>
                  <a:lnTo>
                    <a:pt x="0" y="11"/>
                  </a:lnTo>
                  <a:lnTo>
                    <a:pt x="0" y="21"/>
                  </a:lnTo>
                  <a:lnTo>
                    <a:pt x="84" y="0"/>
                  </a:lnTo>
                  <a:close/>
                </a:path>
              </a:pathLst>
            </a:custGeom>
            <a:solidFill>
              <a:srgbClr val="F3F3F3">
                <a:alpha val="0"/>
              </a:srgbClr>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32"/>
            <p:cNvSpPr/>
            <p:nvPr/>
          </p:nvSpPr>
          <p:spPr>
            <a:xfrm>
              <a:off x="3248025" y="2008175"/>
              <a:ext cx="825" cy="25"/>
            </a:xfrm>
            <a:custGeom>
              <a:avLst/>
              <a:gdLst/>
              <a:ahLst/>
              <a:cxnLst/>
              <a:rect l="l" t="t" r="r" b="b"/>
              <a:pathLst>
                <a:path w="33" h="1" extrusionOk="0">
                  <a:moveTo>
                    <a:pt x="33" y="0"/>
                  </a:moveTo>
                  <a:lnTo>
                    <a:pt x="1" y="0"/>
                  </a:lnTo>
                  <a:lnTo>
                    <a:pt x="12" y="0"/>
                  </a:lnTo>
                  <a:lnTo>
                    <a:pt x="22" y="0"/>
                  </a:lnTo>
                  <a:close/>
                </a:path>
              </a:pathLst>
            </a:custGeom>
            <a:solidFill>
              <a:srgbClr val="F3F3F3">
                <a:alpha val="0"/>
              </a:srgbClr>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32"/>
            <p:cNvSpPr/>
            <p:nvPr/>
          </p:nvSpPr>
          <p:spPr>
            <a:xfrm>
              <a:off x="3246225" y="2008175"/>
              <a:ext cx="2350" cy="2625"/>
            </a:xfrm>
            <a:custGeom>
              <a:avLst/>
              <a:gdLst/>
              <a:ahLst/>
              <a:cxnLst/>
              <a:rect l="l" t="t" r="r" b="b"/>
              <a:pathLst>
                <a:path w="94" h="105" extrusionOk="0">
                  <a:moveTo>
                    <a:pt x="84" y="0"/>
                  </a:moveTo>
                  <a:lnTo>
                    <a:pt x="0" y="21"/>
                  </a:lnTo>
                  <a:lnTo>
                    <a:pt x="21" y="105"/>
                  </a:lnTo>
                  <a:lnTo>
                    <a:pt x="94" y="0"/>
                  </a:lnTo>
                  <a:close/>
                </a:path>
              </a:pathLst>
            </a:custGeom>
            <a:solidFill>
              <a:srgbClr val="F3F3F3">
                <a:alpha val="0"/>
              </a:srgbClr>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32"/>
            <p:cNvSpPr/>
            <p:nvPr/>
          </p:nvSpPr>
          <p:spPr>
            <a:xfrm>
              <a:off x="3246750" y="2007400"/>
              <a:ext cx="101750" cy="587950"/>
            </a:xfrm>
            <a:custGeom>
              <a:avLst/>
              <a:gdLst/>
              <a:ahLst/>
              <a:cxnLst/>
              <a:rect l="l" t="t" r="r" b="b"/>
              <a:pathLst>
                <a:path w="4070" h="23518" extrusionOk="0">
                  <a:moveTo>
                    <a:pt x="302" y="0"/>
                  </a:moveTo>
                  <a:lnTo>
                    <a:pt x="146" y="21"/>
                  </a:lnTo>
                  <a:lnTo>
                    <a:pt x="84" y="31"/>
                  </a:lnTo>
                  <a:lnTo>
                    <a:pt x="73" y="31"/>
                  </a:lnTo>
                  <a:lnTo>
                    <a:pt x="0" y="136"/>
                  </a:lnTo>
                  <a:lnTo>
                    <a:pt x="73" y="585"/>
                  </a:lnTo>
                  <a:lnTo>
                    <a:pt x="2567" y="16037"/>
                  </a:lnTo>
                  <a:lnTo>
                    <a:pt x="3766" y="23518"/>
                  </a:lnTo>
                  <a:lnTo>
                    <a:pt x="3923" y="23497"/>
                  </a:lnTo>
                  <a:lnTo>
                    <a:pt x="3933" y="23330"/>
                  </a:lnTo>
                  <a:lnTo>
                    <a:pt x="4069" y="23330"/>
                  </a:lnTo>
                  <a:lnTo>
                    <a:pt x="1440" y="7022"/>
                  </a:lnTo>
                  <a:lnTo>
                    <a:pt x="334" y="157"/>
                  </a:lnTo>
                  <a:lnTo>
                    <a:pt x="313" y="42"/>
                  </a:lnTo>
                  <a:lnTo>
                    <a:pt x="302" y="0"/>
                  </a:lnTo>
                  <a:close/>
                </a:path>
              </a:pathLst>
            </a:custGeom>
            <a:solidFill>
              <a:srgbClr val="F3F3F3">
                <a:alpha val="0"/>
              </a:srgbClr>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32"/>
            <p:cNvSpPr/>
            <p:nvPr/>
          </p:nvSpPr>
          <p:spPr>
            <a:xfrm>
              <a:off x="1695525" y="2755500"/>
              <a:ext cx="737425" cy="689675"/>
            </a:xfrm>
            <a:custGeom>
              <a:avLst/>
              <a:gdLst/>
              <a:ahLst/>
              <a:cxnLst/>
              <a:rect l="l" t="t" r="r" b="b"/>
              <a:pathLst>
                <a:path w="29497" h="27587" extrusionOk="0">
                  <a:moveTo>
                    <a:pt x="4059" y="668"/>
                  </a:moveTo>
                  <a:lnTo>
                    <a:pt x="28766" y="24269"/>
                  </a:lnTo>
                  <a:lnTo>
                    <a:pt x="376" y="27221"/>
                  </a:lnTo>
                  <a:lnTo>
                    <a:pt x="4059" y="668"/>
                  </a:lnTo>
                  <a:close/>
                  <a:moveTo>
                    <a:pt x="3830" y="0"/>
                  </a:moveTo>
                  <a:lnTo>
                    <a:pt x="0" y="27586"/>
                  </a:lnTo>
                  <a:lnTo>
                    <a:pt x="29152" y="24561"/>
                  </a:lnTo>
                  <a:lnTo>
                    <a:pt x="29496" y="24519"/>
                  </a:lnTo>
                  <a:lnTo>
                    <a:pt x="3830" y="0"/>
                  </a:lnTo>
                  <a:close/>
                </a:path>
              </a:pathLst>
            </a:custGeom>
            <a:solidFill>
              <a:srgbClr val="F3F3F3">
                <a:alpha val="0"/>
              </a:srgbClr>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32"/>
            <p:cNvSpPr/>
            <p:nvPr/>
          </p:nvSpPr>
          <p:spPr>
            <a:xfrm>
              <a:off x="1791250" y="2760950"/>
              <a:ext cx="635425" cy="607275"/>
            </a:xfrm>
            <a:custGeom>
              <a:avLst/>
              <a:gdLst/>
              <a:ahLst/>
              <a:cxnLst/>
              <a:rect l="l" t="t" r="r" b="b"/>
              <a:pathLst>
                <a:path w="25417" h="24291" extrusionOk="0">
                  <a:moveTo>
                    <a:pt x="230" y="1"/>
                  </a:moveTo>
                  <a:lnTo>
                    <a:pt x="1" y="230"/>
                  </a:lnTo>
                  <a:lnTo>
                    <a:pt x="25197" y="24290"/>
                  </a:lnTo>
                  <a:lnTo>
                    <a:pt x="25417" y="24061"/>
                  </a:lnTo>
                  <a:lnTo>
                    <a:pt x="230" y="1"/>
                  </a:lnTo>
                  <a:close/>
                </a:path>
              </a:pathLst>
            </a:custGeom>
            <a:solidFill>
              <a:srgbClr val="F3F3F3">
                <a:alpha val="0"/>
              </a:srgbClr>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32"/>
            <p:cNvSpPr/>
            <p:nvPr/>
          </p:nvSpPr>
          <p:spPr>
            <a:xfrm>
              <a:off x="3344825" y="1906200"/>
              <a:ext cx="1201975" cy="701925"/>
            </a:xfrm>
            <a:custGeom>
              <a:avLst/>
              <a:gdLst/>
              <a:ahLst/>
              <a:cxnLst/>
              <a:rect l="l" t="t" r="r" b="b"/>
              <a:pathLst>
                <a:path w="48079" h="28077" extrusionOk="0">
                  <a:moveTo>
                    <a:pt x="26449" y="0"/>
                  </a:moveTo>
                  <a:lnTo>
                    <a:pt x="26188" y="198"/>
                  </a:lnTo>
                  <a:lnTo>
                    <a:pt x="47420" y="27754"/>
                  </a:lnTo>
                  <a:lnTo>
                    <a:pt x="10" y="27378"/>
                  </a:lnTo>
                  <a:lnTo>
                    <a:pt x="0" y="27701"/>
                  </a:lnTo>
                  <a:lnTo>
                    <a:pt x="48078" y="28077"/>
                  </a:lnTo>
                  <a:lnTo>
                    <a:pt x="48078" y="28077"/>
                  </a:lnTo>
                  <a:lnTo>
                    <a:pt x="26449" y="0"/>
                  </a:lnTo>
                  <a:close/>
                </a:path>
              </a:pathLst>
            </a:custGeom>
            <a:solidFill>
              <a:srgbClr val="F3F3F3">
                <a:alpha val="0"/>
              </a:srgbClr>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32"/>
            <p:cNvSpPr/>
            <p:nvPr/>
          </p:nvSpPr>
          <p:spPr>
            <a:xfrm>
              <a:off x="3864650" y="2608100"/>
              <a:ext cx="670900" cy="897075"/>
            </a:xfrm>
            <a:custGeom>
              <a:avLst/>
              <a:gdLst/>
              <a:ahLst/>
              <a:cxnLst/>
              <a:rect l="l" t="t" r="r" b="b"/>
              <a:pathLst>
                <a:path w="26836" h="35883" extrusionOk="0">
                  <a:moveTo>
                    <a:pt x="26638" y="1"/>
                  </a:moveTo>
                  <a:lnTo>
                    <a:pt x="1" y="35882"/>
                  </a:lnTo>
                  <a:lnTo>
                    <a:pt x="335" y="35704"/>
                  </a:lnTo>
                  <a:lnTo>
                    <a:pt x="26836" y="1"/>
                  </a:lnTo>
                  <a:close/>
                </a:path>
              </a:pathLst>
            </a:custGeom>
            <a:solidFill>
              <a:srgbClr val="F3F3F3">
                <a:alpha val="0"/>
              </a:srgbClr>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32"/>
            <p:cNvSpPr/>
            <p:nvPr/>
          </p:nvSpPr>
          <p:spPr>
            <a:xfrm>
              <a:off x="3873000" y="2608100"/>
              <a:ext cx="667000" cy="892625"/>
            </a:xfrm>
            <a:custGeom>
              <a:avLst/>
              <a:gdLst/>
              <a:ahLst/>
              <a:cxnLst/>
              <a:rect l="l" t="t" r="r" b="b"/>
              <a:pathLst>
                <a:path w="26680" h="35705" extrusionOk="0">
                  <a:moveTo>
                    <a:pt x="26502" y="1"/>
                  </a:moveTo>
                  <a:lnTo>
                    <a:pt x="1" y="35704"/>
                  </a:lnTo>
                  <a:lnTo>
                    <a:pt x="1" y="35704"/>
                  </a:lnTo>
                  <a:lnTo>
                    <a:pt x="335" y="35537"/>
                  </a:lnTo>
                  <a:lnTo>
                    <a:pt x="26680" y="32"/>
                  </a:lnTo>
                  <a:lnTo>
                    <a:pt x="26669" y="32"/>
                  </a:lnTo>
                  <a:lnTo>
                    <a:pt x="26617" y="95"/>
                  </a:lnTo>
                  <a:lnTo>
                    <a:pt x="26544" y="1"/>
                  </a:lnTo>
                  <a:close/>
                </a:path>
              </a:pathLst>
            </a:custGeom>
            <a:solidFill>
              <a:srgbClr val="F3F3F3">
                <a:alpha val="0"/>
              </a:srgbClr>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32"/>
            <p:cNvSpPr/>
            <p:nvPr/>
          </p:nvSpPr>
          <p:spPr>
            <a:xfrm>
              <a:off x="3858675" y="3496525"/>
              <a:ext cx="22700" cy="21675"/>
            </a:xfrm>
            <a:custGeom>
              <a:avLst/>
              <a:gdLst/>
              <a:ahLst/>
              <a:cxnLst/>
              <a:rect l="l" t="t" r="r" b="b"/>
              <a:pathLst>
                <a:path w="908" h="867" extrusionOk="0">
                  <a:moveTo>
                    <a:pt x="908" y="0"/>
                  </a:moveTo>
                  <a:lnTo>
                    <a:pt x="574" y="167"/>
                  </a:lnTo>
                  <a:lnTo>
                    <a:pt x="240" y="345"/>
                  </a:lnTo>
                  <a:lnTo>
                    <a:pt x="0" y="668"/>
                  </a:lnTo>
                  <a:lnTo>
                    <a:pt x="261" y="867"/>
                  </a:lnTo>
                  <a:lnTo>
                    <a:pt x="908" y="0"/>
                  </a:lnTo>
                  <a:close/>
                </a:path>
              </a:pathLst>
            </a:custGeom>
            <a:solidFill>
              <a:srgbClr val="F3F3F3">
                <a:alpha val="0"/>
              </a:srgbClr>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32"/>
            <p:cNvSpPr/>
            <p:nvPr/>
          </p:nvSpPr>
          <p:spPr>
            <a:xfrm>
              <a:off x="4530600" y="2605775"/>
              <a:ext cx="6000" cy="2350"/>
            </a:xfrm>
            <a:custGeom>
              <a:avLst/>
              <a:gdLst/>
              <a:ahLst/>
              <a:cxnLst/>
              <a:rect l="l" t="t" r="r" b="b"/>
              <a:pathLst>
                <a:path w="240" h="94" extrusionOk="0">
                  <a:moveTo>
                    <a:pt x="63" y="0"/>
                  </a:moveTo>
                  <a:lnTo>
                    <a:pt x="0" y="94"/>
                  </a:lnTo>
                  <a:lnTo>
                    <a:pt x="240" y="94"/>
                  </a:lnTo>
                  <a:lnTo>
                    <a:pt x="219" y="63"/>
                  </a:lnTo>
                  <a:lnTo>
                    <a:pt x="63" y="0"/>
                  </a:lnTo>
                  <a:close/>
                </a:path>
              </a:pathLst>
            </a:custGeom>
            <a:solidFill>
              <a:srgbClr val="F3F3F3">
                <a:alpha val="0"/>
              </a:srgbClr>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32"/>
            <p:cNvSpPr/>
            <p:nvPr/>
          </p:nvSpPr>
          <p:spPr>
            <a:xfrm>
              <a:off x="5282325" y="840925"/>
              <a:ext cx="709250" cy="476325"/>
            </a:xfrm>
            <a:custGeom>
              <a:avLst/>
              <a:gdLst/>
              <a:ahLst/>
              <a:cxnLst/>
              <a:rect l="l" t="t" r="r" b="b"/>
              <a:pathLst>
                <a:path w="28370" h="19053" extrusionOk="0">
                  <a:moveTo>
                    <a:pt x="10455" y="439"/>
                  </a:moveTo>
                  <a:lnTo>
                    <a:pt x="27170" y="18238"/>
                  </a:lnTo>
                  <a:lnTo>
                    <a:pt x="648" y="8065"/>
                  </a:lnTo>
                  <a:lnTo>
                    <a:pt x="10455" y="439"/>
                  </a:lnTo>
                  <a:close/>
                  <a:moveTo>
                    <a:pt x="10497" y="0"/>
                  </a:moveTo>
                  <a:lnTo>
                    <a:pt x="1" y="8170"/>
                  </a:lnTo>
                  <a:lnTo>
                    <a:pt x="28369" y="19052"/>
                  </a:lnTo>
                  <a:lnTo>
                    <a:pt x="28369" y="19052"/>
                  </a:lnTo>
                  <a:lnTo>
                    <a:pt x="10497" y="0"/>
                  </a:lnTo>
                  <a:close/>
                </a:path>
              </a:pathLst>
            </a:custGeom>
            <a:solidFill>
              <a:srgbClr val="F3F3F3">
                <a:alpha val="0"/>
              </a:srgbClr>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32"/>
            <p:cNvSpPr/>
            <p:nvPr/>
          </p:nvSpPr>
          <p:spPr>
            <a:xfrm>
              <a:off x="3991950" y="1901225"/>
              <a:ext cx="939325" cy="709250"/>
            </a:xfrm>
            <a:custGeom>
              <a:avLst/>
              <a:gdLst/>
              <a:ahLst/>
              <a:cxnLst/>
              <a:rect l="l" t="t" r="r" b="b"/>
              <a:pathLst>
                <a:path w="37573" h="28370" extrusionOk="0">
                  <a:moveTo>
                    <a:pt x="867" y="596"/>
                  </a:moveTo>
                  <a:lnTo>
                    <a:pt x="36988" y="11280"/>
                  </a:lnTo>
                  <a:lnTo>
                    <a:pt x="21880" y="27858"/>
                  </a:lnTo>
                  <a:lnTo>
                    <a:pt x="867" y="596"/>
                  </a:lnTo>
                  <a:close/>
                  <a:moveTo>
                    <a:pt x="0" y="1"/>
                  </a:moveTo>
                  <a:lnTo>
                    <a:pt x="21734" y="28213"/>
                  </a:lnTo>
                  <a:lnTo>
                    <a:pt x="21859" y="28370"/>
                  </a:lnTo>
                  <a:lnTo>
                    <a:pt x="37572" y="11113"/>
                  </a:lnTo>
                  <a:lnTo>
                    <a:pt x="0" y="1"/>
                  </a:lnTo>
                  <a:close/>
                </a:path>
              </a:pathLst>
            </a:custGeom>
            <a:solidFill>
              <a:srgbClr val="F3F3F3">
                <a:alpha val="0"/>
              </a:srgbClr>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32"/>
            <p:cNvSpPr/>
            <p:nvPr/>
          </p:nvSpPr>
          <p:spPr>
            <a:xfrm>
              <a:off x="4920025" y="1042550"/>
              <a:ext cx="374325" cy="1139900"/>
            </a:xfrm>
            <a:custGeom>
              <a:avLst/>
              <a:gdLst/>
              <a:ahLst/>
              <a:cxnLst/>
              <a:rect l="l" t="t" r="r" b="b"/>
              <a:pathLst>
                <a:path w="14973" h="45596" extrusionOk="0">
                  <a:moveTo>
                    <a:pt x="14670" y="0"/>
                  </a:moveTo>
                  <a:lnTo>
                    <a:pt x="0" y="45491"/>
                  </a:lnTo>
                  <a:lnTo>
                    <a:pt x="313" y="45595"/>
                  </a:lnTo>
                  <a:lnTo>
                    <a:pt x="14973" y="105"/>
                  </a:lnTo>
                  <a:lnTo>
                    <a:pt x="14670" y="0"/>
                  </a:lnTo>
                  <a:close/>
                </a:path>
              </a:pathLst>
            </a:custGeom>
            <a:solidFill>
              <a:srgbClr val="F3F3F3">
                <a:alpha val="0"/>
              </a:srgbClr>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32"/>
            <p:cNvSpPr/>
            <p:nvPr/>
          </p:nvSpPr>
          <p:spPr>
            <a:xfrm>
              <a:off x="4531625" y="2174350"/>
              <a:ext cx="862625" cy="785900"/>
            </a:xfrm>
            <a:custGeom>
              <a:avLst/>
              <a:gdLst/>
              <a:ahLst/>
              <a:cxnLst/>
              <a:rect l="l" t="t" r="r" b="b"/>
              <a:pathLst>
                <a:path w="34505" h="31436" extrusionOk="0">
                  <a:moveTo>
                    <a:pt x="15661" y="543"/>
                  </a:moveTo>
                  <a:lnTo>
                    <a:pt x="33722" y="30768"/>
                  </a:lnTo>
                  <a:lnTo>
                    <a:pt x="33722" y="30768"/>
                  </a:lnTo>
                  <a:lnTo>
                    <a:pt x="553" y="17132"/>
                  </a:lnTo>
                  <a:lnTo>
                    <a:pt x="15661" y="543"/>
                  </a:lnTo>
                  <a:close/>
                  <a:moveTo>
                    <a:pt x="15724" y="0"/>
                  </a:moveTo>
                  <a:lnTo>
                    <a:pt x="1" y="17246"/>
                  </a:lnTo>
                  <a:lnTo>
                    <a:pt x="34056" y="31248"/>
                  </a:lnTo>
                  <a:lnTo>
                    <a:pt x="34504" y="31436"/>
                  </a:lnTo>
                  <a:lnTo>
                    <a:pt x="15828" y="188"/>
                  </a:lnTo>
                  <a:lnTo>
                    <a:pt x="15724" y="0"/>
                  </a:lnTo>
                  <a:close/>
                </a:path>
              </a:pathLst>
            </a:custGeom>
            <a:solidFill>
              <a:srgbClr val="F3F3F3">
                <a:alpha val="0"/>
              </a:srgbClr>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32"/>
            <p:cNvSpPr/>
            <p:nvPr/>
          </p:nvSpPr>
          <p:spPr>
            <a:xfrm>
              <a:off x="5971200" y="1297400"/>
              <a:ext cx="368075" cy="697225"/>
            </a:xfrm>
            <a:custGeom>
              <a:avLst/>
              <a:gdLst/>
              <a:ahLst/>
              <a:cxnLst/>
              <a:rect l="l" t="t" r="r" b="b"/>
              <a:pathLst>
                <a:path w="14723" h="27889" extrusionOk="0">
                  <a:moveTo>
                    <a:pt x="429" y="772"/>
                  </a:moveTo>
                  <a:lnTo>
                    <a:pt x="14284" y="12072"/>
                  </a:lnTo>
                  <a:lnTo>
                    <a:pt x="4080" y="27012"/>
                  </a:lnTo>
                  <a:lnTo>
                    <a:pt x="429" y="772"/>
                  </a:lnTo>
                  <a:close/>
                  <a:moveTo>
                    <a:pt x="0" y="0"/>
                  </a:moveTo>
                  <a:lnTo>
                    <a:pt x="3819" y="27471"/>
                  </a:lnTo>
                  <a:lnTo>
                    <a:pt x="3872" y="27889"/>
                  </a:lnTo>
                  <a:lnTo>
                    <a:pt x="14723" y="12009"/>
                  </a:lnTo>
                  <a:lnTo>
                    <a:pt x="0" y="0"/>
                  </a:lnTo>
                  <a:close/>
                </a:path>
              </a:pathLst>
            </a:custGeom>
            <a:solidFill>
              <a:srgbClr val="F3F3F3">
                <a:alpha val="0"/>
              </a:srgbClr>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32"/>
            <p:cNvSpPr/>
            <p:nvPr/>
          </p:nvSpPr>
          <p:spPr>
            <a:xfrm>
              <a:off x="4928875" y="2181125"/>
              <a:ext cx="718900" cy="762725"/>
            </a:xfrm>
            <a:custGeom>
              <a:avLst/>
              <a:gdLst/>
              <a:ahLst/>
              <a:cxnLst/>
              <a:rect l="l" t="t" r="r" b="b"/>
              <a:pathLst>
                <a:path w="28756" h="30509" extrusionOk="0">
                  <a:moveTo>
                    <a:pt x="22" y="0"/>
                  </a:moveTo>
                  <a:lnTo>
                    <a:pt x="1" y="21"/>
                  </a:lnTo>
                  <a:lnTo>
                    <a:pt x="95" y="167"/>
                  </a:lnTo>
                  <a:lnTo>
                    <a:pt x="28526" y="532"/>
                  </a:lnTo>
                  <a:lnTo>
                    <a:pt x="18187" y="30446"/>
                  </a:lnTo>
                  <a:lnTo>
                    <a:pt x="18218" y="30508"/>
                  </a:lnTo>
                  <a:lnTo>
                    <a:pt x="18333" y="30508"/>
                  </a:lnTo>
                  <a:lnTo>
                    <a:pt x="28756" y="376"/>
                  </a:lnTo>
                  <a:lnTo>
                    <a:pt x="22" y="0"/>
                  </a:lnTo>
                  <a:close/>
                </a:path>
              </a:pathLst>
            </a:custGeom>
            <a:solidFill>
              <a:srgbClr val="F3F3F3">
                <a:alpha val="0"/>
              </a:srgbClr>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32"/>
            <p:cNvSpPr/>
            <p:nvPr/>
          </p:nvSpPr>
          <p:spPr>
            <a:xfrm>
              <a:off x="5387200" y="2190500"/>
              <a:ext cx="262425" cy="753350"/>
            </a:xfrm>
            <a:custGeom>
              <a:avLst/>
              <a:gdLst/>
              <a:ahLst/>
              <a:cxnLst/>
              <a:rect l="l" t="t" r="r" b="b"/>
              <a:pathLst>
                <a:path w="10497" h="30134" extrusionOk="0">
                  <a:moveTo>
                    <a:pt x="10423" y="1"/>
                  </a:moveTo>
                  <a:lnTo>
                    <a:pt x="0" y="30133"/>
                  </a:lnTo>
                  <a:lnTo>
                    <a:pt x="177" y="30133"/>
                  </a:lnTo>
                  <a:lnTo>
                    <a:pt x="10496" y="282"/>
                  </a:lnTo>
                  <a:lnTo>
                    <a:pt x="10423" y="1"/>
                  </a:lnTo>
                  <a:close/>
                </a:path>
              </a:pathLst>
            </a:custGeom>
            <a:solidFill>
              <a:srgbClr val="F3F3F3">
                <a:alpha val="0"/>
              </a:srgbClr>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32"/>
            <p:cNvSpPr/>
            <p:nvPr/>
          </p:nvSpPr>
          <p:spPr>
            <a:xfrm>
              <a:off x="5647750" y="2190500"/>
              <a:ext cx="3150" cy="7075"/>
            </a:xfrm>
            <a:custGeom>
              <a:avLst/>
              <a:gdLst/>
              <a:ahLst/>
              <a:cxnLst/>
              <a:rect l="l" t="t" r="r" b="b"/>
              <a:pathLst>
                <a:path w="126" h="283" extrusionOk="0">
                  <a:moveTo>
                    <a:pt x="1" y="1"/>
                  </a:moveTo>
                  <a:lnTo>
                    <a:pt x="74" y="282"/>
                  </a:lnTo>
                  <a:lnTo>
                    <a:pt x="126" y="105"/>
                  </a:lnTo>
                  <a:lnTo>
                    <a:pt x="1" y="1"/>
                  </a:lnTo>
                  <a:close/>
                </a:path>
              </a:pathLst>
            </a:custGeom>
            <a:solidFill>
              <a:srgbClr val="F3F3F3">
                <a:alpha val="0"/>
              </a:srgbClr>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32"/>
            <p:cNvSpPr/>
            <p:nvPr/>
          </p:nvSpPr>
          <p:spPr>
            <a:xfrm>
              <a:off x="5647750" y="2186575"/>
              <a:ext cx="5525" cy="3950"/>
            </a:xfrm>
            <a:custGeom>
              <a:avLst/>
              <a:gdLst/>
              <a:ahLst/>
              <a:cxnLst/>
              <a:rect l="l" t="t" r="r" b="b"/>
              <a:pathLst>
                <a:path w="221" h="158" extrusionOk="0">
                  <a:moveTo>
                    <a:pt x="53" y="1"/>
                  </a:moveTo>
                  <a:lnTo>
                    <a:pt x="1" y="158"/>
                  </a:lnTo>
                  <a:lnTo>
                    <a:pt x="199" y="54"/>
                  </a:lnTo>
                  <a:lnTo>
                    <a:pt x="220" y="1"/>
                  </a:lnTo>
                  <a:close/>
                </a:path>
              </a:pathLst>
            </a:custGeom>
            <a:solidFill>
              <a:srgbClr val="F3F3F3">
                <a:alpha val="0"/>
              </a:srgbClr>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32"/>
            <p:cNvSpPr/>
            <p:nvPr/>
          </p:nvSpPr>
          <p:spPr>
            <a:xfrm>
              <a:off x="4929150" y="2177200"/>
              <a:ext cx="719950" cy="13325"/>
            </a:xfrm>
            <a:custGeom>
              <a:avLst/>
              <a:gdLst/>
              <a:ahLst/>
              <a:cxnLst/>
              <a:rect l="l" t="t" r="r" b="b"/>
              <a:pathLst>
                <a:path w="28798" h="533" extrusionOk="0">
                  <a:moveTo>
                    <a:pt x="11" y="0"/>
                  </a:moveTo>
                  <a:lnTo>
                    <a:pt x="1" y="53"/>
                  </a:lnTo>
                  <a:lnTo>
                    <a:pt x="84" y="74"/>
                  </a:lnTo>
                  <a:lnTo>
                    <a:pt x="11" y="157"/>
                  </a:lnTo>
                  <a:lnTo>
                    <a:pt x="28745" y="533"/>
                  </a:lnTo>
                  <a:lnTo>
                    <a:pt x="28797" y="376"/>
                  </a:lnTo>
                  <a:lnTo>
                    <a:pt x="11" y="0"/>
                  </a:lnTo>
                  <a:close/>
                </a:path>
              </a:pathLst>
            </a:custGeom>
            <a:solidFill>
              <a:srgbClr val="F3F3F3">
                <a:alpha val="0"/>
              </a:srgbClr>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32"/>
            <p:cNvSpPr/>
            <p:nvPr/>
          </p:nvSpPr>
          <p:spPr>
            <a:xfrm>
              <a:off x="5647750" y="2187900"/>
              <a:ext cx="5000" cy="5250"/>
            </a:xfrm>
            <a:custGeom>
              <a:avLst/>
              <a:gdLst/>
              <a:ahLst/>
              <a:cxnLst/>
              <a:rect l="l" t="t" r="r" b="b"/>
              <a:pathLst>
                <a:path w="200" h="210" extrusionOk="0">
                  <a:moveTo>
                    <a:pt x="199" y="1"/>
                  </a:moveTo>
                  <a:lnTo>
                    <a:pt x="1" y="105"/>
                  </a:lnTo>
                  <a:lnTo>
                    <a:pt x="126" y="209"/>
                  </a:lnTo>
                  <a:lnTo>
                    <a:pt x="199" y="1"/>
                  </a:lnTo>
                  <a:close/>
                </a:path>
              </a:pathLst>
            </a:custGeom>
            <a:solidFill>
              <a:srgbClr val="F3F3F3">
                <a:alpha val="0"/>
              </a:srgbClr>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32"/>
            <p:cNvSpPr/>
            <p:nvPr/>
          </p:nvSpPr>
          <p:spPr>
            <a:xfrm>
              <a:off x="5384300" y="2943825"/>
              <a:ext cx="7325" cy="7575"/>
            </a:xfrm>
            <a:custGeom>
              <a:avLst/>
              <a:gdLst/>
              <a:ahLst/>
              <a:cxnLst/>
              <a:rect l="l" t="t" r="r" b="b"/>
              <a:pathLst>
                <a:path w="293" h="303" extrusionOk="0">
                  <a:moveTo>
                    <a:pt x="1" y="0"/>
                  </a:moveTo>
                  <a:lnTo>
                    <a:pt x="189" y="302"/>
                  </a:lnTo>
                  <a:lnTo>
                    <a:pt x="293" y="0"/>
                  </a:lnTo>
                  <a:close/>
                </a:path>
              </a:pathLst>
            </a:custGeom>
            <a:solidFill>
              <a:srgbClr val="F3F3F3">
                <a:alpha val="0"/>
              </a:srgbClr>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32"/>
            <p:cNvSpPr/>
            <p:nvPr/>
          </p:nvSpPr>
          <p:spPr>
            <a:xfrm>
              <a:off x="4923150" y="2187900"/>
              <a:ext cx="157050" cy="262675"/>
            </a:xfrm>
            <a:custGeom>
              <a:avLst/>
              <a:gdLst/>
              <a:ahLst/>
              <a:cxnLst/>
              <a:rect l="l" t="t" r="r" b="b"/>
              <a:pathLst>
                <a:path w="6282" h="10507" extrusionOk="0">
                  <a:moveTo>
                    <a:pt x="0" y="1"/>
                  </a:moveTo>
                  <a:lnTo>
                    <a:pt x="0" y="1"/>
                  </a:lnTo>
                  <a:lnTo>
                    <a:pt x="6281" y="10507"/>
                  </a:lnTo>
                  <a:close/>
                </a:path>
              </a:pathLst>
            </a:custGeom>
            <a:solidFill>
              <a:srgbClr val="F3F3F3">
                <a:alpha val="0"/>
              </a:srgbClr>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32"/>
            <p:cNvSpPr/>
            <p:nvPr/>
          </p:nvSpPr>
          <p:spPr>
            <a:xfrm>
              <a:off x="5384575" y="2959975"/>
              <a:ext cx="1325" cy="1325"/>
            </a:xfrm>
            <a:custGeom>
              <a:avLst/>
              <a:gdLst/>
              <a:ahLst/>
              <a:cxnLst/>
              <a:rect l="l" t="t" r="r" b="b"/>
              <a:pathLst>
                <a:path w="53" h="53" extrusionOk="0">
                  <a:moveTo>
                    <a:pt x="1" y="1"/>
                  </a:moveTo>
                  <a:lnTo>
                    <a:pt x="32" y="53"/>
                  </a:lnTo>
                  <a:lnTo>
                    <a:pt x="52" y="1"/>
                  </a:lnTo>
                  <a:close/>
                </a:path>
              </a:pathLst>
            </a:custGeom>
            <a:solidFill>
              <a:srgbClr val="F3F3F3">
                <a:alpha val="0"/>
              </a:srgbClr>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32"/>
            <p:cNvSpPr/>
            <p:nvPr/>
          </p:nvSpPr>
          <p:spPr>
            <a:xfrm>
              <a:off x="5381700" y="2955025"/>
              <a:ext cx="5250" cy="4975"/>
            </a:xfrm>
            <a:custGeom>
              <a:avLst/>
              <a:gdLst/>
              <a:ahLst/>
              <a:cxnLst/>
              <a:rect l="l" t="t" r="r" b="b"/>
              <a:pathLst>
                <a:path w="210" h="199" extrusionOk="0">
                  <a:moveTo>
                    <a:pt x="1" y="0"/>
                  </a:moveTo>
                  <a:lnTo>
                    <a:pt x="116" y="199"/>
                  </a:lnTo>
                  <a:lnTo>
                    <a:pt x="167" y="199"/>
                  </a:lnTo>
                  <a:lnTo>
                    <a:pt x="209" y="84"/>
                  </a:lnTo>
                  <a:lnTo>
                    <a:pt x="53" y="21"/>
                  </a:lnTo>
                  <a:lnTo>
                    <a:pt x="1" y="0"/>
                  </a:lnTo>
                  <a:close/>
                </a:path>
              </a:pathLst>
            </a:custGeom>
            <a:solidFill>
              <a:srgbClr val="F3F3F3">
                <a:alpha val="0"/>
              </a:srgbClr>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32"/>
            <p:cNvSpPr/>
            <p:nvPr/>
          </p:nvSpPr>
          <p:spPr>
            <a:xfrm>
              <a:off x="4916625" y="2176950"/>
              <a:ext cx="14650" cy="4725"/>
            </a:xfrm>
            <a:custGeom>
              <a:avLst/>
              <a:gdLst/>
              <a:ahLst/>
              <a:cxnLst/>
              <a:rect l="l" t="t" r="r" b="b"/>
              <a:pathLst>
                <a:path w="586" h="189" extrusionOk="0">
                  <a:moveTo>
                    <a:pt x="1" y="0"/>
                  </a:moveTo>
                  <a:lnTo>
                    <a:pt x="94" y="146"/>
                  </a:lnTo>
                  <a:lnTo>
                    <a:pt x="147" y="84"/>
                  </a:lnTo>
                  <a:lnTo>
                    <a:pt x="178" y="0"/>
                  </a:lnTo>
                  <a:close/>
                  <a:moveTo>
                    <a:pt x="502" y="63"/>
                  </a:moveTo>
                  <a:lnTo>
                    <a:pt x="470" y="146"/>
                  </a:lnTo>
                  <a:lnTo>
                    <a:pt x="491" y="188"/>
                  </a:lnTo>
                  <a:lnTo>
                    <a:pt x="512" y="167"/>
                  </a:lnTo>
                  <a:lnTo>
                    <a:pt x="585" y="84"/>
                  </a:lnTo>
                  <a:lnTo>
                    <a:pt x="502" y="63"/>
                  </a:lnTo>
                  <a:close/>
                </a:path>
              </a:pathLst>
            </a:custGeom>
            <a:solidFill>
              <a:srgbClr val="F3F3F3">
                <a:alpha val="0"/>
              </a:srgbClr>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32"/>
            <p:cNvSpPr/>
            <p:nvPr/>
          </p:nvSpPr>
          <p:spPr>
            <a:xfrm>
              <a:off x="4920275" y="2176950"/>
              <a:ext cx="9150" cy="3675"/>
            </a:xfrm>
            <a:custGeom>
              <a:avLst/>
              <a:gdLst/>
              <a:ahLst/>
              <a:cxnLst/>
              <a:rect l="l" t="t" r="r" b="b"/>
              <a:pathLst>
                <a:path w="366" h="147" extrusionOk="0">
                  <a:moveTo>
                    <a:pt x="32" y="0"/>
                  </a:moveTo>
                  <a:lnTo>
                    <a:pt x="1" y="84"/>
                  </a:lnTo>
                  <a:lnTo>
                    <a:pt x="74" y="0"/>
                  </a:lnTo>
                  <a:close/>
                  <a:moveTo>
                    <a:pt x="240" y="10"/>
                  </a:moveTo>
                  <a:lnTo>
                    <a:pt x="282" y="84"/>
                  </a:lnTo>
                  <a:lnTo>
                    <a:pt x="324" y="146"/>
                  </a:lnTo>
                  <a:lnTo>
                    <a:pt x="356" y="63"/>
                  </a:lnTo>
                  <a:lnTo>
                    <a:pt x="366" y="10"/>
                  </a:lnTo>
                  <a:close/>
                </a:path>
              </a:pathLst>
            </a:custGeom>
            <a:solidFill>
              <a:srgbClr val="F3F3F3">
                <a:alpha val="0"/>
              </a:srgbClr>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32"/>
            <p:cNvSpPr/>
            <p:nvPr/>
          </p:nvSpPr>
          <p:spPr>
            <a:xfrm>
              <a:off x="4918975" y="2176950"/>
              <a:ext cx="470050" cy="780175"/>
            </a:xfrm>
            <a:custGeom>
              <a:avLst/>
              <a:gdLst/>
              <a:ahLst/>
              <a:cxnLst/>
              <a:rect l="l" t="t" r="r" b="b"/>
              <a:pathLst>
                <a:path w="18802" h="31207" extrusionOk="0">
                  <a:moveTo>
                    <a:pt x="126" y="0"/>
                  </a:moveTo>
                  <a:lnTo>
                    <a:pt x="53" y="84"/>
                  </a:lnTo>
                  <a:lnTo>
                    <a:pt x="0" y="146"/>
                  </a:lnTo>
                  <a:lnTo>
                    <a:pt x="167" y="439"/>
                  </a:lnTo>
                  <a:lnTo>
                    <a:pt x="6448" y="10945"/>
                  </a:lnTo>
                  <a:lnTo>
                    <a:pt x="18510" y="31123"/>
                  </a:lnTo>
                  <a:lnTo>
                    <a:pt x="18562" y="31144"/>
                  </a:lnTo>
                  <a:lnTo>
                    <a:pt x="18718" y="31207"/>
                  </a:lnTo>
                  <a:lnTo>
                    <a:pt x="18802" y="30977"/>
                  </a:lnTo>
                  <a:lnTo>
                    <a:pt x="18614" y="30675"/>
                  </a:lnTo>
                  <a:lnTo>
                    <a:pt x="18583" y="30613"/>
                  </a:lnTo>
                  <a:lnTo>
                    <a:pt x="491" y="334"/>
                  </a:lnTo>
                  <a:lnTo>
                    <a:pt x="397" y="188"/>
                  </a:lnTo>
                  <a:lnTo>
                    <a:pt x="376" y="146"/>
                  </a:lnTo>
                  <a:lnTo>
                    <a:pt x="334" y="84"/>
                  </a:lnTo>
                  <a:lnTo>
                    <a:pt x="292" y="10"/>
                  </a:lnTo>
                  <a:lnTo>
                    <a:pt x="126" y="0"/>
                  </a:lnTo>
                  <a:close/>
                </a:path>
              </a:pathLst>
            </a:custGeom>
            <a:solidFill>
              <a:srgbClr val="F3F3F3">
                <a:alpha val="0"/>
              </a:srgbClr>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32"/>
            <p:cNvSpPr/>
            <p:nvPr/>
          </p:nvSpPr>
          <p:spPr>
            <a:xfrm>
              <a:off x="6067175" y="1589775"/>
              <a:ext cx="448950" cy="461200"/>
            </a:xfrm>
            <a:custGeom>
              <a:avLst/>
              <a:gdLst/>
              <a:ahLst/>
              <a:cxnLst/>
              <a:rect l="l" t="t" r="r" b="b"/>
              <a:pathLst>
                <a:path w="17958" h="18448" extrusionOk="0">
                  <a:moveTo>
                    <a:pt x="10706" y="1"/>
                  </a:moveTo>
                  <a:lnTo>
                    <a:pt x="1" y="15672"/>
                  </a:lnTo>
                  <a:lnTo>
                    <a:pt x="272" y="15850"/>
                  </a:lnTo>
                  <a:lnTo>
                    <a:pt x="10622" y="690"/>
                  </a:lnTo>
                  <a:lnTo>
                    <a:pt x="17655" y="18447"/>
                  </a:lnTo>
                  <a:lnTo>
                    <a:pt x="17958" y="18333"/>
                  </a:lnTo>
                  <a:lnTo>
                    <a:pt x="10706" y="1"/>
                  </a:lnTo>
                  <a:close/>
                </a:path>
              </a:pathLst>
            </a:custGeom>
            <a:solidFill>
              <a:srgbClr val="F3F3F3">
                <a:alpha val="0"/>
              </a:srgbClr>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32"/>
            <p:cNvSpPr/>
            <p:nvPr/>
          </p:nvSpPr>
          <p:spPr>
            <a:xfrm>
              <a:off x="5643850" y="1290600"/>
              <a:ext cx="430675" cy="901225"/>
            </a:xfrm>
            <a:custGeom>
              <a:avLst/>
              <a:gdLst/>
              <a:ahLst/>
              <a:cxnLst/>
              <a:rect l="l" t="t" r="r" b="b"/>
              <a:pathLst>
                <a:path w="17227" h="36049" extrusionOk="0">
                  <a:moveTo>
                    <a:pt x="13387" y="1"/>
                  </a:moveTo>
                  <a:lnTo>
                    <a:pt x="1" y="35944"/>
                  </a:lnTo>
                  <a:lnTo>
                    <a:pt x="303" y="36049"/>
                  </a:lnTo>
                  <a:lnTo>
                    <a:pt x="13240" y="1316"/>
                  </a:lnTo>
                  <a:lnTo>
                    <a:pt x="16913" y="27743"/>
                  </a:lnTo>
                  <a:lnTo>
                    <a:pt x="17226" y="27702"/>
                  </a:lnTo>
                  <a:lnTo>
                    <a:pt x="13387" y="1"/>
                  </a:lnTo>
                  <a:close/>
                </a:path>
              </a:pathLst>
            </a:custGeom>
            <a:solidFill>
              <a:srgbClr val="F3F3F3">
                <a:alpha val="0"/>
              </a:srgbClr>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32"/>
            <p:cNvSpPr/>
            <p:nvPr/>
          </p:nvSpPr>
          <p:spPr>
            <a:xfrm>
              <a:off x="4912975" y="1294275"/>
              <a:ext cx="1072600" cy="900425"/>
            </a:xfrm>
            <a:custGeom>
              <a:avLst/>
              <a:gdLst/>
              <a:ahLst/>
              <a:cxnLst/>
              <a:rect l="l" t="t" r="r" b="b"/>
              <a:pathLst>
                <a:path w="42904" h="36017" extrusionOk="0">
                  <a:moveTo>
                    <a:pt x="42183" y="1023"/>
                  </a:moveTo>
                  <a:lnTo>
                    <a:pt x="29277" y="35683"/>
                  </a:lnTo>
                  <a:lnTo>
                    <a:pt x="877" y="35317"/>
                  </a:lnTo>
                  <a:lnTo>
                    <a:pt x="42183" y="1023"/>
                  </a:lnTo>
                  <a:close/>
                  <a:moveTo>
                    <a:pt x="42904" y="0"/>
                  </a:moveTo>
                  <a:lnTo>
                    <a:pt x="335" y="35349"/>
                  </a:lnTo>
                  <a:lnTo>
                    <a:pt x="1" y="35630"/>
                  </a:lnTo>
                  <a:lnTo>
                    <a:pt x="29382" y="36017"/>
                  </a:lnTo>
                  <a:lnTo>
                    <a:pt x="29496" y="36017"/>
                  </a:lnTo>
                  <a:lnTo>
                    <a:pt x="42904" y="0"/>
                  </a:lnTo>
                  <a:close/>
                </a:path>
              </a:pathLst>
            </a:custGeom>
            <a:solidFill>
              <a:srgbClr val="F3F3F3">
                <a:alpha val="0"/>
              </a:srgbClr>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32"/>
            <p:cNvSpPr/>
            <p:nvPr/>
          </p:nvSpPr>
          <p:spPr>
            <a:xfrm>
              <a:off x="2780075" y="3511925"/>
              <a:ext cx="1082800" cy="280425"/>
            </a:xfrm>
            <a:custGeom>
              <a:avLst/>
              <a:gdLst/>
              <a:ahLst/>
              <a:cxnLst/>
              <a:rect l="l" t="t" r="r" b="b"/>
              <a:pathLst>
                <a:path w="43312" h="11217" extrusionOk="0">
                  <a:moveTo>
                    <a:pt x="43228" y="0"/>
                  </a:moveTo>
                  <a:lnTo>
                    <a:pt x="1" y="10903"/>
                  </a:lnTo>
                  <a:lnTo>
                    <a:pt x="74" y="11216"/>
                  </a:lnTo>
                  <a:lnTo>
                    <a:pt x="43311" y="313"/>
                  </a:lnTo>
                  <a:lnTo>
                    <a:pt x="43228" y="0"/>
                  </a:lnTo>
                  <a:close/>
                </a:path>
              </a:pathLst>
            </a:custGeom>
            <a:solidFill>
              <a:srgbClr val="F3F3F3">
                <a:alpha val="0"/>
              </a:srgbClr>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32"/>
            <p:cNvSpPr/>
            <p:nvPr/>
          </p:nvSpPr>
          <p:spPr>
            <a:xfrm>
              <a:off x="1694475" y="3360125"/>
              <a:ext cx="740550" cy="538650"/>
            </a:xfrm>
            <a:custGeom>
              <a:avLst/>
              <a:gdLst/>
              <a:ahLst/>
              <a:cxnLst/>
              <a:rect l="l" t="t" r="r" b="b"/>
              <a:pathLst>
                <a:path w="29622" h="21546" extrusionOk="0">
                  <a:moveTo>
                    <a:pt x="28724" y="417"/>
                  </a:moveTo>
                  <a:lnTo>
                    <a:pt x="7429" y="20982"/>
                  </a:lnTo>
                  <a:lnTo>
                    <a:pt x="459" y="3360"/>
                  </a:lnTo>
                  <a:lnTo>
                    <a:pt x="28724" y="417"/>
                  </a:lnTo>
                  <a:close/>
                  <a:moveTo>
                    <a:pt x="29622" y="0"/>
                  </a:moveTo>
                  <a:lnTo>
                    <a:pt x="0" y="3078"/>
                  </a:lnTo>
                  <a:lnTo>
                    <a:pt x="7304" y="21545"/>
                  </a:lnTo>
                  <a:lnTo>
                    <a:pt x="29622" y="0"/>
                  </a:lnTo>
                  <a:close/>
                </a:path>
              </a:pathLst>
            </a:custGeom>
            <a:solidFill>
              <a:srgbClr val="F3F3F3">
                <a:alpha val="0"/>
              </a:srgbClr>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32"/>
            <p:cNvSpPr/>
            <p:nvPr/>
          </p:nvSpPr>
          <p:spPr>
            <a:xfrm>
              <a:off x="1867425" y="3359600"/>
              <a:ext cx="921550" cy="537600"/>
            </a:xfrm>
            <a:custGeom>
              <a:avLst/>
              <a:gdLst/>
              <a:ahLst/>
              <a:cxnLst/>
              <a:rect l="l" t="t" r="r" b="b"/>
              <a:pathLst>
                <a:path w="36862" h="21504" extrusionOk="0">
                  <a:moveTo>
                    <a:pt x="22245" y="469"/>
                  </a:moveTo>
                  <a:lnTo>
                    <a:pt x="36226" y="17028"/>
                  </a:lnTo>
                  <a:lnTo>
                    <a:pt x="908" y="21065"/>
                  </a:lnTo>
                  <a:lnTo>
                    <a:pt x="22245" y="469"/>
                  </a:lnTo>
                  <a:close/>
                  <a:moveTo>
                    <a:pt x="22266" y="0"/>
                  </a:moveTo>
                  <a:lnTo>
                    <a:pt x="0" y="21503"/>
                  </a:lnTo>
                  <a:lnTo>
                    <a:pt x="36560" y="17309"/>
                  </a:lnTo>
                  <a:lnTo>
                    <a:pt x="36862" y="17278"/>
                  </a:lnTo>
                  <a:lnTo>
                    <a:pt x="22266" y="0"/>
                  </a:lnTo>
                  <a:close/>
                </a:path>
              </a:pathLst>
            </a:custGeom>
            <a:solidFill>
              <a:srgbClr val="F3F3F3">
                <a:alpha val="0"/>
              </a:srgbClr>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32"/>
            <p:cNvSpPr/>
            <p:nvPr/>
          </p:nvSpPr>
          <p:spPr>
            <a:xfrm>
              <a:off x="2768600" y="3508800"/>
              <a:ext cx="1103900" cy="566575"/>
            </a:xfrm>
            <a:custGeom>
              <a:avLst/>
              <a:gdLst/>
              <a:ahLst/>
              <a:cxnLst/>
              <a:rect l="l" t="t" r="r" b="b"/>
              <a:pathLst>
                <a:path w="44156" h="22663" extrusionOk="0">
                  <a:moveTo>
                    <a:pt x="43311" y="553"/>
                  </a:moveTo>
                  <a:lnTo>
                    <a:pt x="26012" y="22266"/>
                  </a:lnTo>
                  <a:lnTo>
                    <a:pt x="993" y="11227"/>
                  </a:lnTo>
                  <a:lnTo>
                    <a:pt x="43311" y="553"/>
                  </a:lnTo>
                  <a:close/>
                  <a:moveTo>
                    <a:pt x="44156" y="0"/>
                  </a:moveTo>
                  <a:lnTo>
                    <a:pt x="1" y="11143"/>
                  </a:lnTo>
                  <a:lnTo>
                    <a:pt x="26106" y="22662"/>
                  </a:lnTo>
                  <a:lnTo>
                    <a:pt x="44156" y="0"/>
                  </a:lnTo>
                  <a:close/>
                </a:path>
              </a:pathLst>
            </a:custGeom>
            <a:solidFill>
              <a:srgbClr val="F3F3F3">
                <a:alpha val="0"/>
              </a:srgbClr>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32"/>
            <p:cNvSpPr/>
            <p:nvPr/>
          </p:nvSpPr>
          <p:spPr>
            <a:xfrm>
              <a:off x="1864025" y="3783450"/>
              <a:ext cx="923400" cy="449975"/>
            </a:xfrm>
            <a:custGeom>
              <a:avLst/>
              <a:gdLst/>
              <a:ahLst/>
              <a:cxnLst/>
              <a:rect l="l" t="t" r="r" b="b"/>
              <a:pathLst>
                <a:path w="36936" h="17999" extrusionOk="0">
                  <a:moveTo>
                    <a:pt x="36424" y="387"/>
                  </a:moveTo>
                  <a:lnTo>
                    <a:pt x="29079" y="17571"/>
                  </a:lnTo>
                  <a:lnTo>
                    <a:pt x="1169" y="4424"/>
                  </a:lnTo>
                  <a:lnTo>
                    <a:pt x="36424" y="387"/>
                  </a:lnTo>
                  <a:close/>
                  <a:moveTo>
                    <a:pt x="36935" y="0"/>
                  </a:moveTo>
                  <a:lnTo>
                    <a:pt x="0" y="4236"/>
                  </a:lnTo>
                  <a:lnTo>
                    <a:pt x="29246" y="17999"/>
                  </a:lnTo>
                  <a:lnTo>
                    <a:pt x="36935" y="0"/>
                  </a:lnTo>
                  <a:close/>
                </a:path>
              </a:pathLst>
            </a:custGeom>
            <a:solidFill>
              <a:srgbClr val="F3F3F3">
                <a:alpha val="0"/>
              </a:srgbClr>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32"/>
            <p:cNvSpPr/>
            <p:nvPr/>
          </p:nvSpPr>
          <p:spPr>
            <a:xfrm>
              <a:off x="2586300" y="3782925"/>
              <a:ext cx="847475" cy="450500"/>
            </a:xfrm>
            <a:custGeom>
              <a:avLst/>
              <a:gdLst/>
              <a:ahLst/>
              <a:cxnLst/>
              <a:rect l="l" t="t" r="r" b="b"/>
              <a:pathLst>
                <a:path w="33899" h="18020" extrusionOk="0">
                  <a:moveTo>
                    <a:pt x="7877" y="429"/>
                  </a:moveTo>
                  <a:lnTo>
                    <a:pt x="32813" y="11436"/>
                  </a:lnTo>
                  <a:lnTo>
                    <a:pt x="543" y="17592"/>
                  </a:lnTo>
                  <a:lnTo>
                    <a:pt x="7877" y="429"/>
                  </a:lnTo>
                  <a:close/>
                  <a:moveTo>
                    <a:pt x="7700" y="1"/>
                  </a:moveTo>
                  <a:lnTo>
                    <a:pt x="0" y="18020"/>
                  </a:lnTo>
                  <a:lnTo>
                    <a:pt x="33899" y="11551"/>
                  </a:lnTo>
                  <a:lnTo>
                    <a:pt x="7856" y="63"/>
                  </a:lnTo>
                  <a:lnTo>
                    <a:pt x="7700" y="1"/>
                  </a:lnTo>
                  <a:close/>
                </a:path>
              </a:pathLst>
            </a:custGeom>
            <a:solidFill>
              <a:srgbClr val="F3F3F3">
                <a:alpha val="0"/>
              </a:srgbClr>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32"/>
            <p:cNvSpPr/>
            <p:nvPr/>
          </p:nvSpPr>
          <p:spPr>
            <a:xfrm>
              <a:off x="4528750" y="2595575"/>
              <a:ext cx="871500" cy="435900"/>
            </a:xfrm>
            <a:custGeom>
              <a:avLst/>
              <a:gdLst/>
              <a:ahLst/>
              <a:cxnLst/>
              <a:rect l="l" t="t" r="r" b="b"/>
              <a:pathLst>
                <a:path w="34860" h="17436" extrusionOk="0">
                  <a:moveTo>
                    <a:pt x="784" y="679"/>
                  </a:moveTo>
                  <a:lnTo>
                    <a:pt x="33597" y="14170"/>
                  </a:lnTo>
                  <a:lnTo>
                    <a:pt x="10633" y="17081"/>
                  </a:lnTo>
                  <a:lnTo>
                    <a:pt x="784" y="679"/>
                  </a:lnTo>
                  <a:close/>
                  <a:moveTo>
                    <a:pt x="1" y="1"/>
                  </a:moveTo>
                  <a:lnTo>
                    <a:pt x="10403" y="17341"/>
                  </a:lnTo>
                  <a:lnTo>
                    <a:pt x="10455" y="17436"/>
                  </a:lnTo>
                  <a:lnTo>
                    <a:pt x="34860" y="14337"/>
                  </a:lnTo>
                  <a:lnTo>
                    <a:pt x="460" y="189"/>
                  </a:lnTo>
                  <a:lnTo>
                    <a:pt x="1" y="1"/>
                  </a:lnTo>
                  <a:close/>
                </a:path>
              </a:pathLst>
            </a:custGeom>
            <a:solidFill>
              <a:srgbClr val="F3F3F3">
                <a:alpha val="0"/>
              </a:srgbClr>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32"/>
            <p:cNvSpPr/>
            <p:nvPr/>
          </p:nvSpPr>
          <p:spPr>
            <a:xfrm>
              <a:off x="3847975" y="2596900"/>
              <a:ext cx="950000" cy="930700"/>
            </a:xfrm>
            <a:custGeom>
              <a:avLst/>
              <a:gdLst/>
              <a:ahLst/>
              <a:cxnLst/>
              <a:rect l="l" t="t" r="r" b="b"/>
              <a:pathLst>
                <a:path w="38000" h="37228" extrusionOk="0">
                  <a:moveTo>
                    <a:pt x="27607" y="574"/>
                  </a:moveTo>
                  <a:lnTo>
                    <a:pt x="37551" y="17142"/>
                  </a:lnTo>
                  <a:lnTo>
                    <a:pt x="1106" y="36278"/>
                  </a:lnTo>
                  <a:lnTo>
                    <a:pt x="27607" y="574"/>
                  </a:lnTo>
                  <a:close/>
                  <a:moveTo>
                    <a:pt x="27639" y="0"/>
                  </a:moveTo>
                  <a:lnTo>
                    <a:pt x="428" y="36653"/>
                  </a:lnTo>
                  <a:lnTo>
                    <a:pt x="0" y="37227"/>
                  </a:lnTo>
                  <a:lnTo>
                    <a:pt x="37999" y="17268"/>
                  </a:lnTo>
                  <a:lnTo>
                    <a:pt x="27639" y="0"/>
                  </a:lnTo>
                  <a:close/>
                </a:path>
              </a:pathLst>
            </a:custGeom>
            <a:solidFill>
              <a:srgbClr val="F3F3F3">
                <a:alpha val="0"/>
              </a:srgbClr>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32"/>
            <p:cNvSpPr/>
            <p:nvPr/>
          </p:nvSpPr>
          <p:spPr>
            <a:xfrm>
              <a:off x="3412625" y="3505675"/>
              <a:ext cx="533950" cy="663325"/>
            </a:xfrm>
            <a:custGeom>
              <a:avLst/>
              <a:gdLst/>
              <a:ahLst/>
              <a:cxnLst/>
              <a:rect l="l" t="t" r="r" b="b"/>
              <a:pathLst>
                <a:path w="21358" h="26533" extrusionOk="0">
                  <a:moveTo>
                    <a:pt x="17852" y="803"/>
                  </a:moveTo>
                  <a:lnTo>
                    <a:pt x="20982" y="26136"/>
                  </a:lnTo>
                  <a:lnTo>
                    <a:pt x="595" y="22474"/>
                  </a:lnTo>
                  <a:lnTo>
                    <a:pt x="17852" y="803"/>
                  </a:lnTo>
                  <a:close/>
                  <a:moveTo>
                    <a:pt x="18082" y="0"/>
                  </a:moveTo>
                  <a:lnTo>
                    <a:pt x="1" y="22693"/>
                  </a:lnTo>
                  <a:lnTo>
                    <a:pt x="21139" y="26491"/>
                  </a:lnTo>
                  <a:lnTo>
                    <a:pt x="21358" y="26532"/>
                  </a:lnTo>
                  <a:lnTo>
                    <a:pt x="18134" y="386"/>
                  </a:lnTo>
                  <a:lnTo>
                    <a:pt x="18082" y="0"/>
                  </a:lnTo>
                  <a:close/>
                </a:path>
              </a:pathLst>
            </a:custGeom>
            <a:solidFill>
              <a:srgbClr val="F3F3F3">
                <a:alpha val="0"/>
              </a:srgbClr>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32"/>
            <p:cNvSpPr/>
            <p:nvPr/>
          </p:nvSpPr>
          <p:spPr>
            <a:xfrm>
              <a:off x="3414725" y="4065150"/>
              <a:ext cx="537075" cy="410875"/>
            </a:xfrm>
            <a:custGeom>
              <a:avLst/>
              <a:gdLst/>
              <a:ahLst/>
              <a:cxnLst/>
              <a:rect l="l" t="t" r="r" b="b"/>
              <a:pathLst>
                <a:path w="21483" h="16435" extrusionOk="0">
                  <a:moveTo>
                    <a:pt x="439" y="408"/>
                  </a:moveTo>
                  <a:lnTo>
                    <a:pt x="20680" y="4049"/>
                  </a:lnTo>
                  <a:lnTo>
                    <a:pt x="4267" y="15892"/>
                  </a:lnTo>
                  <a:lnTo>
                    <a:pt x="439" y="408"/>
                  </a:lnTo>
                  <a:close/>
                  <a:moveTo>
                    <a:pt x="0" y="1"/>
                  </a:moveTo>
                  <a:lnTo>
                    <a:pt x="4069" y="16434"/>
                  </a:lnTo>
                  <a:lnTo>
                    <a:pt x="21483" y="3861"/>
                  </a:lnTo>
                  <a:lnTo>
                    <a:pt x="0" y="1"/>
                  </a:lnTo>
                  <a:close/>
                </a:path>
              </a:pathLst>
            </a:custGeom>
            <a:solidFill>
              <a:srgbClr val="F3F3F3">
                <a:alpha val="0"/>
              </a:srgbClr>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32"/>
            <p:cNvSpPr/>
            <p:nvPr/>
          </p:nvSpPr>
          <p:spPr>
            <a:xfrm>
              <a:off x="3508875" y="4157250"/>
              <a:ext cx="539950" cy="421025"/>
            </a:xfrm>
            <a:custGeom>
              <a:avLst/>
              <a:gdLst/>
              <a:ahLst/>
              <a:cxnLst/>
              <a:rect l="l" t="t" r="r" b="b"/>
              <a:pathLst>
                <a:path w="21598" h="16841" extrusionOk="0">
                  <a:moveTo>
                    <a:pt x="17216" y="543"/>
                  </a:moveTo>
                  <a:lnTo>
                    <a:pt x="21160" y="16423"/>
                  </a:lnTo>
                  <a:lnTo>
                    <a:pt x="793" y="12395"/>
                  </a:lnTo>
                  <a:lnTo>
                    <a:pt x="17216" y="543"/>
                  </a:lnTo>
                  <a:close/>
                  <a:moveTo>
                    <a:pt x="17414" y="0"/>
                  </a:moveTo>
                  <a:lnTo>
                    <a:pt x="0" y="12562"/>
                  </a:lnTo>
                  <a:lnTo>
                    <a:pt x="21598" y="16840"/>
                  </a:lnTo>
                  <a:lnTo>
                    <a:pt x="17414" y="0"/>
                  </a:lnTo>
                  <a:close/>
                </a:path>
              </a:pathLst>
            </a:custGeom>
            <a:solidFill>
              <a:srgbClr val="F3F3F3">
                <a:alpha val="0"/>
              </a:srgbClr>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32"/>
            <p:cNvSpPr/>
            <p:nvPr/>
          </p:nvSpPr>
          <p:spPr>
            <a:xfrm>
              <a:off x="3855550" y="3498350"/>
              <a:ext cx="311450" cy="673250"/>
            </a:xfrm>
            <a:custGeom>
              <a:avLst/>
              <a:gdLst/>
              <a:ahLst/>
              <a:cxnLst/>
              <a:rect l="l" t="t" r="r" b="b"/>
              <a:pathLst>
                <a:path w="12458" h="26930" extrusionOk="0">
                  <a:moveTo>
                    <a:pt x="501" y="1388"/>
                  </a:moveTo>
                  <a:lnTo>
                    <a:pt x="12030" y="19512"/>
                  </a:lnTo>
                  <a:lnTo>
                    <a:pt x="3578" y="26314"/>
                  </a:lnTo>
                  <a:lnTo>
                    <a:pt x="501" y="1388"/>
                  </a:lnTo>
                  <a:close/>
                  <a:moveTo>
                    <a:pt x="0" y="1"/>
                  </a:moveTo>
                  <a:lnTo>
                    <a:pt x="3328" y="26930"/>
                  </a:lnTo>
                  <a:lnTo>
                    <a:pt x="12458" y="19574"/>
                  </a:lnTo>
                  <a:lnTo>
                    <a:pt x="0" y="1"/>
                  </a:lnTo>
                  <a:close/>
                </a:path>
              </a:pathLst>
            </a:custGeom>
            <a:solidFill>
              <a:srgbClr val="F3F3F3">
                <a:alpha val="0"/>
              </a:srgbClr>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32"/>
            <p:cNvSpPr/>
            <p:nvPr/>
          </p:nvSpPr>
          <p:spPr>
            <a:xfrm>
              <a:off x="3937175" y="3976750"/>
              <a:ext cx="230875" cy="614800"/>
            </a:xfrm>
            <a:custGeom>
              <a:avLst/>
              <a:gdLst/>
              <a:ahLst/>
              <a:cxnLst/>
              <a:rect l="l" t="t" r="r" b="b"/>
              <a:pathLst>
                <a:path w="9235" h="24592" extrusionOk="0">
                  <a:moveTo>
                    <a:pt x="8734" y="814"/>
                  </a:moveTo>
                  <a:lnTo>
                    <a:pt x="4226" y="23110"/>
                  </a:lnTo>
                  <a:lnTo>
                    <a:pt x="366" y="7554"/>
                  </a:lnTo>
                  <a:lnTo>
                    <a:pt x="8734" y="814"/>
                  </a:lnTo>
                  <a:close/>
                  <a:moveTo>
                    <a:pt x="9234" y="0"/>
                  </a:moveTo>
                  <a:lnTo>
                    <a:pt x="0" y="7429"/>
                  </a:lnTo>
                  <a:lnTo>
                    <a:pt x="4257" y="24592"/>
                  </a:lnTo>
                  <a:lnTo>
                    <a:pt x="9234" y="0"/>
                  </a:lnTo>
                  <a:close/>
                </a:path>
              </a:pathLst>
            </a:custGeom>
            <a:solidFill>
              <a:srgbClr val="F3F3F3">
                <a:alpha val="0"/>
              </a:srgbClr>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32"/>
            <p:cNvSpPr/>
            <p:nvPr/>
          </p:nvSpPr>
          <p:spPr>
            <a:xfrm>
              <a:off x="3514875" y="4464250"/>
              <a:ext cx="538125" cy="499775"/>
            </a:xfrm>
            <a:custGeom>
              <a:avLst/>
              <a:gdLst/>
              <a:ahLst/>
              <a:cxnLst/>
              <a:rect l="l" t="t" r="r" b="b"/>
              <a:pathLst>
                <a:path w="21525" h="19991" extrusionOk="0">
                  <a:moveTo>
                    <a:pt x="324" y="397"/>
                  </a:moveTo>
                  <a:lnTo>
                    <a:pt x="20743" y="4435"/>
                  </a:lnTo>
                  <a:lnTo>
                    <a:pt x="324" y="19355"/>
                  </a:lnTo>
                  <a:lnTo>
                    <a:pt x="324" y="397"/>
                  </a:lnTo>
                  <a:close/>
                  <a:moveTo>
                    <a:pt x="1" y="0"/>
                  </a:moveTo>
                  <a:lnTo>
                    <a:pt x="1" y="19991"/>
                  </a:lnTo>
                  <a:lnTo>
                    <a:pt x="21525" y="4268"/>
                  </a:lnTo>
                  <a:lnTo>
                    <a:pt x="189" y="42"/>
                  </a:lnTo>
                  <a:lnTo>
                    <a:pt x="1" y="0"/>
                  </a:lnTo>
                  <a:close/>
                </a:path>
              </a:pathLst>
            </a:custGeom>
            <a:solidFill>
              <a:srgbClr val="F3F3F3">
                <a:alpha val="0"/>
              </a:srgbClr>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32"/>
            <p:cNvSpPr/>
            <p:nvPr/>
          </p:nvSpPr>
          <p:spPr>
            <a:xfrm>
              <a:off x="3972400" y="1879850"/>
              <a:ext cx="62625" cy="48525"/>
            </a:xfrm>
            <a:custGeom>
              <a:avLst/>
              <a:gdLst/>
              <a:ahLst/>
              <a:cxnLst/>
              <a:rect l="l" t="t" r="r" b="b"/>
              <a:pathLst>
                <a:path w="2505" h="1941" extrusionOk="0">
                  <a:moveTo>
                    <a:pt x="1252" y="0"/>
                  </a:moveTo>
                  <a:cubicBezTo>
                    <a:pt x="0" y="0"/>
                    <a:pt x="0" y="1941"/>
                    <a:pt x="1252" y="1941"/>
                  </a:cubicBezTo>
                  <a:cubicBezTo>
                    <a:pt x="2493" y="1941"/>
                    <a:pt x="2504" y="0"/>
                    <a:pt x="1252" y="0"/>
                  </a:cubicBezTo>
                  <a:close/>
                </a:path>
              </a:pathLst>
            </a:custGeom>
            <a:solidFill>
              <a:srgbClr val="F3F3F3">
                <a:alpha val="0"/>
              </a:srgbClr>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32"/>
            <p:cNvSpPr/>
            <p:nvPr/>
          </p:nvSpPr>
          <p:spPr>
            <a:xfrm>
              <a:off x="4899675" y="2160250"/>
              <a:ext cx="62625" cy="48550"/>
            </a:xfrm>
            <a:custGeom>
              <a:avLst/>
              <a:gdLst/>
              <a:ahLst/>
              <a:cxnLst/>
              <a:rect l="l" t="t" r="r" b="b"/>
              <a:pathLst>
                <a:path w="2505" h="1942" extrusionOk="0">
                  <a:moveTo>
                    <a:pt x="1252" y="1"/>
                  </a:moveTo>
                  <a:cubicBezTo>
                    <a:pt x="0" y="1"/>
                    <a:pt x="0" y="1941"/>
                    <a:pt x="1252" y="1941"/>
                  </a:cubicBezTo>
                  <a:cubicBezTo>
                    <a:pt x="2504" y="1941"/>
                    <a:pt x="2504" y="1"/>
                    <a:pt x="1252" y="1"/>
                  </a:cubicBezTo>
                  <a:close/>
                </a:path>
              </a:pathLst>
            </a:custGeom>
            <a:solidFill>
              <a:srgbClr val="F3F3F3">
                <a:alpha val="0"/>
              </a:srgbClr>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32"/>
            <p:cNvSpPr/>
            <p:nvPr/>
          </p:nvSpPr>
          <p:spPr>
            <a:xfrm>
              <a:off x="3175275" y="1963575"/>
              <a:ext cx="125225" cy="97050"/>
            </a:xfrm>
            <a:custGeom>
              <a:avLst/>
              <a:gdLst/>
              <a:ahLst/>
              <a:cxnLst/>
              <a:rect l="l" t="t" r="r" b="b"/>
              <a:pathLst>
                <a:path w="5009" h="3882" extrusionOk="0">
                  <a:moveTo>
                    <a:pt x="2504" y="1"/>
                  </a:moveTo>
                  <a:cubicBezTo>
                    <a:pt x="10" y="1"/>
                    <a:pt x="0" y="3882"/>
                    <a:pt x="2504" y="3882"/>
                  </a:cubicBezTo>
                  <a:cubicBezTo>
                    <a:pt x="5008" y="3882"/>
                    <a:pt x="5008" y="1"/>
                    <a:pt x="2504" y="1"/>
                  </a:cubicBezTo>
                  <a:close/>
                </a:path>
              </a:pathLst>
            </a:custGeom>
            <a:solidFill>
              <a:srgbClr val="F3F3F3"/>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32"/>
            <p:cNvSpPr/>
            <p:nvPr/>
          </p:nvSpPr>
          <p:spPr>
            <a:xfrm>
              <a:off x="3347950" y="690925"/>
              <a:ext cx="125225" cy="97075"/>
            </a:xfrm>
            <a:custGeom>
              <a:avLst/>
              <a:gdLst/>
              <a:ahLst/>
              <a:cxnLst/>
              <a:rect l="l" t="t" r="r" b="b"/>
              <a:pathLst>
                <a:path w="5009" h="3883" extrusionOk="0">
                  <a:moveTo>
                    <a:pt x="2504" y="1"/>
                  </a:moveTo>
                  <a:cubicBezTo>
                    <a:pt x="0" y="1"/>
                    <a:pt x="0" y="3882"/>
                    <a:pt x="2504" y="3882"/>
                  </a:cubicBezTo>
                  <a:cubicBezTo>
                    <a:pt x="4998" y="3882"/>
                    <a:pt x="5008" y="1"/>
                    <a:pt x="2504" y="1"/>
                  </a:cubicBezTo>
                  <a:close/>
                </a:path>
              </a:pathLst>
            </a:custGeom>
            <a:solidFill>
              <a:srgbClr val="F3F3F3"/>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32"/>
            <p:cNvSpPr/>
            <p:nvPr/>
          </p:nvSpPr>
          <p:spPr>
            <a:xfrm>
              <a:off x="3542000" y="238125"/>
              <a:ext cx="125225" cy="97050"/>
            </a:xfrm>
            <a:custGeom>
              <a:avLst/>
              <a:gdLst/>
              <a:ahLst/>
              <a:cxnLst/>
              <a:rect l="l" t="t" r="r" b="b"/>
              <a:pathLst>
                <a:path w="5009" h="3882" extrusionOk="0">
                  <a:moveTo>
                    <a:pt x="2505" y="0"/>
                  </a:moveTo>
                  <a:cubicBezTo>
                    <a:pt x="11" y="0"/>
                    <a:pt x="1" y="3881"/>
                    <a:pt x="2505" y="3881"/>
                  </a:cubicBezTo>
                  <a:cubicBezTo>
                    <a:pt x="4998" y="3881"/>
                    <a:pt x="5009" y="0"/>
                    <a:pt x="2505" y="0"/>
                  </a:cubicBezTo>
                  <a:close/>
                </a:path>
              </a:pathLst>
            </a:custGeom>
            <a:solidFill>
              <a:srgbClr val="F3F3F3"/>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32"/>
            <p:cNvSpPr/>
            <p:nvPr/>
          </p:nvSpPr>
          <p:spPr>
            <a:xfrm>
              <a:off x="2452750" y="442875"/>
              <a:ext cx="125225" cy="97075"/>
            </a:xfrm>
            <a:custGeom>
              <a:avLst/>
              <a:gdLst/>
              <a:ahLst/>
              <a:cxnLst/>
              <a:rect l="l" t="t" r="r" b="b"/>
              <a:pathLst>
                <a:path w="5009" h="3883" extrusionOk="0">
                  <a:moveTo>
                    <a:pt x="2504" y="1"/>
                  </a:moveTo>
                  <a:cubicBezTo>
                    <a:pt x="10" y="1"/>
                    <a:pt x="0" y="3882"/>
                    <a:pt x="2504" y="3882"/>
                  </a:cubicBezTo>
                  <a:cubicBezTo>
                    <a:pt x="5008" y="3882"/>
                    <a:pt x="5008" y="1"/>
                    <a:pt x="2504" y="1"/>
                  </a:cubicBezTo>
                  <a:close/>
                </a:path>
              </a:pathLst>
            </a:custGeom>
            <a:solidFill>
              <a:srgbClr val="F3F3F3"/>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32"/>
            <p:cNvSpPr/>
            <p:nvPr/>
          </p:nvSpPr>
          <p:spPr>
            <a:xfrm>
              <a:off x="2226325" y="615550"/>
              <a:ext cx="125250" cy="97075"/>
            </a:xfrm>
            <a:custGeom>
              <a:avLst/>
              <a:gdLst/>
              <a:ahLst/>
              <a:cxnLst/>
              <a:rect l="l" t="t" r="r" b="b"/>
              <a:pathLst>
                <a:path w="5010" h="3883" extrusionOk="0">
                  <a:moveTo>
                    <a:pt x="2505" y="1"/>
                  </a:moveTo>
                  <a:cubicBezTo>
                    <a:pt x="11" y="1"/>
                    <a:pt x="1" y="3882"/>
                    <a:pt x="2505" y="3882"/>
                  </a:cubicBezTo>
                  <a:cubicBezTo>
                    <a:pt x="5009" y="3882"/>
                    <a:pt x="5009" y="1"/>
                    <a:pt x="2505" y="1"/>
                  </a:cubicBezTo>
                  <a:close/>
                </a:path>
              </a:pathLst>
            </a:custGeom>
            <a:solidFill>
              <a:srgbClr val="F3F3F3"/>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32"/>
            <p:cNvSpPr/>
            <p:nvPr/>
          </p:nvSpPr>
          <p:spPr>
            <a:xfrm>
              <a:off x="5321450" y="2912525"/>
              <a:ext cx="124975" cy="97050"/>
            </a:xfrm>
            <a:custGeom>
              <a:avLst/>
              <a:gdLst/>
              <a:ahLst/>
              <a:cxnLst/>
              <a:rect l="l" t="t" r="r" b="b"/>
              <a:pathLst>
                <a:path w="4999" h="3882" extrusionOk="0">
                  <a:moveTo>
                    <a:pt x="2505" y="0"/>
                  </a:moveTo>
                  <a:cubicBezTo>
                    <a:pt x="1" y="0"/>
                    <a:pt x="1" y="3881"/>
                    <a:pt x="2505" y="3881"/>
                  </a:cubicBezTo>
                  <a:cubicBezTo>
                    <a:pt x="4998" y="3881"/>
                    <a:pt x="4998" y="0"/>
                    <a:pt x="2505" y="0"/>
                  </a:cubicBezTo>
                  <a:close/>
                </a:path>
              </a:pathLst>
            </a:custGeom>
            <a:solidFill>
              <a:srgbClr val="F3F3F3"/>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32"/>
            <p:cNvSpPr/>
            <p:nvPr/>
          </p:nvSpPr>
          <p:spPr>
            <a:xfrm>
              <a:off x="4717350" y="2998850"/>
              <a:ext cx="125225" cy="97050"/>
            </a:xfrm>
            <a:custGeom>
              <a:avLst/>
              <a:gdLst/>
              <a:ahLst/>
              <a:cxnLst/>
              <a:rect l="l" t="t" r="r" b="b"/>
              <a:pathLst>
                <a:path w="5009" h="3882" extrusionOk="0">
                  <a:moveTo>
                    <a:pt x="2505" y="0"/>
                  </a:moveTo>
                  <a:cubicBezTo>
                    <a:pt x="11" y="0"/>
                    <a:pt x="1" y="3881"/>
                    <a:pt x="2505" y="3881"/>
                  </a:cubicBezTo>
                  <a:cubicBezTo>
                    <a:pt x="5009" y="3881"/>
                    <a:pt x="5009" y="0"/>
                    <a:pt x="2505" y="0"/>
                  </a:cubicBezTo>
                  <a:close/>
                </a:path>
              </a:pathLst>
            </a:custGeom>
            <a:solidFill>
              <a:srgbClr val="F3F3F3"/>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32"/>
            <p:cNvSpPr/>
            <p:nvPr/>
          </p:nvSpPr>
          <p:spPr>
            <a:xfrm>
              <a:off x="4102825" y="3926150"/>
              <a:ext cx="125225" cy="97050"/>
            </a:xfrm>
            <a:custGeom>
              <a:avLst/>
              <a:gdLst/>
              <a:ahLst/>
              <a:cxnLst/>
              <a:rect l="l" t="t" r="r" b="b"/>
              <a:pathLst>
                <a:path w="5009" h="3882" extrusionOk="0">
                  <a:moveTo>
                    <a:pt x="2504" y="0"/>
                  </a:moveTo>
                  <a:cubicBezTo>
                    <a:pt x="0" y="0"/>
                    <a:pt x="0" y="3881"/>
                    <a:pt x="2504" y="3881"/>
                  </a:cubicBezTo>
                  <a:cubicBezTo>
                    <a:pt x="4997" y="3881"/>
                    <a:pt x="5008" y="0"/>
                    <a:pt x="2504" y="0"/>
                  </a:cubicBezTo>
                  <a:close/>
                </a:path>
              </a:pathLst>
            </a:custGeom>
            <a:solidFill>
              <a:srgbClr val="F3F3F3"/>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32"/>
            <p:cNvSpPr/>
            <p:nvPr/>
          </p:nvSpPr>
          <p:spPr>
            <a:xfrm>
              <a:off x="3347950" y="4033850"/>
              <a:ext cx="125225" cy="97325"/>
            </a:xfrm>
            <a:custGeom>
              <a:avLst/>
              <a:gdLst/>
              <a:ahLst/>
              <a:cxnLst/>
              <a:rect l="l" t="t" r="r" b="b"/>
              <a:pathLst>
                <a:path w="5009" h="3893" extrusionOk="0">
                  <a:moveTo>
                    <a:pt x="2504" y="1"/>
                  </a:moveTo>
                  <a:cubicBezTo>
                    <a:pt x="0" y="1"/>
                    <a:pt x="0" y="3893"/>
                    <a:pt x="2504" y="3893"/>
                  </a:cubicBezTo>
                  <a:cubicBezTo>
                    <a:pt x="4998" y="3893"/>
                    <a:pt x="5008" y="1"/>
                    <a:pt x="2504" y="1"/>
                  </a:cubicBezTo>
                  <a:close/>
                </a:path>
              </a:pathLst>
            </a:custGeom>
            <a:solidFill>
              <a:srgbClr val="F3F3F3"/>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32"/>
            <p:cNvSpPr/>
            <p:nvPr/>
          </p:nvSpPr>
          <p:spPr>
            <a:xfrm>
              <a:off x="2528375" y="4184900"/>
              <a:ext cx="125250" cy="97050"/>
            </a:xfrm>
            <a:custGeom>
              <a:avLst/>
              <a:gdLst/>
              <a:ahLst/>
              <a:cxnLst/>
              <a:rect l="l" t="t" r="r" b="b"/>
              <a:pathLst>
                <a:path w="5010" h="3882" extrusionOk="0">
                  <a:moveTo>
                    <a:pt x="2505" y="0"/>
                  </a:moveTo>
                  <a:cubicBezTo>
                    <a:pt x="1" y="0"/>
                    <a:pt x="1" y="3881"/>
                    <a:pt x="2505" y="3881"/>
                  </a:cubicBezTo>
                  <a:cubicBezTo>
                    <a:pt x="4998" y="3881"/>
                    <a:pt x="5009" y="0"/>
                    <a:pt x="2505" y="0"/>
                  </a:cubicBezTo>
                  <a:close/>
                </a:path>
              </a:pathLst>
            </a:custGeom>
            <a:solidFill>
              <a:srgbClr val="F3F3F3"/>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32"/>
            <p:cNvSpPr/>
            <p:nvPr/>
          </p:nvSpPr>
          <p:spPr>
            <a:xfrm>
              <a:off x="6453750" y="2006600"/>
              <a:ext cx="124975" cy="97075"/>
            </a:xfrm>
            <a:custGeom>
              <a:avLst/>
              <a:gdLst/>
              <a:ahLst/>
              <a:cxnLst/>
              <a:rect l="l" t="t" r="r" b="b"/>
              <a:pathLst>
                <a:path w="4999" h="3883" extrusionOk="0">
                  <a:moveTo>
                    <a:pt x="2495" y="1"/>
                  </a:moveTo>
                  <a:cubicBezTo>
                    <a:pt x="1" y="1"/>
                    <a:pt x="1" y="3882"/>
                    <a:pt x="2495" y="3882"/>
                  </a:cubicBezTo>
                  <a:cubicBezTo>
                    <a:pt x="4999" y="3882"/>
                    <a:pt x="4999" y="1"/>
                    <a:pt x="2495" y="1"/>
                  </a:cubicBezTo>
                  <a:close/>
                </a:path>
              </a:pathLst>
            </a:custGeom>
            <a:solidFill>
              <a:srgbClr val="F3F3F3"/>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32"/>
            <p:cNvSpPr/>
            <p:nvPr/>
          </p:nvSpPr>
          <p:spPr>
            <a:xfrm>
              <a:off x="5892950" y="1262450"/>
              <a:ext cx="124975" cy="97050"/>
            </a:xfrm>
            <a:custGeom>
              <a:avLst/>
              <a:gdLst/>
              <a:ahLst/>
              <a:cxnLst/>
              <a:rect l="l" t="t" r="r" b="b"/>
              <a:pathLst>
                <a:path w="4999" h="3882" extrusionOk="0">
                  <a:moveTo>
                    <a:pt x="2504" y="0"/>
                  </a:moveTo>
                  <a:cubicBezTo>
                    <a:pt x="0" y="0"/>
                    <a:pt x="0" y="3881"/>
                    <a:pt x="2504" y="3881"/>
                  </a:cubicBezTo>
                  <a:cubicBezTo>
                    <a:pt x="4998" y="3881"/>
                    <a:pt x="4998" y="0"/>
                    <a:pt x="2504" y="0"/>
                  </a:cubicBezTo>
                  <a:close/>
                </a:path>
              </a:pathLst>
            </a:custGeom>
            <a:solidFill>
              <a:srgbClr val="F3F3F3"/>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32"/>
            <p:cNvSpPr/>
            <p:nvPr/>
          </p:nvSpPr>
          <p:spPr>
            <a:xfrm>
              <a:off x="5224425" y="1014375"/>
              <a:ext cx="124950" cy="97325"/>
            </a:xfrm>
            <a:custGeom>
              <a:avLst/>
              <a:gdLst/>
              <a:ahLst/>
              <a:cxnLst/>
              <a:rect l="l" t="t" r="r" b="b"/>
              <a:pathLst>
                <a:path w="4998" h="3893" extrusionOk="0">
                  <a:moveTo>
                    <a:pt x="2494" y="0"/>
                  </a:moveTo>
                  <a:cubicBezTo>
                    <a:pt x="0" y="0"/>
                    <a:pt x="0" y="3893"/>
                    <a:pt x="2494" y="3893"/>
                  </a:cubicBezTo>
                  <a:cubicBezTo>
                    <a:pt x="4998" y="3893"/>
                    <a:pt x="4998" y="0"/>
                    <a:pt x="2494" y="0"/>
                  </a:cubicBezTo>
                  <a:close/>
                </a:path>
              </a:pathLst>
            </a:custGeom>
            <a:solidFill>
              <a:srgbClr val="F3F3F3"/>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32"/>
            <p:cNvSpPr/>
            <p:nvPr/>
          </p:nvSpPr>
          <p:spPr>
            <a:xfrm>
              <a:off x="2053900" y="2146700"/>
              <a:ext cx="124975" cy="97300"/>
            </a:xfrm>
            <a:custGeom>
              <a:avLst/>
              <a:gdLst/>
              <a:ahLst/>
              <a:cxnLst/>
              <a:rect l="l" t="t" r="r" b="b"/>
              <a:pathLst>
                <a:path w="4999" h="3892" extrusionOk="0">
                  <a:moveTo>
                    <a:pt x="2505" y="0"/>
                  </a:moveTo>
                  <a:cubicBezTo>
                    <a:pt x="1" y="0"/>
                    <a:pt x="1" y="3891"/>
                    <a:pt x="2505" y="3891"/>
                  </a:cubicBezTo>
                  <a:cubicBezTo>
                    <a:pt x="4999" y="3891"/>
                    <a:pt x="4999" y="0"/>
                    <a:pt x="2505" y="0"/>
                  </a:cubicBezTo>
                  <a:close/>
                </a:path>
              </a:pathLst>
            </a:custGeom>
            <a:solidFill>
              <a:srgbClr val="F3F3F3"/>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32"/>
            <p:cNvSpPr/>
            <p:nvPr/>
          </p:nvSpPr>
          <p:spPr>
            <a:xfrm>
              <a:off x="1396075" y="2071300"/>
              <a:ext cx="125225" cy="97050"/>
            </a:xfrm>
            <a:custGeom>
              <a:avLst/>
              <a:gdLst/>
              <a:ahLst/>
              <a:cxnLst/>
              <a:rect l="l" t="t" r="r" b="b"/>
              <a:pathLst>
                <a:path w="5009" h="3882" extrusionOk="0">
                  <a:moveTo>
                    <a:pt x="2504" y="0"/>
                  </a:moveTo>
                  <a:cubicBezTo>
                    <a:pt x="0" y="0"/>
                    <a:pt x="0" y="3882"/>
                    <a:pt x="2504" y="3882"/>
                  </a:cubicBezTo>
                  <a:cubicBezTo>
                    <a:pt x="4998" y="3882"/>
                    <a:pt x="5009" y="0"/>
                    <a:pt x="2504" y="0"/>
                  </a:cubicBezTo>
                  <a:close/>
                </a:path>
              </a:pathLst>
            </a:custGeom>
            <a:solidFill>
              <a:srgbClr val="F3F3F3"/>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32"/>
            <p:cNvSpPr/>
            <p:nvPr/>
          </p:nvSpPr>
          <p:spPr>
            <a:xfrm>
              <a:off x="1040275" y="1898900"/>
              <a:ext cx="125000" cy="97050"/>
            </a:xfrm>
            <a:custGeom>
              <a:avLst/>
              <a:gdLst/>
              <a:ahLst/>
              <a:cxnLst/>
              <a:rect l="l" t="t" r="r" b="b"/>
              <a:pathLst>
                <a:path w="5000" h="3882" extrusionOk="0">
                  <a:moveTo>
                    <a:pt x="2495" y="0"/>
                  </a:moveTo>
                  <a:cubicBezTo>
                    <a:pt x="1" y="0"/>
                    <a:pt x="1" y="3881"/>
                    <a:pt x="2495" y="3881"/>
                  </a:cubicBezTo>
                  <a:cubicBezTo>
                    <a:pt x="4999" y="3881"/>
                    <a:pt x="4999" y="0"/>
                    <a:pt x="2495" y="0"/>
                  </a:cubicBezTo>
                  <a:close/>
                </a:path>
              </a:pathLst>
            </a:custGeom>
            <a:solidFill>
              <a:srgbClr val="F3F3F3"/>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32"/>
            <p:cNvSpPr/>
            <p:nvPr/>
          </p:nvSpPr>
          <p:spPr>
            <a:xfrm>
              <a:off x="1299050" y="3246650"/>
              <a:ext cx="124975" cy="97050"/>
            </a:xfrm>
            <a:custGeom>
              <a:avLst/>
              <a:gdLst/>
              <a:ahLst/>
              <a:cxnLst/>
              <a:rect l="l" t="t" r="r" b="b"/>
              <a:pathLst>
                <a:path w="4999" h="3882" extrusionOk="0">
                  <a:moveTo>
                    <a:pt x="2504" y="0"/>
                  </a:moveTo>
                  <a:cubicBezTo>
                    <a:pt x="0" y="0"/>
                    <a:pt x="0" y="3881"/>
                    <a:pt x="2504" y="3881"/>
                  </a:cubicBezTo>
                  <a:cubicBezTo>
                    <a:pt x="4998" y="3881"/>
                    <a:pt x="4998" y="0"/>
                    <a:pt x="2504" y="0"/>
                  </a:cubicBezTo>
                  <a:close/>
                </a:path>
              </a:pathLst>
            </a:custGeom>
            <a:solidFill>
              <a:srgbClr val="F3F3F3"/>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32"/>
            <p:cNvSpPr/>
            <p:nvPr/>
          </p:nvSpPr>
          <p:spPr>
            <a:xfrm>
              <a:off x="1816550" y="3850750"/>
              <a:ext cx="125225" cy="97050"/>
            </a:xfrm>
            <a:custGeom>
              <a:avLst/>
              <a:gdLst/>
              <a:ahLst/>
              <a:cxnLst/>
              <a:rect l="l" t="t" r="r" b="b"/>
              <a:pathLst>
                <a:path w="5009" h="3882" extrusionOk="0">
                  <a:moveTo>
                    <a:pt x="2504" y="0"/>
                  </a:moveTo>
                  <a:cubicBezTo>
                    <a:pt x="11" y="0"/>
                    <a:pt x="0" y="3882"/>
                    <a:pt x="2504" y="3882"/>
                  </a:cubicBezTo>
                  <a:cubicBezTo>
                    <a:pt x="4998" y="3882"/>
                    <a:pt x="5008" y="0"/>
                    <a:pt x="2504" y="0"/>
                  </a:cubicBezTo>
                  <a:close/>
                </a:path>
              </a:pathLst>
            </a:custGeom>
            <a:solidFill>
              <a:srgbClr val="F3F3F3"/>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32"/>
            <p:cNvSpPr/>
            <p:nvPr/>
          </p:nvSpPr>
          <p:spPr>
            <a:xfrm>
              <a:off x="3455650" y="4443650"/>
              <a:ext cx="125250" cy="97300"/>
            </a:xfrm>
            <a:custGeom>
              <a:avLst/>
              <a:gdLst/>
              <a:ahLst/>
              <a:cxnLst/>
              <a:rect l="l" t="t" r="r" b="b"/>
              <a:pathLst>
                <a:path w="5010" h="3892" extrusionOk="0">
                  <a:moveTo>
                    <a:pt x="2505" y="0"/>
                  </a:moveTo>
                  <a:cubicBezTo>
                    <a:pt x="12" y="0"/>
                    <a:pt x="1" y="3892"/>
                    <a:pt x="2505" y="3892"/>
                  </a:cubicBezTo>
                  <a:cubicBezTo>
                    <a:pt x="5009" y="3892"/>
                    <a:pt x="5009" y="0"/>
                    <a:pt x="2505" y="0"/>
                  </a:cubicBezTo>
                  <a:close/>
                </a:path>
              </a:pathLst>
            </a:custGeom>
            <a:solidFill>
              <a:srgbClr val="F3F3F3"/>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32"/>
            <p:cNvSpPr/>
            <p:nvPr/>
          </p:nvSpPr>
          <p:spPr>
            <a:xfrm>
              <a:off x="3434275" y="4907425"/>
              <a:ext cx="124975" cy="97050"/>
            </a:xfrm>
            <a:custGeom>
              <a:avLst/>
              <a:gdLst/>
              <a:ahLst/>
              <a:cxnLst/>
              <a:rect l="l" t="t" r="r" b="b"/>
              <a:pathLst>
                <a:path w="4999" h="3882" extrusionOk="0">
                  <a:moveTo>
                    <a:pt x="2494" y="0"/>
                  </a:moveTo>
                  <a:cubicBezTo>
                    <a:pt x="0" y="0"/>
                    <a:pt x="0" y="3882"/>
                    <a:pt x="2494" y="3882"/>
                  </a:cubicBezTo>
                  <a:cubicBezTo>
                    <a:pt x="4998" y="3882"/>
                    <a:pt x="4998" y="0"/>
                    <a:pt x="2494" y="0"/>
                  </a:cubicBezTo>
                  <a:close/>
                </a:path>
              </a:pathLst>
            </a:custGeom>
            <a:solidFill>
              <a:srgbClr val="F3F3F3"/>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32"/>
            <p:cNvSpPr/>
            <p:nvPr/>
          </p:nvSpPr>
          <p:spPr>
            <a:xfrm>
              <a:off x="3973450" y="4529975"/>
              <a:ext cx="124950" cy="97050"/>
            </a:xfrm>
            <a:custGeom>
              <a:avLst/>
              <a:gdLst/>
              <a:ahLst/>
              <a:cxnLst/>
              <a:rect l="l" t="t" r="r" b="b"/>
              <a:pathLst>
                <a:path w="4998" h="3882" extrusionOk="0">
                  <a:moveTo>
                    <a:pt x="2504" y="0"/>
                  </a:moveTo>
                  <a:cubicBezTo>
                    <a:pt x="0" y="0"/>
                    <a:pt x="0" y="3882"/>
                    <a:pt x="2504" y="3882"/>
                  </a:cubicBezTo>
                  <a:cubicBezTo>
                    <a:pt x="4997" y="3882"/>
                    <a:pt x="4997" y="0"/>
                    <a:pt x="2504" y="0"/>
                  </a:cubicBezTo>
                  <a:close/>
                </a:path>
              </a:pathLst>
            </a:custGeom>
            <a:solidFill>
              <a:srgbClr val="F3F3F3"/>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32"/>
            <p:cNvSpPr/>
            <p:nvPr/>
          </p:nvSpPr>
          <p:spPr>
            <a:xfrm>
              <a:off x="4393900" y="432175"/>
              <a:ext cx="125250" cy="97050"/>
            </a:xfrm>
            <a:custGeom>
              <a:avLst/>
              <a:gdLst/>
              <a:ahLst/>
              <a:cxnLst/>
              <a:rect l="l" t="t" r="r" b="b"/>
              <a:pathLst>
                <a:path w="5010" h="3882" extrusionOk="0">
                  <a:moveTo>
                    <a:pt x="2505" y="1"/>
                  </a:moveTo>
                  <a:cubicBezTo>
                    <a:pt x="11" y="1"/>
                    <a:pt x="1" y="3882"/>
                    <a:pt x="2505" y="3882"/>
                  </a:cubicBezTo>
                  <a:cubicBezTo>
                    <a:pt x="4998" y="3882"/>
                    <a:pt x="5009" y="1"/>
                    <a:pt x="2505" y="1"/>
                  </a:cubicBezTo>
                  <a:close/>
                </a:path>
              </a:pathLst>
            </a:custGeom>
            <a:solidFill>
              <a:srgbClr val="F3F3F3"/>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32"/>
            <p:cNvSpPr/>
            <p:nvPr/>
          </p:nvSpPr>
          <p:spPr>
            <a:xfrm>
              <a:off x="5461525" y="798925"/>
              <a:ext cx="125225" cy="97050"/>
            </a:xfrm>
            <a:custGeom>
              <a:avLst/>
              <a:gdLst/>
              <a:ahLst/>
              <a:cxnLst/>
              <a:rect l="l" t="t" r="r" b="b"/>
              <a:pathLst>
                <a:path w="5009" h="3882" extrusionOk="0">
                  <a:moveTo>
                    <a:pt x="2504" y="0"/>
                  </a:moveTo>
                  <a:cubicBezTo>
                    <a:pt x="11" y="0"/>
                    <a:pt x="0" y="3882"/>
                    <a:pt x="2504" y="3882"/>
                  </a:cubicBezTo>
                  <a:cubicBezTo>
                    <a:pt x="4998" y="3882"/>
                    <a:pt x="5008" y="0"/>
                    <a:pt x="2504" y="0"/>
                  </a:cubicBezTo>
                  <a:close/>
                </a:path>
              </a:pathLst>
            </a:custGeom>
            <a:solidFill>
              <a:srgbClr val="F3F3F3"/>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32"/>
            <p:cNvSpPr/>
            <p:nvPr/>
          </p:nvSpPr>
          <p:spPr>
            <a:xfrm>
              <a:off x="2582375" y="1154700"/>
              <a:ext cx="124975" cy="97050"/>
            </a:xfrm>
            <a:custGeom>
              <a:avLst/>
              <a:gdLst/>
              <a:ahLst/>
              <a:cxnLst/>
              <a:rect l="l" t="t" r="r" b="b"/>
              <a:pathLst>
                <a:path w="4999" h="3882" extrusionOk="0">
                  <a:moveTo>
                    <a:pt x="2494" y="1"/>
                  </a:moveTo>
                  <a:cubicBezTo>
                    <a:pt x="0" y="1"/>
                    <a:pt x="0" y="3882"/>
                    <a:pt x="2494" y="3882"/>
                  </a:cubicBezTo>
                  <a:cubicBezTo>
                    <a:pt x="4998" y="3882"/>
                    <a:pt x="4998" y="1"/>
                    <a:pt x="2494" y="1"/>
                  </a:cubicBezTo>
                  <a:close/>
                </a:path>
              </a:pathLst>
            </a:custGeom>
            <a:solidFill>
              <a:srgbClr val="F3F3F3"/>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32"/>
            <p:cNvSpPr/>
            <p:nvPr/>
          </p:nvSpPr>
          <p:spPr>
            <a:xfrm>
              <a:off x="1676475" y="1111675"/>
              <a:ext cx="124975" cy="97050"/>
            </a:xfrm>
            <a:custGeom>
              <a:avLst/>
              <a:gdLst/>
              <a:ahLst/>
              <a:cxnLst/>
              <a:rect l="l" t="t" r="r" b="b"/>
              <a:pathLst>
                <a:path w="4999" h="3882" extrusionOk="0">
                  <a:moveTo>
                    <a:pt x="2505" y="1"/>
                  </a:moveTo>
                  <a:cubicBezTo>
                    <a:pt x="1" y="1"/>
                    <a:pt x="1" y="3882"/>
                    <a:pt x="2505" y="3882"/>
                  </a:cubicBezTo>
                  <a:cubicBezTo>
                    <a:pt x="4998" y="3882"/>
                    <a:pt x="4998" y="1"/>
                    <a:pt x="2505" y="1"/>
                  </a:cubicBezTo>
                  <a:close/>
                </a:path>
              </a:pathLst>
            </a:custGeom>
            <a:solidFill>
              <a:srgbClr val="F3F3F3"/>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32"/>
            <p:cNvSpPr/>
            <p:nvPr/>
          </p:nvSpPr>
          <p:spPr>
            <a:xfrm>
              <a:off x="1827500" y="1575175"/>
              <a:ext cx="124975" cy="97050"/>
            </a:xfrm>
            <a:custGeom>
              <a:avLst/>
              <a:gdLst/>
              <a:ahLst/>
              <a:cxnLst/>
              <a:rect l="l" t="t" r="r" b="b"/>
              <a:pathLst>
                <a:path w="4999" h="3882" extrusionOk="0">
                  <a:moveTo>
                    <a:pt x="2495" y="1"/>
                  </a:moveTo>
                  <a:cubicBezTo>
                    <a:pt x="1" y="1"/>
                    <a:pt x="1" y="3882"/>
                    <a:pt x="2495" y="3882"/>
                  </a:cubicBezTo>
                  <a:cubicBezTo>
                    <a:pt x="4999" y="3882"/>
                    <a:pt x="4999" y="1"/>
                    <a:pt x="2495" y="1"/>
                  </a:cubicBezTo>
                  <a:close/>
                </a:path>
              </a:pathLst>
            </a:custGeom>
            <a:solidFill>
              <a:srgbClr val="F3F3F3"/>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32"/>
            <p:cNvSpPr/>
            <p:nvPr/>
          </p:nvSpPr>
          <p:spPr>
            <a:xfrm>
              <a:off x="1114625" y="2861125"/>
              <a:ext cx="62650" cy="48525"/>
            </a:xfrm>
            <a:custGeom>
              <a:avLst/>
              <a:gdLst/>
              <a:ahLst/>
              <a:cxnLst/>
              <a:rect l="l" t="t" r="r" b="b"/>
              <a:pathLst>
                <a:path w="2506" h="1941" extrusionOk="0">
                  <a:moveTo>
                    <a:pt x="1253" y="0"/>
                  </a:moveTo>
                  <a:cubicBezTo>
                    <a:pt x="1" y="0"/>
                    <a:pt x="1" y="1941"/>
                    <a:pt x="1253" y="1941"/>
                  </a:cubicBezTo>
                  <a:cubicBezTo>
                    <a:pt x="2494" y="1941"/>
                    <a:pt x="2505" y="0"/>
                    <a:pt x="1253" y="0"/>
                  </a:cubicBezTo>
                  <a:close/>
                </a:path>
              </a:pathLst>
            </a:custGeom>
            <a:solidFill>
              <a:srgbClr val="F3F3F3"/>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32"/>
            <p:cNvSpPr/>
            <p:nvPr/>
          </p:nvSpPr>
          <p:spPr>
            <a:xfrm>
              <a:off x="1082300" y="2365275"/>
              <a:ext cx="62625" cy="48550"/>
            </a:xfrm>
            <a:custGeom>
              <a:avLst/>
              <a:gdLst/>
              <a:ahLst/>
              <a:cxnLst/>
              <a:rect l="l" t="t" r="r" b="b"/>
              <a:pathLst>
                <a:path w="2505" h="1942" extrusionOk="0">
                  <a:moveTo>
                    <a:pt x="1252" y="0"/>
                  </a:moveTo>
                  <a:cubicBezTo>
                    <a:pt x="0" y="0"/>
                    <a:pt x="0" y="1941"/>
                    <a:pt x="1252" y="1941"/>
                  </a:cubicBezTo>
                  <a:cubicBezTo>
                    <a:pt x="2493" y="1941"/>
                    <a:pt x="2504" y="0"/>
                    <a:pt x="1252" y="0"/>
                  </a:cubicBezTo>
                  <a:close/>
                </a:path>
              </a:pathLst>
            </a:custGeom>
            <a:solidFill>
              <a:srgbClr val="F3F3F3">
                <a:alpha val="0"/>
              </a:srgbClr>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32"/>
            <p:cNvSpPr/>
            <p:nvPr/>
          </p:nvSpPr>
          <p:spPr>
            <a:xfrm>
              <a:off x="1750825" y="2753400"/>
              <a:ext cx="62625" cy="48550"/>
            </a:xfrm>
            <a:custGeom>
              <a:avLst/>
              <a:gdLst/>
              <a:ahLst/>
              <a:cxnLst/>
              <a:rect l="l" t="t" r="r" b="b"/>
              <a:pathLst>
                <a:path w="2505" h="1942" extrusionOk="0">
                  <a:moveTo>
                    <a:pt x="1252" y="1"/>
                  </a:moveTo>
                  <a:cubicBezTo>
                    <a:pt x="0" y="1"/>
                    <a:pt x="0" y="1941"/>
                    <a:pt x="1252" y="1941"/>
                  </a:cubicBezTo>
                  <a:cubicBezTo>
                    <a:pt x="2504" y="1941"/>
                    <a:pt x="2504" y="1"/>
                    <a:pt x="1252" y="1"/>
                  </a:cubicBezTo>
                  <a:close/>
                </a:path>
              </a:pathLst>
            </a:custGeom>
            <a:solidFill>
              <a:srgbClr val="F3F3F3">
                <a:alpha val="0"/>
              </a:srgbClr>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32"/>
            <p:cNvSpPr/>
            <p:nvPr/>
          </p:nvSpPr>
          <p:spPr>
            <a:xfrm>
              <a:off x="2387000" y="3335600"/>
              <a:ext cx="62650" cy="48800"/>
            </a:xfrm>
            <a:custGeom>
              <a:avLst/>
              <a:gdLst/>
              <a:ahLst/>
              <a:cxnLst/>
              <a:rect l="l" t="t" r="r" b="b"/>
              <a:pathLst>
                <a:path w="2506" h="1952" extrusionOk="0">
                  <a:moveTo>
                    <a:pt x="1253" y="0"/>
                  </a:moveTo>
                  <a:cubicBezTo>
                    <a:pt x="11" y="0"/>
                    <a:pt x="1" y="1951"/>
                    <a:pt x="1253" y="1951"/>
                  </a:cubicBezTo>
                  <a:cubicBezTo>
                    <a:pt x="2505" y="1951"/>
                    <a:pt x="2505" y="0"/>
                    <a:pt x="1253" y="0"/>
                  </a:cubicBezTo>
                  <a:close/>
                </a:path>
              </a:pathLst>
            </a:custGeom>
            <a:solidFill>
              <a:srgbClr val="F3F3F3">
                <a:alpha val="0"/>
              </a:srgbClr>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32"/>
            <p:cNvSpPr/>
            <p:nvPr/>
          </p:nvSpPr>
          <p:spPr>
            <a:xfrm>
              <a:off x="3325250" y="2570025"/>
              <a:ext cx="62625" cy="48525"/>
            </a:xfrm>
            <a:custGeom>
              <a:avLst/>
              <a:gdLst/>
              <a:ahLst/>
              <a:cxnLst/>
              <a:rect l="l" t="t" r="r" b="b"/>
              <a:pathLst>
                <a:path w="2505" h="1941" extrusionOk="0">
                  <a:moveTo>
                    <a:pt x="1252" y="0"/>
                  </a:moveTo>
                  <a:cubicBezTo>
                    <a:pt x="0" y="0"/>
                    <a:pt x="0" y="1941"/>
                    <a:pt x="1252" y="1941"/>
                  </a:cubicBezTo>
                  <a:cubicBezTo>
                    <a:pt x="2504" y="1941"/>
                    <a:pt x="2504" y="0"/>
                    <a:pt x="1252" y="0"/>
                  </a:cubicBezTo>
                  <a:close/>
                </a:path>
              </a:pathLst>
            </a:custGeom>
            <a:solidFill>
              <a:srgbClr val="F3F3F3">
                <a:alpha val="0"/>
              </a:srgbClr>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32"/>
            <p:cNvSpPr/>
            <p:nvPr/>
          </p:nvSpPr>
          <p:spPr>
            <a:xfrm>
              <a:off x="2606125" y="2589325"/>
              <a:ext cx="224350" cy="424425"/>
            </a:xfrm>
            <a:custGeom>
              <a:avLst/>
              <a:gdLst/>
              <a:ahLst/>
              <a:cxnLst/>
              <a:rect l="l" t="t" r="r" b="b"/>
              <a:pathLst>
                <a:path w="8974" h="16977" extrusionOk="0">
                  <a:moveTo>
                    <a:pt x="8795" y="0"/>
                  </a:moveTo>
                  <a:lnTo>
                    <a:pt x="0" y="16976"/>
                  </a:lnTo>
                  <a:lnTo>
                    <a:pt x="8973" y="0"/>
                  </a:lnTo>
                  <a:close/>
                </a:path>
              </a:pathLst>
            </a:custGeom>
            <a:solidFill>
              <a:srgbClr val="F3F3F3">
                <a:alpha val="0"/>
              </a:srgbClr>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32"/>
            <p:cNvSpPr/>
            <p:nvPr/>
          </p:nvSpPr>
          <p:spPr>
            <a:xfrm>
              <a:off x="2426150" y="2589325"/>
              <a:ext cx="399875" cy="751250"/>
            </a:xfrm>
            <a:custGeom>
              <a:avLst/>
              <a:gdLst/>
              <a:ahLst/>
              <a:cxnLst/>
              <a:rect l="l" t="t" r="r" b="b"/>
              <a:pathLst>
                <a:path w="15995" h="30050" extrusionOk="0">
                  <a:moveTo>
                    <a:pt x="15806" y="0"/>
                  </a:moveTo>
                  <a:lnTo>
                    <a:pt x="0" y="29903"/>
                  </a:lnTo>
                  <a:cubicBezTo>
                    <a:pt x="104" y="29935"/>
                    <a:pt x="198" y="29987"/>
                    <a:pt x="281" y="30049"/>
                  </a:cubicBezTo>
                  <a:lnTo>
                    <a:pt x="7199" y="16976"/>
                  </a:lnTo>
                  <a:lnTo>
                    <a:pt x="15994" y="0"/>
                  </a:lnTo>
                  <a:close/>
                </a:path>
              </a:pathLst>
            </a:custGeom>
            <a:solidFill>
              <a:srgbClr val="F3F3F3">
                <a:alpha val="0"/>
              </a:srgbClr>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32"/>
            <p:cNvSpPr/>
            <p:nvPr/>
          </p:nvSpPr>
          <p:spPr>
            <a:xfrm>
              <a:off x="2821300" y="2583325"/>
              <a:ext cx="10200" cy="6025"/>
            </a:xfrm>
            <a:custGeom>
              <a:avLst/>
              <a:gdLst/>
              <a:ahLst/>
              <a:cxnLst/>
              <a:rect l="l" t="t" r="r" b="b"/>
              <a:pathLst>
                <a:path w="408" h="241" extrusionOk="0">
                  <a:moveTo>
                    <a:pt x="126" y="1"/>
                  </a:moveTo>
                  <a:lnTo>
                    <a:pt x="0" y="240"/>
                  </a:lnTo>
                  <a:lnTo>
                    <a:pt x="366" y="240"/>
                  </a:lnTo>
                  <a:lnTo>
                    <a:pt x="408" y="157"/>
                  </a:lnTo>
                  <a:lnTo>
                    <a:pt x="126" y="1"/>
                  </a:lnTo>
                  <a:close/>
                </a:path>
              </a:pathLst>
            </a:custGeom>
            <a:solidFill>
              <a:srgbClr val="F3F3F3">
                <a:alpha val="0"/>
              </a:srgbClr>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32"/>
            <p:cNvSpPr/>
            <p:nvPr/>
          </p:nvSpPr>
          <p:spPr>
            <a:xfrm>
              <a:off x="2414650" y="3336900"/>
              <a:ext cx="18550" cy="25050"/>
            </a:xfrm>
            <a:custGeom>
              <a:avLst/>
              <a:gdLst/>
              <a:ahLst/>
              <a:cxnLst/>
              <a:rect l="l" t="t" r="r" b="b"/>
              <a:pathLst>
                <a:path w="742" h="1002" extrusionOk="0">
                  <a:moveTo>
                    <a:pt x="460" y="0"/>
                  </a:moveTo>
                  <a:lnTo>
                    <a:pt x="1" y="846"/>
                  </a:lnTo>
                  <a:lnTo>
                    <a:pt x="293" y="1002"/>
                  </a:lnTo>
                  <a:lnTo>
                    <a:pt x="741" y="146"/>
                  </a:lnTo>
                  <a:cubicBezTo>
                    <a:pt x="658" y="84"/>
                    <a:pt x="564" y="32"/>
                    <a:pt x="460" y="0"/>
                  </a:cubicBezTo>
                  <a:close/>
                </a:path>
              </a:pathLst>
            </a:custGeom>
            <a:solidFill>
              <a:srgbClr val="F3F3F3">
                <a:alpha val="0"/>
              </a:srgbClr>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32"/>
            <p:cNvSpPr/>
            <p:nvPr/>
          </p:nvSpPr>
          <p:spPr>
            <a:xfrm>
              <a:off x="4229575" y="933500"/>
              <a:ext cx="124975" cy="97075"/>
            </a:xfrm>
            <a:custGeom>
              <a:avLst/>
              <a:gdLst/>
              <a:ahLst/>
              <a:cxnLst/>
              <a:rect l="l" t="t" r="r" b="b"/>
              <a:pathLst>
                <a:path w="4999" h="3883" extrusionOk="0">
                  <a:moveTo>
                    <a:pt x="2505" y="1"/>
                  </a:moveTo>
                  <a:cubicBezTo>
                    <a:pt x="1" y="1"/>
                    <a:pt x="1" y="3882"/>
                    <a:pt x="2505" y="3882"/>
                  </a:cubicBezTo>
                  <a:cubicBezTo>
                    <a:pt x="4998" y="3882"/>
                    <a:pt x="4998" y="1"/>
                    <a:pt x="2505" y="1"/>
                  </a:cubicBezTo>
                  <a:close/>
                </a:path>
              </a:pathLst>
            </a:custGeom>
            <a:solidFill>
              <a:srgbClr val="F3F3F3"/>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32"/>
            <p:cNvSpPr/>
            <p:nvPr/>
          </p:nvSpPr>
          <p:spPr>
            <a:xfrm>
              <a:off x="3792675" y="3473325"/>
              <a:ext cx="125225" cy="97050"/>
            </a:xfrm>
            <a:custGeom>
              <a:avLst/>
              <a:gdLst/>
              <a:ahLst/>
              <a:cxnLst/>
              <a:rect l="l" t="t" r="r" b="b"/>
              <a:pathLst>
                <a:path w="5009" h="3882" extrusionOk="0">
                  <a:moveTo>
                    <a:pt x="2504" y="0"/>
                  </a:moveTo>
                  <a:cubicBezTo>
                    <a:pt x="11" y="0"/>
                    <a:pt x="0" y="3882"/>
                    <a:pt x="2504" y="3882"/>
                  </a:cubicBezTo>
                  <a:cubicBezTo>
                    <a:pt x="5008" y="3882"/>
                    <a:pt x="5008" y="0"/>
                    <a:pt x="2504" y="0"/>
                  </a:cubicBezTo>
                  <a:close/>
                </a:path>
              </a:pathLst>
            </a:custGeom>
            <a:solidFill>
              <a:srgbClr val="F3F3F3"/>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32"/>
            <p:cNvSpPr/>
            <p:nvPr/>
          </p:nvSpPr>
          <p:spPr>
            <a:xfrm>
              <a:off x="2716975" y="3748250"/>
              <a:ext cx="125225" cy="97050"/>
            </a:xfrm>
            <a:custGeom>
              <a:avLst/>
              <a:gdLst/>
              <a:ahLst/>
              <a:cxnLst/>
              <a:rect l="l" t="t" r="r" b="b"/>
              <a:pathLst>
                <a:path w="5009" h="3882" extrusionOk="0">
                  <a:moveTo>
                    <a:pt x="2504" y="0"/>
                  </a:moveTo>
                  <a:cubicBezTo>
                    <a:pt x="11" y="0"/>
                    <a:pt x="0" y="3882"/>
                    <a:pt x="2504" y="3882"/>
                  </a:cubicBezTo>
                  <a:cubicBezTo>
                    <a:pt x="5008" y="3882"/>
                    <a:pt x="5008" y="0"/>
                    <a:pt x="2504" y="0"/>
                  </a:cubicBezTo>
                  <a:close/>
                </a:path>
              </a:pathLst>
            </a:custGeom>
            <a:solidFill>
              <a:srgbClr val="F3F3F3"/>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32"/>
            <p:cNvSpPr/>
            <p:nvPr/>
          </p:nvSpPr>
          <p:spPr>
            <a:xfrm>
              <a:off x="2749300" y="2543175"/>
              <a:ext cx="125225" cy="97050"/>
            </a:xfrm>
            <a:custGeom>
              <a:avLst/>
              <a:gdLst/>
              <a:ahLst/>
              <a:cxnLst/>
              <a:rect l="l" t="t" r="r" b="b"/>
              <a:pathLst>
                <a:path w="5009" h="3882" extrusionOk="0">
                  <a:moveTo>
                    <a:pt x="2505" y="0"/>
                  </a:moveTo>
                  <a:cubicBezTo>
                    <a:pt x="12" y="0"/>
                    <a:pt x="1" y="3881"/>
                    <a:pt x="2505" y="3881"/>
                  </a:cubicBezTo>
                  <a:cubicBezTo>
                    <a:pt x="5009" y="3881"/>
                    <a:pt x="5009" y="0"/>
                    <a:pt x="2505" y="0"/>
                  </a:cubicBezTo>
                  <a:close/>
                </a:path>
              </a:pathLst>
            </a:custGeom>
            <a:solidFill>
              <a:srgbClr val="F3F3F3"/>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32"/>
            <p:cNvSpPr/>
            <p:nvPr/>
          </p:nvSpPr>
          <p:spPr>
            <a:xfrm>
              <a:off x="1374425" y="1475525"/>
              <a:ext cx="125225" cy="97075"/>
            </a:xfrm>
            <a:custGeom>
              <a:avLst/>
              <a:gdLst/>
              <a:ahLst/>
              <a:cxnLst/>
              <a:rect l="l" t="t" r="r" b="b"/>
              <a:pathLst>
                <a:path w="5009" h="3883" extrusionOk="0">
                  <a:moveTo>
                    <a:pt x="2505" y="1"/>
                  </a:moveTo>
                  <a:cubicBezTo>
                    <a:pt x="11" y="1"/>
                    <a:pt x="1" y="3882"/>
                    <a:pt x="2505" y="3882"/>
                  </a:cubicBezTo>
                  <a:cubicBezTo>
                    <a:pt x="4998" y="3882"/>
                    <a:pt x="5009" y="1"/>
                    <a:pt x="2505" y="1"/>
                  </a:cubicBezTo>
                  <a:close/>
                </a:path>
              </a:pathLst>
            </a:custGeom>
            <a:solidFill>
              <a:srgbClr val="F3F3F3"/>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32"/>
            <p:cNvSpPr/>
            <p:nvPr/>
          </p:nvSpPr>
          <p:spPr>
            <a:xfrm>
              <a:off x="3016400" y="407925"/>
              <a:ext cx="124975" cy="97050"/>
            </a:xfrm>
            <a:custGeom>
              <a:avLst/>
              <a:gdLst/>
              <a:ahLst/>
              <a:cxnLst/>
              <a:rect l="l" t="t" r="r" b="b"/>
              <a:pathLst>
                <a:path w="4999" h="3882" extrusionOk="0">
                  <a:moveTo>
                    <a:pt x="2495" y="1"/>
                  </a:moveTo>
                  <a:cubicBezTo>
                    <a:pt x="1" y="1"/>
                    <a:pt x="1" y="3882"/>
                    <a:pt x="2495" y="3882"/>
                  </a:cubicBezTo>
                  <a:cubicBezTo>
                    <a:pt x="4999" y="3882"/>
                    <a:pt x="4999" y="1"/>
                    <a:pt x="2495" y="1"/>
                  </a:cubicBezTo>
                  <a:close/>
                </a:path>
              </a:pathLst>
            </a:custGeom>
            <a:solidFill>
              <a:srgbClr val="F3F3F3"/>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32"/>
            <p:cNvSpPr/>
            <p:nvPr/>
          </p:nvSpPr>
          <p:spPr>
            <a:xfrm>
              <a:off x="5774275" y="2907025"/>
              <a:ext cx="125225" cy="97050"/>
            </a:xfrm>
            <a:custGeom>
              <a:avLst/>
              <a:gdLst/>
              <a:ahLst/>
              <a:cxnLst/>
              <a:rect l="l" t="t" r="r" b="b"/>
              <a:pathLst>
                <a:path w="5009" h="3882" extrusionOk="0">
                  <a:moveTo>
                    <a:pt x="2505" y="1"/>
                  </a:moveTo>
                  <a:cubicBezTo>
                    <a:pt x="0" y="1"/>
                    <a:pt x="0" y="3882"/>
                    <a:pt x="2505" y="3882"/>
                  </a:cubicBezTo>
                  <a:cubicBezTo>
                    <a:pt x="4998" y="3882"/>
                    <a:pt x="5009" y="1"/>
                    <a:pt x="2505" y="1"/>
                  </a:cubicBezTo>
                  <a:close/>
                </a:path>
              </a:pathLst>
            </a:custGeom>
            <a:solidFill>
              <a:srgbClr val="F3F3F3"/>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32"/>
            <p:cNvSpPr/>
            <p:nvPr/>
          </p:nvSpPr>
          <p:spPr>
            <a:xfrm>
              <a:off x="6186650" y="2607850"/>
              <a:ext cx="125225" cy="97050"/>
            </a:xfrm>
            <a:custGeom>
              <a:avLst/>
              <a:gdLst/>
              <a:ahLst/>
              <a:cxnLst/>
              <a:rect l="l" t="t" r="r" b="b"/>
              <a:pathLst>
                <a:path w="5009" h="3882" extrusionOk="0">
                  <a:moveTo>
                    <a:pt x="2505" y="1"/>
                  </a:moveTo>
                  <a:cubicBezTo>
                    <a:pt x="11" y="1"/>
                    <a:pt x="1" y="3882"/>
                    <a:pt x="2505" y="3882"/>
                  </a:cubicBezTo>
                  <a:cubicBezTo>
                    <a:pt x="5009" y="3882"/>
                    <a:pt x="5009" y="1"/>
                    <a:pt x="2505" y="1"/>
                  </a:cubicBezTo>
                  <a:close/>
                </a:path>
              </a:pathLst>
            </a:custGeom>
            <a:solidFill>
              <a:srgbClr val="F3F3F3"/>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32"/>
            <p:cNvSpPr/>
            <p:nvPr/>
          </p:nvSpPr>
          <p:spPr>
            <a:xfrm>
              <a:off x="6267775" y="1556400"/>
              <a:ext cx="124975" cy="97050"/>
            </a:xfrm>
            <a:custGeom>
              <a:avLst/>
              <a:gdLst/>
              <a:ahLst/>
              <a:cxnLst/>
              <a:rect l="l" t="t" r="r" b="b"/>
              <a:pathLst>
                <a:path w="4999" h="3882" extrusionOk="0">
                  <a:moveTo>
                    <a:pt x="2494" y="0"/>
                  </a:moveTo>
                  <a:cubicBezTo>
                    <a:pt x="1" y="0"/>
                    <a:pt x="1" y="3882"/>
                    <a:pt x="2494" y="3882"/>
                  </a:cubicBezTo>
                  <a:cubicBezTo>
                    <a:pt x="4998" y="3882"/>
                    <a:pt x="4998" y="0"/>
                    <a:pt x="2494" y="0"/>
                  </a:cubicBezTo>
                  <a:close/>
                </a:path>
              </a:pathLst>
            </a:custGeom>
            <a:solidFill>
              <a:srgbClr val="F3F3F3"/>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32"/>
            <p:cNvSpPr/>
            <p:nvPr/>
          </p:nvSpPr>
          <p:spPr>
            <a:xfrm>
              <a:off x="3881625" y="4136375"/>
              <a:ext cx="125225" cy="97050"/>
            </a:xfrm>
            <a:custGeom>
              <a:avLst/>
              <a:gdLst/>
              <a:ahLst/>
              <a:cxnLst/>
              <a:rect l="l" t="t" r="r" b="b"/>
              <a:pathLst>
                <a:path w="5009" h="3882" extrusionOk="0">
                  <a:moveTo>
                    <a:pt x="2504" y="1"/>
                  </a:moveTo>
                  <a:cubicBezTo>
                    <a:pt x="10" y="1"/>
                    <a:pt x="0" y="3882"/>
                    <a:pt x="2504" y="3882"/>
                  </a:cubicBezTo>
                  <a:cubicBezTo>
                    <a:pt x="5009" y="3882"/>
                    <a:pt x="5009" y="1"/>
                    <a:pt x="2504" y="1"/>
                  </a:cubicBezTo>
                  <a:close/>
                </a:path>
              </a:pathLst>
            </a:custGeom>
            <a:solidFill>
              <a:srgbClr val="F3F3F3"/>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32"/>
            <p:cNvSpPr/>
            <p:nvPr/>
          </p:nvSpPr>
          <p:spPr>
            <a:xfrm>
              <a:off x="1633175" y="3392450"/>
              <a:ext cx="125250" cy="97075"/>
            </a:xfrm>
            <a:custGeom>
              <a:avLst/>
              <a:gdLst/>
              <a:ahLst/>
              <a:cxnLst/>
              <a:rect l="l" t="t" r="r" b="b"/>
              <a:pathLst>
                <a:path w="5010" h="3883" extrusionOk="0">
                  <a:moveTo>
                    <a:pt x="2505" y="1"/>
                  </a:moveTo>
                  <a:cubicBezTo>
                    <a:pt x="11" y="1"/>
                    <a:pt x="1" y="3882"/>
                    <a:pt x="2505" y="3882"/>
                  </a:cubicBezTo>
                  <a:cubicBezTo>
                    <a:pt x="5009" y="3882"/>
                    <a:pt x="5009" y="1"/>
                    <a:pt x="2505" y="1"/>
                  </a:cubicBezTo>
                  <a:close/>
                </a:path>
              </a:pathLst>
            </a:custGeom>
            <a:solidFill>
              <a:srgbClr val="F3F3F3"/>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32"/>
            <p:cNvSpPr/>
            <p:nvPr/>
          </p:nvSpPr>
          <p:spPr>
            <a:xfrm>
              <a:off x="2021575" y="860750"/>
              <a:ext cx="124975" cy="97050"/>
            </a:xfrm>
            <a:custGeom>
              <a:avLst/>
              <a:gdLst/>
              <a:ahLst/>
              <a:cxnLst/>
              <a:rect l="l" t="t" r="r" b="b"/>
              <a:pathLst>
                <a:path w="4999" h="3882" extrusionOk="0">
                  <a:moveTo>
                    <a:pt x="2504" y="0"/>
                  </a:moveTo>
                  <a:cubicBezTo>
                    <a:pt x="0" y="0"/>
                    <a:pt x="0" y="3882"/>
                    <a:pt x="2504" y="3882"/>
                  </a:cubicBezTo>
                  <a:cubicBezTo>
                    <a:pt x="4998" y="3882"/>
                    <a:pt x="4998" y="0"/>
                    <a:pt x="2504" y="0"/>
                  </a:cubicBezTo>
                  <a:close/>
                </a:path>
              </a:pathLst>
            </a:custGeom>
            <a:solidFill>
              <a:srgbClr val="F3F3F3"/>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32"/>
            <p:cNvSpPr/>
            <p:nvPr/>
          </p:nvSpPr>
          <p:spPr>
            <a:xfrm>
              <a:off x="1801425" y="5462725"/>
              <a:ext cx="5225" cy="1600"/>
            </a:xfrm>
            <a:custGeom>
              <a:avLst/>
              <a:gdLst/>
              <a:ahLst/>
              <a:cxnLst/>
              <a:rect l="l" t="t" r="r" b="b"/>
              <a:pathLst>
                <a:path w="209" h="64" extrusionOk="0">
                  <a:moveTo>
                    <a:pt x="105" y="1"/>
                  </a:moveTo>
                  <a:lnTo>
                    <a:pt x="157" y="22"/>
                  </a:lnTo>
                  <a:lnTo>
                    <a:pt x="209" y="1"/>
                  </a:lnTo>
                  <a:close/>
                  <a:moveTo>
                    <a:pt x="0" y="1"/>
                  </a:moveTo>
                  <a:lnTo>
                    <a:pt x="21" y="64"/>
                  </a:lnTo>
                  <a:lnTo>
                    <a:pt x="84" y="64"/>
                  </a:lnTo>
                  <a:lnTo>
                    <a:pt x="105" y="1"/>
                  </a:lnTo>
                  <a:close/>
                </a:path>
              </a:pathLst>
            </a:custGeom>
            <a:solidFill>
              <a:srgbClr val="F3F3F3">
                <a:alpha val="0"/>
              </a:srgbClr>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32"/>
            <p:cNvSpPr/>
            <p:nvPr/>
          </p:nvSpPr>
          <p:spPr>
            <a:xfrm>
              <a:off x="1803500" y="5462725"/>
              <a:ext cx="1875" cy="1600"/>
            </a:xfrm>
            <a:custGeom>
              <a:avLst/>
              <a:gdLst/>
              <a:ahLst/>
              <a:cxnLst/>
              <a:rect l="l" t="t" r="r" b="b"/>
              <a:pathLst>
                <a:path w="75" h="64" extrusionOk="0">
                  <a:moveTo>
                    <a:pt x="22" y="1"/>
                  </a:moveTo>
                  <a:lnTo>
                    <a:pt x="1" y="64"/>
                  </a:lnTo>
                  <a:lnTo>
                    <a:pt x="74" y="22"/>
                  </a:lnTo>
                  <a:lnTo>
                    <a:pt x="22" y="1"/>
                  </a:lnTo>
                  <a:close/>
                </a:path>
              </a:pathLst>
            </a:custGeom>
            <a:solidFill>
              <a:srgbClr val="F3F3F3">
                <a:alpha val="0"/>
              </a:srgbClr>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32"/>
            <p:cNvSpPr/>
            <p:nvPr/>
          </p:nvSpPr>
          <p:spPr>
            <a:xfrm>
              <a:off x="1800375" y="5464050"/>
              <a:ext cx="2100" cy="3925"/>
            </a:xfrm>
            <a:custGeom>
              <a:avLst/>
              <a:gdLst/>
              <a:ahLst/>
              <a:cxnLst/>
              <a:rect l="l" t="t" r="r" b="b"/>
              <a:pathLst>
                <a:path w="84" h="157" extrusionOk="0">
                  <a:moveTo>
                    <a:pt x="0" y="1"/>
                  </a:moveTo>
                  <a:lnTo>
                    <a:pt x="0" y="157"/>
                  </a:lnTo>
                  <a:lnTo>
                    <a:pt x="84" y="63"/>
                  </a:lnTo>
                  <a:lnTo>
                    <a:pt x="63" y="11"/>
                  </a:lnTo>
                  <a:lnTo>
                    <a:pt x="0" y="1"/>
                  </a:lnTo>
                  <a:close/>
                </a:path>
              </a:pathLst>
            </a:custGeom>
            <a:solidFill>
              <a:srgbClr val="F3F3F3">
                <a:alpha val="0"/>
              </a:srgbClr>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32"/>
            <p:cNvSpPr/>
            <p:nvPr/>
          </p:nvSpPr>
          <p:spPr>
            <a:xfrm>
              <a:off x="1801950" y="5464300"/>
              <a:ext cx="1575" cy="1350"/>
            </a:xfrm>
            <a:custGeom>
              <a:avLst/>
              <a:gdLst/>
              <a:ahLst/>
              <a:cxnLst/>
              <a:rect l="l" t="t" r="r" b="b"/>
              <a:pathLst>
                <a:path w="63" h="54" extrusionOk="0">
                  <a:moveTo>
                    <a:pt x="0" y="1"/>
                  </a:moveTo>
                  <a:lnTo>
                    <a:pt x="21" y="53"/>
                  </a:lnTo>
                  <a:lnTo>
                    <a:pt x="63" y="1"/>
                  </a:lnTo>
                  <a:close/>
                </a:path>
              </a:pathLst>
            </a:custGeom>
            <a:solidFill>
              <a:srgbClr val="F3F3F3">
                <a:alpha val="0"/>
              </a:srgbClr>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32"/>
            <p:cNvSpPr/>
            <p:nvPr/>
          </p:nvSpPr>
          <p:spPr>
            <a:xfrm>
              <a:off x="1803500" y="5464300"/>
              <a:ext cx="25" cy="25"/>
            </a:xfrm>
            <a:custGeom>
              <a:avLst/>
              <a:gdLst/>
              <a:ahLst/>
              <a:cxnLst/>
              <a:rect l="l" t="t" r="r" b="b"/>
              <a:pathLst>
                <a:path w="1" h="1" extrusionOk="0">
                  <a:moveTo>
                    <a:pt x="1" y="1"/>
                  </a:moveTo>
                  <a:lnTo>
                    <a:pt x="1" y="1"/>
                  </a:lnTo>
                  <a:close/>
                </a:path>
              </a:pathLst>
            </a:custGeom>
            <a:solidFill>
              <a:srgbClr val="F3F3F3">
                <a:alpha val="0"/>
              </a:srgbClr>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32"/>
            <p:cNvSpPr/>
            <p:nvPr/>
          </p:nvSpPr>
          <p:spPr>
            <a:xfrm>
              <a:off x="1807150" y="5464825"/>
              <a:ext cx="4475" cy="1075"/>
            </a:xfrm>
            <a:custGeom>
              <a:avLst/>
              <a:gdLst/>
              <a:ahLst/>
              <a:cxnLst/>
              <a:rect l="l" t="t" r="r" b="b"/>
              <a:pathLst>
                <a:path w="179" h="43" extrusionOk="0">
                  <a:moveTo>
                    <a:pt x="84" y="0"/>
                  </a:moveTo>
                  <a:lnTo>
                    <a:pt x="1" y="42"/>
                  </a:lnTo>
                  <a:lnTo>
                    <a:pt x="179" y="42"/>
                  </a:lnTo>
                  <a:lnTo>
                    <a:pt x="84" y="0"/>
                  </a:lnTo>
                  <a:close/>
                </a:path>
              </a:pathLst>
            </a:custGeom>
            <a:solidFill>
              <a:srgbClr val="F3F3F3">
                <a:alpha val="0"/>
              </a:srgbClr>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32"/>
            <p:cNvSpPr/>
            <p:nvPr/>
          </p:nvSpPr>
          <p:spPr>
            <a:xfrm>
              <a:off x="1806375" y="5465875"/>
              <a:ext cx="800" cy="275"/>
            </a:xfrm>
            <a:custGeom>
              <a:avLst/>
              <a:gdLst/>
              <a:ahLst/>
              <a:cxnLst/>
              <a:rect l="l" t="t" r="r" b="b"/>
              <a:pathLst>
                <a:path w="32" h="11" extrusionOk="0">
                  <a:moveTo>
                    <a:pt x="1" y="0"/>
                  </a:moveTo>
                  <a:lnTo>
                    <a:pt x="1" y="11"/>
                  </a:lnTo>
                  <a:lnTo>
                    <a:pt x="32" y="0"/>
                  </a:lnTo>
                  <a:close/>
                </a:path>
              </a:pathLst>
            </a:custGeom>
            <a:solidFill>
              <a:srgbClr val="F3F3F3">
                <a:alpha val="0"/>
              </a:srgbClr>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32"/>
            <p:cNvSpPr/>
            <p:nvPr/>
          </p:nvSpPr>
          <p:spPr>
            <a:xfrm>
              <a:off x="1805350" y="5462725"/>
              <a:ext cx="8100" cy="2125"/>
            </a:xfrm>
            <a:custGeom>
              <a:avLst/>
              <a:gdLst/>
              <a:ahLst/>
              <a:cxnLst/>
              <a:rect l="l" t="t" r="r" b="b"/>
              <a:pathLst>
                <a:path w="324" h="85" extrusionOk="0">
                  <a:moveTo>
                    <a:pt x="52" y="1"/>
                  </a:moveTo>
                  <a:lnTo>
                    <a:pt x="0" y="22"/>
                  </a:lnTo>
                  <a:lnTo>
                    <a:pt x="156" y="84"/>
                  </a:lnTo>
                  <a:lnTo>
                    <a:pt x="323" y="1"/>
                  </a:lnTo>
                  <a:close/>
                </a:path>
              </a:pathLst>
            </a:custGeom>
            <a:solidFill>
              <a:srgbClr val="F3F3F3">
                <a:alpha val="0"/>
              </a:srgbClr>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32"/>
            <p:cNvSpPr/>
            <p:nvPr/>
          </p:nvSpPr>
          <p:spPr>
            <a:xfrm>
              <a:off x="1803500" y="5463250"/>
              <a:ext cx="5775" cy="2650"/>
            </a:xfrm>
            <a:custGeom>
              <a:avLst/>
              <a:gdLst/>
              <a:ahLst/>
              <a:cxnLst/>
              <a:rect l="l" t="t" r="r" b="b"/>
              <a:pathLst>
                <a:path w="231" h="106" extrusionOk="0">
                  <a:moveTo>
                    <a:pt x="74" y="1"/>
                  </a:moveTo>
                  <a:lnTo>
                    <a:pt x="1" y="43"/>
                  </a:lnTo>
                  <a:lnTo>
                    <a:pt x="126" y="43"/>
                  </a:lnTo>
                  <a:lnTo>
                    <a:pt x="116" y="105"/>
                  </a:lnTo>
                  <a:lnTo>
                    <a:pt x="147" y="105"/>
                  </a:lnTo>
                  <a:lnTo>
                    <a:pt x="230" y="63"/>
                  </a:lnTo>
                  <a:lnTo>
                    <a:pt x="74" y="1"/>
                  </a:lnTo>
                  <a:close/>
                </a:path>
              </a:pathLst>
            </a:custGeom>
            <a:solidFill>
              <a:srgbClr val="F3F3F3">
                <a:alpha val="0"/>
              </a:srgbClr>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32"/>
            <p:cNvSpPr/>
            <p:nvPr/>
          </p:nvSpPr>
          <p:spPr>
            <a:xfrm>
              <a:off x="1806100" y="5466900"/>
              <a:ext cx="300" cy="1075"/>
            </a:xfrm>
            <a:custGeom>
              <a:avLst/>
              <a:gdLst/>
              <a:ahLst/>
              <a:cxnLst/>
              <a:rect l="l" t="t" r="r" b="b"/>
              <a:pathLst>
                <a:path w="12" h="43" extrusionOk="0">
                  <a:moveTo>
                    <a:pt x="1" y="1"/>
                  </a:moveTo>
                  <a:lnTo>
                    <a:pt x="12" y="43"/>
                  </a:lnTo>
                  <a:lnTo>
                    <a:pt x="12" y="1"/>
                  </a:lnTo>
                  <a:close/>
                </a:path>
              </a:pathLst>
            </a:custGeom>
            <a:solidFill>
              <a:srgbClr val="F3F3F3">
                <a:alpha val="0"/>
              </a:srgbClr>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32"/>
            <p:cNvSpPr/>
            <p:nvPr/>
          </p:nvSpPr>
          <p:spPr>
            <a:xfrm>
              <a:off x="1805850" y="5466125"/>
              <a:ext cx="550" cy="800"/>
            </a:xfrm>
            <a:custGeom>
              <a:avLst/>
              <a:gdLst/>
              <a:ahLst/>
              <a:cxnLst/>
              <a:rect l="l" t="t" r="r" b="b"/>
              <a:pathLst>
                <a:path w="22" h="32" extrusionOk="0">
                  <a:moveTo>
                    <a:pt x="22" y="1"/>
                  </a:moveTo>
                  <a:lnTo>
                    <a:pt x="1" y="11"/>
                  </a:lnTo>
                  <a:lnTo>
                    <a:pt x="11" y="32"/>
                  </a:lnTo>
                  <a:lnTo>
                    <a:pt x="22" y="32"/>
                  </a:lnTo>
                  <a:lnTo>
                    <a:pt x="22" y="1"/>
                  </a:lnTo>
                  <a:close/>
                </a:path>
              </a:pathLst>
            </a:custGeom>
            <a:solidFill>
              <a:srgbClr val="F3F3F3">
                <a:alpha val="0"/>
              </a:srgbClr>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32"/>
            <p:cNvSpPr/>
            <p:nvPr/>
          </p:nvSpPr>
          <p:spPr>
            <a:xfrm>
              <a:off x="1803500" y="5466650"/>
              <a:ext cx="2900" cy="9425"/>
            </a:xfrm>
            <a:custGeom>
              <a:avLst/>
              <a:gdLst/>
              <a:ahLst/>
              <a:cxnLst/>
              <a:rect l="l" t="t" r="r" b="b"/>
              <a:pathLst>
                <a:path w="116" h="377" extrusionOk="0">
                  <a:moveTo>
                    <a:pt x="74" y="1"/>
                  </a:moveTo>
                  <a:lnTo>
                    <a:pt x="1" y="84"/>
                  </a:lnTo>
                  <a:lnTo>
                    <a:pt x="105" y="376"/>
                  </a:lnTo>
                  <a:lnTo>
                    <a:pt x="116" y="53"/>
                  </a:lnTo>
                  <a:lnTo>
                    <a:pt x="105" y="11"/>
                  </a:lnTo>
                  <a:lnTo>
                    <a:pt x="84" y="1"/>
                  </a:lnTo>
                  <a:close/>
                </a:path>
              </a:pathLst>
            </a:custGeom>
            <a:solidFill>
              <a:srgbClr val="F3F3F3">
                <a:alpha val="0"/>
              </a:srgbClr>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32"/>
            <p:cNvSpPr/>
            <p:nvPr/>
          </p:nvSpPr>
          <p:spPr>
            <a:xfrm>
              <a:off x="1805600" y="5466375"/>
              <a:ext cx="525" cy="550"/>
            </a:xfrm>
            <a:custGeom>
              <a:avLst/>
              <a:gdLst/>
              <a:ahLst/>
              <a:cxnLst/>
              <a:rect l="l" t="t" r="r" b="b"/>
              <a:pathLst>
                <a:path w="21" h="22" extrusionOk="0">
                  <a:moveTo>
                    <a:pt x="11" y="1"/>
                  </a:moveTo>
                  <a:lnTo>
                    <a:pt x="0" y="12"/>
                  </a:lnTo>
                  <a:lnTo>
                    <a:pt x="21" y="22"/>
                  </a:lnTo>
                  <a:lnTo>
                    <a:pt x="21" y="22"/>
                  </a:lnTo>
                  <a:lnTo>
                    <a:pt x="11" y="1"/>
                  </a:lnTo>
                  <a:close/>
                </a:path>
              </a:pathLst>
            </a:custGeom>
            <a:solidFill>
              <a:srgbClr val="F3F3F3">
                <a:alpha val="0"/>
              </a:srgbClr>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32"/>
            <p:cNvSpPr/>
            <p:nvPr/>
          </p:nvSpPr>
          <p:spPr>
            <a:xfrm>
              <a:off x="1800125" y="5465625"/>
              <a:ext cx="3400" cy="7050"/>
            </a:xfrm>
            <a:custGeom>
              <a:avLst/>
              <a:gdLst/>
              <a:ahLst/>
              <a:cxnLst/>
              <a:rect l="l" t="t" r="r" b="b"/>
              <a:pathLst>
                <a:path w="136" h="282" extrusionOk="0">
                  <a:moveTo>
                    <a:pt x="94" y="0"/>
                  </a:moveTo>
                  <a:lnTo>
                    <a:pt x="10" y="94"/>
                  </a:lnTo>
                  <a:lnTo>
                    <a:pt x="0" y="281"/>
                  </a:lnTo>
                  <a:lnTo>
                    <a:pt x="136" y="125"/>
                  </a:lnTo>
                  <a:lnTo>
                    <a:pt x="94" y="0"/>
                  </a:lnTo>
                  <a:close/>
                </a:path>
              </a:pathLst>
            </a:custGeom>
            <a:solidFill>
              <a:srgbClr val="F3F3F3">
                <a:alpha val="0"/>
              </a:srgbClr>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32"/>
            <p:cNvSpPr/>
            <p:nvPr/>
          </p:nvSpPr>
          <p:spPr>
            <a:xfrm>
              <a:off x="1805600" y="5465875"/>
              <a:ext cx="800" cy="525"/>
            </a:xfrm>
            <a:custGeom>
              <a:avLst/>
              <a:gdLst/>
              <a:ahLst/>
              <a:cxnLst/>
              <a:rect l="l" t="t" r="r" b="b"/>
              <a:pathLst>
                <a:path w="32" h="21" extrusionOk="0">
                  <a:moveTo>
                    <a:pt x="0" y="0"/>
                  </a:moveTo>
                  <a:lnTo>
                    <a:pt x="11" y="21"/>
                  </a:lnTo>
                  <a:lnTo>
                    <a:pt x="32" y="11"/>
                  </a:lnTo>
                  <a:lnTo>
                    <a:pt x="32" y="0"/>
                  </a:lnTo>
                  <a:close/>
                </a:path>
              </a:pathLst>
            </a:custGeom>
            <a:solidFill>
              <a:srgbClr val="F3F3F3">
                <a:alpha val="0"/>
              </a:srgbClr>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32"/>
            <p:cNvSpPr/>
            <p:nvPr/>
          </p:nvSpPr>
          <p:spPr>
            <a:xfrm>
              <a:off x="1802450" y="5464300"/>
              <a:ext cx="3175" cy="4475"/>
            </a:xfrm>
            <a:custGeom>
              <a:avLst/>
              <a:gdLst/>
              <a:ahLst/>
              <a:cxnLst/>
              <a:rect l="l" t="t" r="r" b="b"/>
              <a:pathLst>
                <a:path w="127" h="179" extrusionOk="0">
                  <a:moveTo>
                    <a:pt x="43" y="1"/>
                  </a:moveTo>
                  <a:lnTo>
                    <a:pt x="1" y="53"/>
                  </a:lnTo>
                  <a:lnTo>
                    <a:pt x="43" y="178"/>
                  </a:lnTo>
                  <a:lnTo>
                    <a:pt x="116" y="95"/>
                  </a:lnTo>
                  <a:lnTo>
                    <a:pt x="126" y="95"/>
                  </a:lnTo>
                  <a:lnTo>
                    <a:pt x="22" y="53"/>
                  </a:lnTo>
                  <a:lnTo>
                    <a:pt x="43" y="1"/>
                  </a:lnTo>
                  <a:close/>
                </a:path>
              </a:pathLst>
            </a:custGeom>
            <a:solidFill>
              <a:srgbClr val="F3F3F3">
                <a:alpha val="0"/>
              </a:srgbClr>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32"/>
            <p:cNvSpPr/>
            <p:nvPr/>
          </p:nvSpPr>
          <p:spPr>
            <a:xfrm>
              <a:off x="1802975" y="5464300"/>
              <a:ext cx="3675" cy="2375"/>
            </a:xfrm>
            <a:custGeom>
              <a:avLst/>
              <a:gdLst/>
              <a:ahLst/>
              <a:cxnLst/>
              <a:rect l="l" t="t" r="r" b="b"/>
              <a:pathLst>
                <a:path w="147" h="95" extrusionOk="0">
                  <a:moveTo>
                    <a:pt x="22" y="1"/>
                  </a:moveTo>
                  <a:lnTo>
                    <a:pt x="1" y="53"/>
                  </a:lnTo>
                  <a:lnTo>
                    <a:pt x="105" y="95"/>
                  </a:lnTo>
                  <a:lnTo>
                    <a:pt x="116" y="84"/>
                  </a:lnTo>
                  <a:lnTo>
                    <a:pt x="105" y="63"/>
                  </a:lnTo>
                  <a:lnTo>
                    <a:pt x="137" y="63"/>
                  </a:lnTo>
                  <a:lnTo>
                    <a:pt x="147" y="1"/>
                  </a:lnTo>
                  <a:close/>
                </a:path>
              </a:pathLst>
            </a:custGeom>
            <a:solidFill>
              <a:srgbClr val="F3F3F3">
                <a:alpha val="0"/>
              </a:srgbClr>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636" name="Google Shape;636;p32"/>
          <p:cNvCxnSpPr>
            <a:cxnSpLocks/>
          </p:cNvCxnSpPr>
          <p:nvPr/>
        </p:nvCxnSpPr>
        <p:spPr>
          <a:xfrm flipH="1">
            <a:off x="1832879" y="3099300"/>
            <a:ext cx="902400" cy="194100"/>
          </a:xfrm>
          <a:prstGeom prst="bentConnector3">
            <a:avLst>
              <a:gd name="adj1" fmla="val 50000"/>
            </a:avLst>
          </a:prstGeom>
          <a:noFill/>
          <a:ln w="19050" cap="flat" cmpd="sng">
            <a:solidFill>
              <a:srgbClr val="F3F3F3"/>
            </a:solidFill>
            <a:prstDash val="solid"/>
            <a:round/>
            <a:headEnd type="oval" w="med" len="med"/>
            <a:tailEnd type="none" w="med" len="med"/>
          </a:ln>
        </p:spPr>
      </p:cxnSp>
      <p:cxnSp>
        <p:nvCxnSpPr>
          <p:cNvPr id="637" name="Google Shape;637;p32"/>
          <p:cNvCxnSpPr>
            <a:cxnSpLocks/>
          </p:cNvCxnSpPr>
          <p:nvPr/>
        </p:nvCxnSpPr>
        <p:spPr>
          <a:xfrm rot="10800000">
            <a:off x="1604480" y="3901161"/>
            <a:ext cx="1484700" cy="442500"/>
          </a:xfrm>
          <a:prstGeom prst="bentConnector3">
            <a:avLst>
              <a:gd name="adj1" fmla="val 50000"/>
            </a:avLst>
          </a:prstGeom>
          <a:noFill/>
          <a:ln w="19050" cap="flat" cmpd="sng">
            <a:solidFill>
              <a:srgbClr val="F3F3F3"/>
            </a:solidFill>
            <a:prstDash val="solid"/>
            <a:round/>
            <a:headEnd type="oval" w="med" len="med"/>
            <a:tailEnd type="none" w="med" len="med"/>
          </a:ln>
        </p:spPr>
      </p:cxnSp>
      <p:cxnSp>
        <p:nvCxnSpPr>
          <p:cNvPr id="638" name="Google Shape;638;p32"/>
          <p:cNvCxnSpPr>
            <a:cxnSpLocks/>
          </p:cNvCxnSpPr>
          <p:nvPr/>
        </p:nvCxnSpPr>
        <p:spPr>
          <a:xfrm>
            <a:off x="178671" y="3771747"/>
            <a:ext cx="841800" cy="0"/>
          </a:xfrm>
          <a:prstGeom prst="straightConnector1">
            <a:avLst/>
          </a:prstGeom>
          <a:noFill/>
          <a:ln w="19050" cap="flat" cmpd="sng">
            <a:solidFill>
              <a:srgbClr val="F3F3F3"/>
            </a:solidFill>
            <a:prstDash val="solid"/>
            <a:round/>
            <a:headEnd type="oval" w="med" len="med"/>
            <a:tailEnd type="none" w="med" len="med"/>
          </a:ln>
        </p:spPr>
      </p:cxnSp>
      <p:sp>
        <p:nvSpPr>
          <p:cNvPr id="2" name="TextBox 1">
            <a:extLst>
              <a:ext uri="{FF2B5EF4-FFF2-40B4-BE49-F238E27FC236}">
                <a16:creationId xmlns:a16="http://schemas.microsoft.com/office/drawing/2014/main" id="{F06ADCC8-F800-4906-8D24-BB1AEDA914A1}"/>
              </a:ext>
            </a:extLst>
          </p:cNvPr>
          <p:cNvSpPr txBox="1"/>
          <p:nvPr/>
        </p:nvSpPr>
        <p:spPr>
          <a:xfrm>
            <a:off x="1121039" y="217997"/>
            <a:ext cx="7675200" cy="523220"/>
          </a:xfrm>
          <a:prstGeom prst="rect">
            <a:avLst/>
          </a:prstGeom>
          <a:noFill/>
        </p:spPr>
        <p:txBody>
          <a:bodyPr wrap="square" rtlCol="0">
            <a:spAutoFit/>
          </a:bodyPr>
          <a:lstStyle/>
          <a:p>
            <a:pPr algn="r" rtl="1"/>
            <a:r>
              <a:rPr lang="fa-IR" sz="2800" b="1">
                <a:solidFill>
                  <a:schemeClr val="tx2"/>
                </a:solidFill>
              </a:rPr>
              <a:t>استفاده از هوش مصنوعی در ایجاد تصاویر جدید</a:t>
            </a:r>
            <a:endParaRPr lang="en-US" sz="2800" b="1" dirty="0">
              <a:solidFill>
                <a:schemeClr val="tx2"/>
              </a:solidFill>
            </a:endParaRPr>
          </a:p>
        </p:txBody>
      </p:sp>
      <p:sp>
        <p:nvSpPr>
          <p:cNvPr id="3" name="TextBox 2">
            <a:extLst>
              <a:ext uri="{FF2B5EF4-FFF2-40B4-BE49-F238E27FC236}">
                <a16:creationId xmlns:a16="http://schemas.microsoft.com/office/drawing/2014/main" id="{26F7D3CA-8D1F-42E0-968E-754EDDB2A93C}"/>
              </a:ext>
            </a:extLst>
          </p:cNvPr>
          <p:cNvSpPr txBox="1"/>
          <p:nvPr/>
        </p:nvSpPr>
        <p:spPr>
          <a:xfrm>
            <a:off x="3585600" y="843401"/>
            <a:ext cx="5230930" cy="4093428"/>
          </a:xfrm>
          <a:prstGeom prst="rect">
            <a:avLst/>
          </a:prstGeom>
          <a:noFill/>
        </p:spPr>
        <p:txBody>
          <a:bodyPr wrap="square" rtlCol="0">
            <a:spAutoFit/>
          </a:bodyPr>
          <a:lstStyle/>
          <a:p>
            <a:pPr algn="r" rtl="1"/>
            <a:r>
              <a:rPr lang="fa-IR" sz="2000" dirty="0">
                <a:solidFill>
                  <a:schemeClr val="tx2"/>
                </a:solidFill>
              </a:rPr>
              <a:t>علاوه بر استفاده از عکس‌هایی که از مدل‌ها گرفته شده است، از عکس‌های سلفی مشتریان نیز می‌توان استفاده کرد. این به این معنی است که عکاس (کارپینن) از سلفی‌های خود ویژگی‌ها و الگوهایی را استخراج می‌کند که بتواند آن‌ها را با مدل‌های هوش مصنوعی ترکیب کند و تصاویری بهتر و دلخواه‌تر ایجاد کند.</a:t>
            </a:r>
          </a:p>
          <a:p>
            <a:pPr algn="r" rtl="1"/>
            <a:r>
              <a:rPr lang="fa-IR" sz="2000" dirty="0">
                <a:solidFill>
                  <a:schemeClr val="tx2"/>
                </a:solidFill>
              </a:rPr>
              <a:t>برای به دست آوردن نتیجه مطلوب، عکاس از هوش‌های مصنوعی متنوعی استفاده می‌کند. این هوش‌های مصنوعی می‌توانند شامل الگوریتم‌های تولید تصویر، شبکه‌های عصبی مولد، الگوریتم‌های تشخیص چهره و سایر روش‌ها و تکنیک‌های مربوط به پردازش تصویر باشند. با ترکیب این هوش‌های مصنوعی متفاوت، عکاس تلاش می‌کند تا تصویر نهایی را به شکلی بهینه و با دقت بالا ایجاد کند.</a:t>
            </a:r>
            <a:endParaRPr lang="en-US" sz="2000" dirty="0">
              <a:solidFill>
                <a:schemeClr val="tx2"/>
              </a:solidFill>
            </a:endParaRPr>
          </a:p>
        </p:txBody>
      </p:sp>
    </p:spTree>
  </p:cSld>
  <p:clrMapOvr>
    <a:masterClrMapping/>
  </p:clrMapOvr>
  <mc:AlternateContent xmlns:mc="http://schemas.openxmlformats.org/markup-compatibility/2006">
    <mc:Choice xmlns=""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theme/theme1.xml><?xml version="1.0" encoding="utf-8"?>
<a:theme xmlns:a="http://schemas.openxmlformats.org/drawingml/2006/main" name="Ai Tech Agency by GAM98">
  <a:themeElements>
    <a:clrScheme name="Simple Light">
      <a:dk1>
        <a:srgbClr val="0C343D"/>
      </a:dk1>
      <a:lt1>
        <a:srgbClr val="00C3B1"/>
      </a:lt1>
      <a:dk2>
        <a:srgbClr val="CC4125"/>
      </a:dk2>
      <a:lt2>
        <a:srgbClr val="F3F3F3"/>
      </a:lt2>
      <a:accent1>
        <a:srgbClr val="0C343D"/>
      </a:accent1>
      <a:accent2>
        <a:srgbClr val="00C3B1"/>
      </a:accent2>
      <a:accent3>
        <a:srgbClr val="CC4125"/>
      </a:accent3>
      <a:accent4>
        <a:srgbClr val="F3F3F3"/>
      </a:accent4>
      <a:accent5>
        <a:srgbClr val="0C343D"/>
      </a:accent5>
      <a:accent6>
        <a:srgbClr val="00C3B1"/>
      </a:accent6>
      <a:hlink>
        <a:srgbClr val="F3F3F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144</TotalTime>
  <Words>722</Words>
  <Application>Microsoft Office PowerPoint</Application>
  <PresentationFormat>On-screen Show (16:9)</PresentationFormat>
  <Paragraphs>40</Paragraphs>
  <Slides>12</Slides>
  <Notes>10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B Sina</vt:lpstr>
      <vt:lpstr>Anton</vt:lpstr>
      <vt:lpstr>Fira Sans Condensed Light</vt:lpstr>
      <vt:lpstr>Arial</vt:lpstr>
      <vt:lpstr>Advent Pro Light</vt:lpstr>
      <vt:lpstr>Rajdhani</vt:lpstr>
      <vt:lpstr>Vazir</vt:lpstr>
      <vt:lpstr>Ai Tech Agency by GAM98</vt:lpstr>
      <vt:lpstr>هوش مصنوعی در عکاسی</vt:lpstr>
      <vt:lpstr>مقدمه</vt:lpstr>
      <vt:lpstr>مقدمه</vt:lpstr>
      <vt:lpstr>کاربردهای هوش مصنوعی در عکاسی </vt:lpstr>
      <vt:lpstr>PowerPoint Presentation</vt:lpstr>
      <vt:lpstr>PowerPoint Presentation</vt:lpstr>
      <vt:lpstr>PowerPoint Presentation</vt:lpstr>
      <vt:lpstr>PowerPoint Presentation</vt:lpstr>
      <vt:lpstr>PowerPoint Presentation</vt:lpstr>
      <vt:lpstr>PowerPoint Presentation</vt:lpstr>
      <vt:lpstr>1-chat GPT</vt:lpstr>
      <vt:lpstr>با تشکر از توجه شما</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قالب پاورپوینت هوش مصنوعی</dc:title>
  <dc:creator>user</dc:creator>
  <cp:lastModifiedBy>Windows User</cp:lastModifiedBy>
  <cp:revision>15</cp:revision>
  <dcterms:modified xsi:type="dcterms:W3CDTF">2023-12-28T12:51:52Z</dcterms:modified>
</cp:coreProperties>
</file>