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S" userId="a54a112ac4fa1448" providerId="LiveId" clId="{36DE3743-0FAB-45FA-AD7F-CBB8D991E209}"/>
    <pc:docChg chg="modSld">
      <pc:chgData name="Arun Kumar S" userId="a54a112ac4fa1448" providerId="LiveId" clId="{36DE3743-0FAB-45FA-AD7F-CBB8D991E209}" dt="2024-04-03T06:00:34.581" v="27" actId="1076"/>
      <pc:docMkLst>
        <pc:docMk/>
      </pc:docMkLst>
      <pc:sldChg chg="modSp mod">
        <pc:chgData name="Arun Kumar S" userId="a54a112ac4fa1448" providerId="LiveId" clId="{36DE3743-0FAB-45FA-AD7F-CBB8D991E209}" dt="2024-04-03T06:00:34.581" v="27" actId="1076"/>
        <pc:sldMkLst>
          <pc:docMk/>
          <pc:sldMk cId="0" sldId="256"/>
        </pc:sldMkLst>
        <pc:spChg chg="mod">
          <ac:chgData name="Arun Kumar S" userId="a54a112ac4fa1448" providerId="LiveId" clId="{36DE3743-0FAB-45FA-AD7F-CBB8D991E209}" dt="2024-04-03T06:00:34.581" v="27" actId="1076"/>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312788"/>
            <a:ext cx="3733801" cy="632224"/>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Trebuchet MS"/>
                <a:cs typeface="Trebuchet MS"/>
              </a:rPr>
              <a:t>HARIPRIYA V G</a:t>
            </a:r>
            <a:endParaRPr sz="4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4524315"/>
          </a:xfrm>
          <a:prstGeom prst="rect">
            <a:avLst/>
          </a:prstGeom>
          <a:noFill/>
        </p:spPr>
        <p:txBody>
          <a:bodyPr wrap="square">
            <a:spAutoFit/>
          </a:bodyPr>
          <a:lstStyle/>
          <a:p>
            <a:r>
              <a:rPr lang="en-US" dirty="0"/>
              <a:t>	Our Real-Time Face Recognition System stands as a testament to innovation and practicality, embodying the epitome of cutting-edge technology meeting real-world needs. Its lightning-fast performance, coupled with impeccable accuracy, redefines the possibilities of face recognition in dynamic environments. By automating critical processes and enhancing security measures, it streamlines operations while fortifying defenses against unauthorized access. The personalized experiences it enables in retail settings add a new dimension to customer engagement, fostering loyalty and satisfaction. With a user-friendly interface that ensures accessibility for all, our system heralds a new era of seamless integration between advanced technology and everyday applications, setting a benchmark for excellence in the field of face recognition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1851941"/>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FACE RECOGNITION IN REAL- TIME </a:t>
            </a:r>
            <a:br>
              <a:rPr lang="en-US" sz="4250" dirty="0"/>
            </a:br>
            <a:r>
              <a:rPr lang="en-US" sz="4250" dirty="0"/>
              <a:t>WITH OPENCV AND PYTHON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Problem statement</a:t>
            </a:r>
          </a:p>
          <a:p>
            <a:pPr marL="285750" indent="-285750">
              <a:lnSpc>
                <a:spcPct val="200000"/>
              </a:lnSpc>
              <a:buFont typeface="Wingdings" panose="05000000000000000000" pitchFamily="2" charset="2"/>
              <a:buChar char="§"/>
            </a:pPr>
            <a:r>
              <a:rPr lang="en-US" dirty="0"/>
              <a:t>Proposed System / solution</a:t>
            </a:r>
          </a:p>
          <a:p>
            <a:pPr marL="285750" indent="-285750">
              <a:lnSpc>
                <a:spcPct val="200000"/>
              </a:lnSpc>
              <a:buFont typeface="Wingdings" panose="05000000000000000000" pitchFamily="2" charset="2"/>
              <a:buChar char="§"/>
            </a:pPr>
            <a:r>
              <a:rPr lang="en-US" dirty="0"/>
              <a:t>System Development Approach</a:t>
            </a:r>
          </a:p>
          <a:p>
            <a:pPr marL="285750" indent="-285750">
              <a:lnSpc>
                <a:spcPct val="200000"/>
              </a:lnSpc>
              <a:buFont typeface="Wingdings" panose="05000000000000000000" pitchFamily="2" charset="2"/>
              <a:buChar char="§"/>
            </a:pPr>
            <a:r>
              <a:rPr lang="en-US" dirty="0"/>
              <a:t>Algorithm and Deployment</a:t>
            </a:r>
          </a:p>
          <a:p>
            <a:pPr marL="285750" indent="-285750">
              <a:lnSpc>
                <a:spcPct val="200000"/>
              </a:lnSpc>
              <a:buFont typeface="Wingdings" panose="05000000000000000000" pitchFamily="2" charset="2"/>
              <a:buChar char="§"/>
            </a:pPr>
            <a:r>
              <a:rPr lang="en-US" dirty="0"/>
              <a:t>Result</a:t>
            </a:r>
          </a:p>
          <a:p>
            <a:pPr marL="285750" indent="-285750">
              <a:lnSpc>
                <a:spcPct val="200000"/>
              </a:lnSpc>
              <a:buFont typeface="Wingdings" panose="05000000000000000000" pitchFamily="2" charset="2"/>
              <a:buChar char="§"/>
            </a:pPr>
            <a:r>
              <a:rPr lang="en-US" dirty="0"/>
              <a:t>Conclusion</a:t>
            </a:r>
          </a:p>
          <a:p>
            <a:pPr marL="285750" indent="-285750">
              <a:lnSpc>
                <a:spcPct val="200000"/>
              </a:lnSpc>
              <a:buFont typeface="Wingdings" panose="05000000000000000000" pitchFamily="2" charset="2"/>
              <a:buChar char="§"/>
            </a:pPr>
            <a:r>
              <a:rPr lang="en-US" dirty="0"/>
              <a:t>References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209800"/>
            <a:ext cx="6400800" cy="2031325"/>
          </a:xfrm>
          <a:prstGeom prst="rect">
            <a:avLst/>
          </a:prstGeom>
          <a:noFill/>
        </p:spPr>
        <p:txBody>
          <a:bodyPr wrap="square" rtlCol="0">
            <a:spAutoFit/>
          </a:bodyPr>
          <a:lstStyle/>
          <a:p>
            <a:r>
              <a:rPr lang="en-US" dirty="0"/>
              <a:t>The problem involves developing a real-time face recognition system using OpenCV and Python. The methodology includes face detection, alignment, feature extraction, and recognition. Real-time application scenarios include access control, attendance tracking, surveillance, personalization, and human-computer interaction.</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067654" y="1507807"/>
            <a:ext cx="7624438" cy="4833363"/>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Face Detection: Utilize pre-trained </a:t>
            </a:r>
            <a:r>
              <a:rPr lang="en-US" b="0" i="0" dirty="0" err="1">
                <a:solidFill>
                  <a:schemeClr val="tx1"/>
                </a:solidFill>
                <a:effectLst/>
                <a:latin typeface="Söhne"/>
              </a:rPr>
              <a:t>Haar</a:t>
            </a:r>
            <a:r>
              <a:rPr lang="en-US" b="0" i="0" dirty="0">
                <a:solidFill>
                  <a:schemeClr val="tx1"/>
                </a:solidFill>
                <a:effectLst/>
                <a:latin typeface="Söhne"/>
              </a:rPr>
              <a:t> cascades or deep learning-based face detectors to locate faces within the video stream.</a:t>
            </a:r>
          </a:p>
          <a:p>
            <a:pPr algn="l">
              <a:buFont typeface="+mj-lt"/>
              <a:buAutoNum type="arabicPeriod"/>
            </a:pPr>
            <a:r>
              <a:rPr lang="en-US" b="0" i="0" dirty="0">
                <a:solidFill>
                  <a:schemeClr val="tx1"/>
                </a:solidFill>
                <a:effectLst/>
                <a:latin typeface="Söhne"/>
              </a:rPr>
              <a:t>Face Alignment: Apply techniques to align detected faces to a standardized position, improving recognition accuracy despite variations in facial pose and orientation.</a:t>
            </a:r>
          </a:p>
          <a:p>
            <a:pPr algn="l">
              <a:buFont typeface="+mj-lt"/>
              <a:buAutoNum type="arabicPeriod"/>
            </a:pPr>
            <a:r>
              <a:rPr lang="en-US" b="0" i="0" dirty="0">
                <a:solidFill>
                  <a:schemeClr val="tx1"/>
                </a:solidFill>
                <a:effectLst/>
                <a:latin typeface="Söhne"/>
              </a:rPr>
              <a:t>Feature Extraction: Extract discriminative features from the aligned faces using methods such as Local Binary Patterns (LBP), Histogram of Oriented Gradients (HOG), or Convolutional Neural Networks (CNNs).</a:t>
            </a:r>
          </a:p>
          <a:p>
            <a:pPr algn="l">
              <a:buFont typeface="+mj-lt"/>
              <a:buAutoNum type="arabicPeriod"/>
            </a:pPr>
            <a:r>
              <a:rPr lang="en-US" b="0" i="0" dirty="0">
                <a:solidFill>
                  <a:schemeClr val="tx1"/>
                </a:solidFill>
                <a:effectLst/>
                <a:latin typeface="Söhne"/>
              </a:rPr>
              <a:t>Face Recognition: Employ machine learning algorithms such as Support Vector Machines (SVM), Principal Component Analysis (PCA), or deep learning-based models to recognize faces based on the extracted features.</a:t>
            </a:r>
          </a:p>
          <a:p>
            <a:pPr algn="l">
              <a:buFont typeface="+mj-lt"/>
              <a:buAutoNum type="arabicPeriod"/>
            </a:pPr>
            <a:r>
              <a:rPr lang="en-US" b="0" i="0" dirty="0">
                <a:solidFill>
                  <a:schemeClr val="tx1"/>
                </a:solidFill>
                <a:effectLst/>
                <a:latin typeface="Söhne"/>
              </a:rPr>
              <a:t>Real-Time Implementation: Implement the face recognition pipeline to efficiently process frames from the video stream, perform face detection and recognition, and display the results in real-time.</a:t>
            </a:r>
          </a:p>
          <a:p>
            <a:pPr algn="l">
              <a:buFont typeface="+mj-lt"/>
              <a:buAutoNum type="arabicPeriod"/>
            </a:pPr>
            <a:r>
              <a:rPr lang="en-US" b="0" i="0" dirty="0">
                <a:solidFill>
                  <a:schemeClr val="tx1"/>
                </a:solidFill>
                <a:effectLst/>
                <a:latin typeface="Söhne"/>
              </a:rPr>
              <a:t>User Interface: Develop a user-friendly interface to interact with the system, allowing users to start and stop face recognition, view recognized faces, and adjust settings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1477328"/>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Educators and administrators for automated attendance tracking.</a:t>
            </a:r>
          </a:p>
          <a:p>
            <a:pPr algn="l">
              <a:buFont typeface="+mj-lt"/>
              <a:buAutoNum type="arabicPeriod"/>
            </a:pPr>
            <a:r>
              <a:rPr lang="en-US" b="0" i="0" dirty="0">
                <a:solidFill>
                  <a:schemeClr val="tx1"/>
                </a:solidFill>
                <a:effectLst/>
                <a:latin typeface="Söhne"/>
              </a:rPr>
              <a:t>Retail staff Security personnel for access control and surveillance.</a:t>
            </a:r>
          </a:p>
          <a:p>
            <a:pPr algn="l">
              <a:buFont typeface="+mj-lt"/>
              <a:buAutoNum type="arabicPeriod"/>
            </a:pPr>
            <a:r>
              <a:rPr lang="en-US" b="0" i="0" dirty="0">
                <a:solidFill>
                  <a:schemeClr val="tx1"/>
                </a:solidFill>
                <a:effectLst/>
                <a:latin typeface="Söhne"/>
              </a:rPr>
              <a:t> for personalized customer service.</a:t>
            </a:r>
          </a:p>
          <a:p>
            <a:pPr algn="l">
              <a:buFont typeface="+mj-lt"/>
              <a:buAutoNum type="arabicPeriod"/>
            </a:pPr>
            <a:r>
              <a:rPr lang="en-US" b="0" i="0" dirty="0">
                <a:solidFill>
                  <a:schemeClr val="tx1"/>
                </a:solidFill>
                <a:effectLst/>
                <a:latin typeface="Söhne"/>
              </a:rPr>
              <a:t>General public for enhanced public safety and security.</a:t>
            </a:r>
          </a:p>
          <a:p>
            <a:pPr algn="l">
              <a:buFont typeface="+mj-lt"/>
              <a:buAutoNum type="arabicPeriod"/>
            </a:pPr>
            <a:r>
              <a:rPr lang="en-US" b="0" i="0" dirty="0">
                <a:solidFill>
                  <a:schemeClr val="tx1"/>
                </a:solidFill>
                <a:effectLst/>
                <a:latin typeface="Söhne"/>
              </a:rPr>
              <a:t>Individuals for personal device security and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7571303"/>
          </a:xfrm>
          <a:prstGeom prst="rect">
            <a:avLst/>
          </a:prstGeom>
          <a:noFill/>
        </p:spPr>
        <p:txBody>
          <a:bodyPr wrap="square">
            <a:spAutoFit/>
          </a:bodyPr>
          <a:lstStyle/>
          <a:p>
            <a:r>
              <a:rPr lang="en-US" b="1" dirty="0"/>
              <a:t>Solution:</a:t>
            </a:r>
          </a:p>
          <a:p>
            <a:r>
              <a:rPr lang="en-US" dirty="0"/>
              <a:t>	The Real-Time Face Recognition System employs advanced computer vision and machine learning techniques for accurate and efficient face detection, alignment, and recognition in live video streams.</a:t>
            </a:r>
          </a:p>
          <a:p>
            <a:r>
              <a:rPr lang="en-US" b="1" dirty="0"/>
              <a:t>Value Proposition:</a:t>
            </a:r>
          </a:p>
          <a:p>
            <a:r>
              <a:rPr lang="en-US" dirty="0"/>
              <a:t>	Accuracy: High accuracy in face detection and recognition ensures reliable results.</a:t>
            </a:r>
          </a:p>
          <a:p>
            <a:endParaRPr lang="en-US" dirty="0"/>
          </a:p>
          <a:p>
            <a:r>
              <a:rPr lang="en-US" dirty="0"/>
              <a:t>	Efficiency: Real-time performance with minimal latency enables swift decision-making.</a:t>
            </a:r>
          </a:p>
          <a:p>
            <a:endParaRPr lang="en-US" dirty="0"/>
          </a:p>
          <a:p>
            <a:r>
              <a:rPr lang="en-US" dirty="0"/>
              <a:t>	Automation: Automates processes like attendance tracking and access control, saving time and reducing administrative burdens.</a:t>
            </a:r>
          </a:p>
          <a:p>
            <a:endParaRPr lang="en-US" dirty="0"/>
          </a:p>
          <a:p>
            <a:r>
              <a:rPr lang="en-US" dirty="0"/>
              <a:t>	Personalization: Enables personalized customer experiences in retail settings, enhancing satisfaction and loyalty.</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The “WOW" factors of our project include:</a:t>
            </a:r>
          </a:p>
          <a:p>
            <a:endParaRPr lang="en-US" dirty="0"/>
          </a:p>
          <a:p>
            <a:r>
              <a:rPr lang="en-US" dirty="0"/>
              <a:t>1. Real-time performance: Instant face detection and recognition for swift decision-making.</a:t>
            </a:r>
          </a:p>
          <a:p>
            <a:r>
              <a:rPr lang="en-US" dirty="0"/>
              <a:t>2. High accuracy: Reliable results under varying conditions, ensuring precision.</a:t>
            </a:r>
          </a:p>
          <a:p>
            <a:r>
              <a:rPr lang="en-US" dirty="0"/>
              <a:t>3. Automation: Streamlined processes like attendance tracking, saving time and effort.</a:t>
            </a:r>
          </a:p>
          <a:p>
            <a:r>
              <a:rPr lang="en-US" dirty="0"/>
              <a:t>4. Personalization: Tailored customer experiences in retail, enhancing satisfaction.</a:t>
            </a:r>
          </a:p>
          <a:p>
            <a:r>
              <a:rPr lang="en-US" dirty="0"/>
              <a:t>5. Advanced security: Biometric authentication for enhanced protection against fraud.</a:t>
            </a:r>
          </a:p>
          <a:p>
            <a:r>
              <a:rPr lang="en-US" dirty="0"/>
              <a:t>6. User-friendly interface: Intuitive design for accessibility across all skill levels.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9A3AD11A-11E2-06F2-901C-B952F8D18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048000"/>
            <a:ext cx="2957332" cy="2724150"/>
          </a:xfrm>
          <a:prstGeom prst="rect">
            <a:avLst/>
          </a:prstGeom>
        </p:spPr>
      </p:pic>
      <p:pic>
        <p:nvPicPr>
          <p:cNvPr id="14" name="Picture 13">
            <a:extLst>
              <a:ext uri="{FF2B5EF4-FFF2-40B4-BE49-F238E27FC236}">
                <a16:creationId xmlns:a16="http://schemas.microsoft.com/office/drawing/2014/main" id="{8744D768-1497-0963-695F-443973CF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59243"/>
            <a:ext cx="2924856" cy="2323213"/>
          </a:xfrm>
          <a:prstGeom prst="rect">
            <a:avLst/>
          </a:prstGeom>
        </p:spPr>
      </p:pic>
      <p:pic>
        <p:nvPicPr>
          <p:cNvPr id="16" name="Picture 15">
            <a:extLst>
              <a:ext uri="{FF2B5EF4-FFF2-40B4-BE49-F238E27FC236}">
                <a16:creationId xmlns:a16="http://schemas.microsoft.com/office/drawing/2014/main" id="{E7397C72-C880-5BF6-4AE7-8E6783288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720850"/>
            <a:ext cx="4819329" cy="2805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654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PowerPoint Presentation</vt:lpstr>
      <vt:lpstr>FACE RECOGNITION IN REAL- TIME  WITH OPENCV AND PYTHON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Arun Kumar S</cp:lastModifiedBy>
  <cp:revision>1</cp:revision>
  <dcterms:created xsi:type="dcterms:W3CDTF">2024-04-03T04:02:09Z</dcterms:created>
  <dcterms:modified xsi:type="dcterms:W3CDTF">2024-04-03T06:00:38Z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