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-114" y="-600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veersinghcse/CO2-Emission-Prediction/blob/main/app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5053264" y="2502568"/>
            <a:ext cx="596918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lt1"/>
                </a:solidFill>
              </a:rPr>
              <a:t>FUEL CONSUMPTION</a:t>
            </a:r>
            <a:endParaRPr dirty="0"/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4812632" y="3887590"/>
            <a:ext cx="6136105" cy="15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 Government  Arts and Science College,Hosur,635 110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names: K.Saraswathi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dirty="0" smtClean="0">
                <a:solidFill>
                  <a:schemeClr val="lt1"/>
                </a:solidFill>
              </a:rPr>
              <a:t>                            K.Ramya sree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V,Meena</a:t>
            </a:r>
            <a:endParaRPr sz="1867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210314" y="1451569"/>
            <a:ext cx="10435915" cy="334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Overview:</a:t>
            </a:r>
            <a:endParaRPr dirty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The goal was to predict how much carbon dioxide (CO2) a car would emit based on its data. I gathered information about different cars and their CO2 emissions. Using this data, I used advanced techniques to build a model that could accurately estimate CO2 emissions. This project not only showcased my skills in data analysis and machine learning but also aimed to contribute to understanding and reducing vehicle-related environmental impacts.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641" marR="0" lvl="0" indent="-11734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Font typeface="Arial" pitchFamily="34" charset="0"/>
              <a:buChar char="•"/>
            </a:pPr>
            <a:r>
              <a:rPr lang="e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Key Objectives:</a:t>
            </a:r>
          </a:p>
          <a:p>
            <a:pPr>
              <a:buFont typeface="Arial" pitchFamily="34" charset="0"/>
              <a:buChar char="•"/>
            </a:pPr>
            <a:r>
              <a:rPr lang="en" sz="1800" dirty="0" smtClean="0"/>
              <a:t> </a:t>
            </a:r>
            <a:r>
              <a:rPr lang="en" sz="1800" dirty="0" smtClean="0"/>
              <a:t>   </a:t>
            </a:r>
            <a:r>
              <a:rPr lang="en-US" sz="1800" dirty="0" smtClean="0"/>
              <a:t>The </a:t>
            </a:r>
            <a:r>
              <a:rPr lang="en-US" sz="1800" dirty="0" smtClean="0"/>
              <a:t>primary objective of the project is to develop a model that can accurately predict CO2 emissions based on different engine features of cars.</a:t>
            </a:r>
          </a:p>
          <a:p>
            <a:r>
              <a:rPr lang="en-US" sz="1800" dirty="0" smtClean="0"/>
              <a:t>The goal is to estimate the amount of CO2 a car will emit using the provided data.</a:t>
            </a:r>
            <a:endParaRPr lang="en-US" sz="1800" dirty="0"/>
          </a:p>
        </p:txBody>
      </p:sp>
      <p:sp>
        <p:nvSpPr>
          <p:cNvPr id="31" name="Google Shape;31;p8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/>
        </p:nvSpPr>
        <p:spPr>
          <a:xfrm>
            <a:off x="210314" y="1451569"/>
            <a:ext cx="10435915" cy="473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231641" lvl="0" indent="-231641">
              <a:buSzPts val="1800"/>
              <a:buFont typeface="Arial"/>
              <a:buChar char="•"/>
            </a:pPr>
            <a:r>
              <a:rPr lang="en-US" dirty="0" smtClean="0"/>
              <a:t>The data used in the project was collected from </a:t>
            </a:r>
            <a:r>
              <a:rPr lang="en-US" dirty="0" smtClean="0"/>
              <a:t>the </a:t>
            </a:r>
            <a:r>
              <a:rPr lang="en-US" dirty="0" err="1" smtClean="0"/>
              <a:t>Kaggle</a:t>
            </a:r>
            <a:endParaRPr dirty="0"/>
          </a:p>
          <a:p>
            <a:r>
              <a:rPr lang="en-US" sz="1800" b="1" dirty="0" smtClean="0"/>
              <a:t>It includes the following attributes:</a:t>
            </a:r>
          </a:p>
          <a:p>
            <a:r>
              <a:rPr lang="en-US" sz="1800" b="1" dirty="0" smtClean="0"/>
              <a:t>Make:</a:t>
            </a:r>
            <a:r>
              <a:rPr lang="en-US" sz="1800" dirty="0" smtClean="0"/>
              <a:t> Car brand under study.</a:t>
            </a:r>
          </a:p>
          <a:p>
            <a:r>
              <a:rPr lang="en-US" sz="1800" b="1" dirty="0" smtClean="0"/>
              <a:t>Model:</a:t>
            </a:r>
            <a:r>
              <a:rPr lang="en-US" sz="1800" dirty="0" smtClean="0"/>
              <a:t> Specific model of the car.</a:t>
            </a:r>
          </a:p>
          <a:p>
            <a:r>
              <a:rPr lang="en-US" sz="1800" b="1" dirty="0" err="1" smtClean="0"/>
              <a:t>Vehicle_class</a:t>
            </a:r>
            <a:r>
              <a:rPr lang="en-US" sz="1800" b="1" dirty="0" smtClean="0"/>
              <a:t>:</a:t>
            </a:r>
            <a:r>
              <a:rPr lang="en-US" sz="1800" dirty="0" smtClean="0"/>
              <a:t> Car body type.</a:t>
            </a:r>
          </a:p>
          <a:p>
            <a:r>
              <a:rPr lang="en-US" sz="1800" b="1" dirty="0" err="1" smtClean="0"/>
              <a:t>Engine_size</a:t>
            </a:r>
            <a:r>
              <a:rPr lang="en-US" sz="1800" b="1" dirty="0" smtClean="0"/>
              <a:t>:</a:t>
            </a:r>
            <a:r>
              <a:rPr lang="en-US" sz="1800" dirty="0" smtClean="0"/>
              <a:t> Size of the car engine in liters.</a:t>
            </a:r>
          </a:p>
          <a:p>
            <a:r>
              <a:rPr lang="en-US" sz="1800" b="1" dirty="0" smtClean="0"/>
              <a:t>Cylinders:</a:t>
            </a:r>
            <a:r>
              <a:rPr lang="en-US" sz="1800" dirty="0" smtClean="0"/>
              <a:t> Number of cylinders.</a:t>
            </a:r>
          </a:p>
          <a:p>
            <a:r>
              <a:rPr lang="en-US" sz="1800" b="1" dirty="0" smtClean="0"/>
              <a:t>Transmission:</a:t>
            </a:r>
            <a:r>
              <a:rPr lang="en-US" sz="1800" dirty="0" smtClean="0"/>
              <a:t> Type of transmission (e.g., automatic, manual).</a:t>
            </a:r>
          </a:p>
          <a:p>
            <a:r>
              <a:rPr lang="en-US" sz="1800" b="1" dirty="0" err="1" smtClean="0"/>
              <a:t>Fuel_type</a:t>
            </a:r>
            <a:r>
              <a:rPr lang="en-US" sz="1800" b="1" dirty="0" smtClean="0"/>
              <a:t>:</a:t>
            </a:r>
            <a:r>
              <a:rPr lang="en-US" sz="1800" dirty="0" smtClean="0"/>
              <a:t> Type of fuel used by the car.</a:t>
            </a:r>
          </a:p>
          <a:p>
            <a:r>
              <a:rPr lang="en-US" sz="1800" b="1" dirty="0" err="1" smtClean="0"/>
              <a:t>Fuel_consumption_city</a:t>
            </a:r>
            <a:r>
              <a:rPr lang="en-US" sz="1800" b="1" dirty="0" smtClean="0"/>
              <a:t>:</a:t>
            </a:r>
            <a:r>
              <a:rPr lang="en-US" sz="1800" dirty="0" smtClean="0"/>
              <a:t> City fuel consumption ratings in liters per 100 kilometers.</a:t>
            </a:r>
          </a:p>
          <a:p>
            <a:r>
              <a:rPr lang="en-US" sz="1800" b="1" dirty="0" err="1" smtClean="0"/>
              <a:t>Fuel_consumption_hwy</a:t>
            </a:r>
            <a:r>
              <a:rPr lang="en-US" sz="1800" b="1" dirty="0" smtClean="0"/>
              <a:t>:</a:t>
            </a:r>
            <a:r>
              <a:rPr lang="en-US" sz="1800" dirty="0" smtClean="0"/>
              <a:t> Highway fuel consumption ratings in liters per 100 kilometers.</a:t>
            </a:r>
          </a:p>
          <a:p>
            <a:r>
              <a:rPr lang="en-US" sz="1800" b="1" dirty="0" err="1" smtClean="0"/>
              <a:t>Fuel_consumption_comb</a:t>
            </a:r>
            <a:r>
              <a:rPr lang="en-US" sz="1800" b="1" dirty="0" smtClean="0"/>
              <a:t>(l/100km):</a:t>
            </a:r>
            <a:r>
              <a:rPr lang="en-US" sz="1800" dirty="0" smtClean="0"/>
              <a:t> Combined fuel consumption rating (city and highway) in L/100 km.</a:t>
            </a:r>
          </a:p>
          <a:p>
            <a:r>
              <a:rPr lang="en-US" sz="1800" b="1" dirty="0" err="1" smtClean="0"/>
              <a:t>Fuel_consumption_comb</a:t>
            </a:r>
            <a:r>
              <a:rPr lang="en-US" sz="1800" b="1" dirty="0" smtClean="0"/>
              <a:t>(mpg):</a:t>
            </a:r>
            <a:r>
              <a:rPr lang="en-US" sz="1800" dirty="0" smtClean="0"/>
              <a:t> Combined fuel consumption rating in miles per gallon (mpg).</a:t>
            </a:r>
          </a:p>
          <a:p>
            <a:r>
              <a:rPr lang="en-US" sz="1800" b="1" dirty="0" smtClean="0"/>
              <a:t>Co2_emissions:</a:t>
            </a:r>
            <a:r>
              <a:rPr lang="en-US" sz="1800" dirty="0" smtClean="0"/>
              <a:t> Tailpipe emissions of carbon dioxide for combined city and highway driving, in grams per kilometer.</a:t>
            </a:r>
            <a:endParaRPr lang="en-US" sz="1800" dirty="0"/>
          </a:p>
        </p:txBody>
      </p:sp>
      <p:sp>
        <p:nvSpPr>
          <p:cNvPr id="45" name="Google Shape;45;p36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47" name="Google Shape;47;p3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6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0" y="1235001"/>
            <a:ext cx="10435915" cy="530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endParaRPr dirty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1. Optimize routes: Plan routes efficiently to reduce </a:t>
            </a:r>
            <a:r>
              <a:rPr lang="en-US" sz="1800" dirty="0" smtClean="0"/>
              <a:t>mileage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.</a:t>
            </a:r>
            <a:r>
              <a:rPr lang="en-US" sz="1800" dirty="0" smtClean="0"/>
              <a:t>2. Improve vehicle maintenance: Regularly maintain vehicles to ensure they run efficiently</a:t>
            </a:r>
            <a:r>
              <a:rPr lang="en-US" sz="1800" dirty="0" smtClean="0"/>
              <a:t>.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3</a:t>
            </a:r>
            <a:r>
              <a:rPr lang="en-US" sz="1800" dirty="0" smtClean="0"/>
              <a:t>. Eco-driving practices: Encourage fuel-efficient driving habits</a:t>
            </a:r>
            <a:r>
              <a:rPr lang="en-US" sz="1800" dirty="0" smtClean="0"/>
              <a:t>.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4</a:t>
            </a:r>
            <a:r>
              <a:rPr lang="en-US" sz="1800" dirty="0" smtClean="0"/>
              <a:t>. Fuel-efficient vehicles: Consider using hybrid, electric, or alternative-fuel vehicles</a:t>
            </a:r>
            <a:r>
              <a:rPr lang="en-US" sz="1800" dirty="0" smtClean="0"/>
              <a:t>.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5</a:t>
            </a:r>
            <a:r>
              <a:rPr lang="en-US" sz="1800" dirty="0" smtClean="0"/>
              <a:t>. Monitor fuel consumption: Track fuel usage to identify areas for improvement.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 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Used: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streamlit</a:t>
            </a:r>
            <a:endParaRPr lang="en-US" sz="1800" dirty="0" smtClean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matplotlib</a:t>
            </a:r>
            <a:endParaRPr lang="en-US" sz="1800" dirty="0" smtClean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seaborn</a:t>
            </a:r>
            <a:endParaRPr lang="en-US" sz="1800" dirty="0" smtClean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pandas</a:t>
            </a:r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numpy</a:t>
            </a:r>
            <a:endParaRPr lang="en-US" sz="1800" dirty="0" smtClean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scipy</a:t>
            </a:r>
            <a:endParaRPr lang="en-US" sz="1800" dirty="0" smtClean="0"/>
          </a:p>
          <a:p>
            <a:pPr marL="231641" lvl="0" indent="-231641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err="1" smtClean="0"/>
              <a:t>scikit</a:t>
            </a:r>
            <a:r>
              <a:rPr lang="en-US" sz="1800" dirty="0" smtClean="0"/>
              <a:t>-learn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/>
          <p:nvPr/>
        </p:nvSpPr>
        <p:spPr>
          <a:xfrm>
            <a:off x="0" y="707843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</a:t>
            </a:r>
            <a:endParaRPr sz="1200" b="0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1bee5524f_1_4"/>
          <p:cNvSpPr txBox="1"/>
          <p:nvPr/>
        </p:nvSpPr>
        <p:spPr>
          <a:xfrm>
            <a:off x="202071" y="972537"/>
            <a:ext cx="59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13163"/>
                </a:solidFill>
              </a:rPr>
              <a:t>Results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41bee5524f_1_4"/>
          <p:cNvSpPr txBox="1"/>
          <p:nvPr/>
        </p:nvSpPr>
        <p:spPr>
          <a:xfrm>
            <a:off x="531300" y="1658924"/>
            <a:ext cx="10946826" cy="479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 dirty="0">
                <a:latin typeface="Arial Rounded MT Bold" pitchFamily="34" charset="0"/>
              </a:rPr>
              <a:t>Streamlit </a:t>
            </a:r>
            <a:r>
              <a:rPr lang="en" sz="1800" dirty="0" smtClean="0">
                <a:latin typeface="Arial Rounded MT Bold" pitchFamily="34" charset="0"/>
              </a:rPr>
              <a:t>deployment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Rounded MT Bold" pitchFamily="34" charset="0"/>
              </a:rPr>
              <a:t>The project was deployed using </a:t>
            </a:r>
            <a:r>
              <a:rPr lang="en-US" sz="1800" dirty="0" err="1" smtClean="0">
                <a:latin typeface="Arial Rounded MT Bold" pitchFamily="34" charset="0"/>
              </a:rPr>
              <a:t>Streamlit</a:t>
            </a:r>
            <a:r>
              <a:rPr lang="en-US" sz="1800" dirty="0" smtClean="0">
                <a:latin typeface="Arial Rounded MT Bold" pitchFamily="34" charset="0"/>
              </a:rPr>
              <a:t>, allowing users to interact with the model and make predictions on CO2 emissions based on car engine features.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Arial Rounded MT Bold" pitchFamily="34" charset="0"/>
              </a:rPr>
              <a:t>The deployment version of the project can be accessed through a  code </a:t>
            </a:r>
            <a:r>
              <a:rPr lang="en-US" sz="1800" dirty="0" err="1" smtClean="0">
                <a:latin typeface="Arial Rounded MT Bold" pitchFamily="34" charset="0"/>
              </a:rPr>
              <a:t>regr_streamlit</a:t>
            </a:r>
            <a:endParaRPr lang="en-US" sz="1800" dirty="0" smtClean="0">
              <a:latin typeface="Arial Rounded MT Bold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1800" dirty="0">
              <a:latin typeface="Arial Rounded MT Bold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 dirty="0">
                <a:latin typeface="Arial Rounded MT Bold" pitchFamily="34" charset="0"/>
              </a:rPr>
              <a:t>Github url</a:t>
            </a:r>
            <a:endParaRPr sz="1800" dirty="0">
              <a:latin typeface="Arial Rounded MT Bold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dirty="0" smtClean="0">
                <a:latin typeface="Arial Rounded MT Bold" pitchFamily="34" charset="0"/>
              </a:rPr>
              <a:t> Coefficient</a:t>
            </a:r>
            <a:r>
              <a:rPr lang="fr-FR" sz="1800" dirty="0" smtClean="0">
                <a:latin typeface="Arial Rounded MT Bold" pitchFamily="34" charset="0"/>
              </a:rPr>
              <a:t>: [39.36668386</a:t>
            </a:r>
            <a:r>
              <a:rPr lang="fr-FR" sz="1800" dirty="0" smtClean="0">
                <a:latin typeface="Arial Rounded MT Bold" pitchFamily="34" charset="0"/>
              </a:rPr>
              <a:t>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dirty="0" smtClean="0">
                <a:latin typeface="Arial Rounded MT Bold" pitchFamily="34" charset="0"/>
              </a:rPr>
              <a:t> </a:t>
            </a:r>
            <a:r>
              <a:rPr lang="fr-FR" sz="1800" dirty="0" err="1" smtClean="0">
                <a:latin typeface="Arial Rounded MT Bold" pitchFamily="34" charset="0"/>
              </a:rPr>
              <a:t>Intercept</a:t>
            </a:r>
            <a:r>
              <a:rPr lang="fr-FR" sz="1800" dirty="0" smtClean="0">
                <a:latin typeface="Arial Rounded MT Bold" pitchFamily="34" charset="0"/>
              </a:rPr>
              <a:t>: 124.88853199603255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dirty="0" smtClean="0">
                <a:latin typeface="Arial Rounded MT Bold" pitchFamily="34" charset="0"/>
              </a:rPr>
              <a:t> </a:t>
            </a:r>
            <a:r>
              <a:rPr lang="en-US" sz="1800" dirty="0" smtClean="0">
                <a:latin typeface="Arial Rounded MT Bold" pitchFamily="34" charset="0"/>
              </a:rPr>
              <a:t>array</a:t>
            </a:r>
            <a:r>
              <a:rPr lang="en-US" sz="1800" dirty="0" smtClean="0">
                <a:latin typeface="Arial Rounded MT Bold" pitchFamily="34" charset="0"/>
              </a:rPr>
              <a:t>([262.67192549</a:t>
            </a:r>
            <a:r>
              <a:rPr lang="en-US" sz="1800" dirty="0" smtClean="0">
                <a:latin typeface="Arial Rounded MT Bold" pitchFamily="34" charset="0"/>
              </a:rPr>
              <a:t>])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Arial Rounded MT Bold" pitchFamily="34" charset="0"/>
              </a:rPr>
              <a:t>r2score: </a:t>
            </a:r>
            <a:r>
              <a:rPr lang="en-US" sz="1800" dirty="0" smtClean="0">
                <a:latin typeface="Arial Rounded MT Bold" pitchFamily="34" charset="0"/>
              </a:rPr>
              <a:t>0.75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err="1" smtClean="0">
                <a:latin typeface="Arial Rounded MT Bold" pitchFamily="34" charset="0"/>
              </a:rPr>
              <a:t>mse</a:t>
            </a:r>
            <a:r>
              <a:rPr lang="en-US" sz="1800" dirty="0" smtClean="0">
                <a:latin typeface="Arial Rounded MT Bold" pitchFamily="34" charset="0"/>
              </a:rPr>
              <a:t>: 919.97</a:t>
            </a:r>
            <a:endParaRPr lang="fr-FR" sz="1800" dirty="0" smtClean="0">
              <a:latin typeface="Arial Rounded MT Bold" pitchFamily="34" charset="0"/>
            </a:endParaRPr>
          </a:p>
          <a:p>
            <a:r>
              <a:rPr lang="fr-FR" sz="1800" dirty="0" smtClean="0"/>
              <a:t/>
            </a:r>
            <a:br>
              <a:rPr lang="fr-FR" sz="1800" dirty="0" smtClean="0"/>
            </a:b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/>
        </p:nvSpPr>
        <p:spPr>
          <a:xfrm>
            <a:off x="306566" y="1317519"/>
            <a:ext cx="5926671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dirty="0"/>
          </a:p>
          <a:p>
            <a:pPr marL="228600" lvl="0" indent="-228600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Reducing Fuel Consumption and Emissions- Optimize routes and vehicle maintenance- Promote eco-driving practices and fuel-efficient vehicles- Use cleaner fuels and emission-reducing technologies- Reduce idling time and consider carbon offsetting- Invest in renewable energy and sustainable transportation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>
              <a:spcBef>
                <a:spcPts val="800"/>
              </a:spcBef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 smtClean="0"/>
              <a:t>1. Alternative fuels: Development of new, sustainable fuels, such as hydrogen or advanced </a:t>
            </a:r>
            <a:r>
              <a:rPr lang="en-US" sz="1800" dirty="0" err="1" smtClean="0"/>
              <a:t>biofuels</a:t>
            </a:r>
            <a:endParaRPr lang="en-US" sz="1800" dirty="0" smtClean="0"/>
          </a:p>
          <a:p>
            <a:pPr marL="228600" lvl="0" indent="-228600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.</a:t>
            </a:r>
            <a:r>
              <a:rPr lang="en-US" sz="1800" dirty="0" smtClean="0"/>
              <a:t>2. Electric vehicles: Improved battery technology and increased adoption of electric vehicles</a:t>
            </a:r>
            <a:r>
              <a:rPr lang="en-US" sz="1800" dirty="0" smtClean="0"/>
              <a:t>.</a:t>
            </a:r>
          </a:p>
          <a:p>
            <a:pPr marL="228600" lvl="0" indent="-228600">
              <a:spcBef>
                <a:spcPts val="800"/>
              </a:spcBef>
              <a:buSzPts val="1800"/>
              <a:buFont typeface="Arial"/>
              <a:buChar char="•"/>
            </a:pPr>
            <a:r>
              <a:rPr lang="en-US" sz="1800" dirty="0" smtClean="0"/>
              <a:t>3</a:t>
            </a:r>
            <a:r>
              <a:rPr lang="en-US" sz="1800" dirty="0" smtClean="0"/>
              <a:t>. Autonomous vehicles: Integration of autonomous vehicles into transportation systems.</a:t>
            </a:r>
            <a:endParaRPr dirty="0"/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117" t="5427" r="7294" b="7473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0" y="1461898"/>
            <a:ext cx="1145406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228600">
              <a:buSzPts val="1800"/>
              <a:buFont typeface="Arial"/>
              <a:buChar char="•"/>
            </a:pPr>
            <a:r>
              <a:rPr lang="en-US" sz="2000" dirty="0" smtClean="0">
                <a:solidFill>
                  <a:srgbClr val="00B0F0"/>
                </a:solidFill>
                <a:latin typeface="Arial Rounded MT Bold" pitchFamily="34" charset="0"/>
                <a:hlinkClick r:id="rId3"/>
              </a:rPr>
              <a:t>https://</a:t>
            </a:r>
            <a:r>
              <a:rPr lang="en-US" sz="2000" dirty="0" smtClean="0">
                <a:solidFill>
                  <a:srgbClr val="00B0F0"/>
                </a:solidFill>
                <a:latin typeface="Arial Rounded MT Bold" pitchFamily="34" charset="0"/>
                <a:hlinkClick r:id="rId3"/>
              </a:rPr>
              <a:t>github.com/rajveersinghcse/CO2-Emission-Prediction/blob/main/app.py</a:t>
            </a:r>
            <a:endParaRPr lang="en-US" sz="20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pPr marL="228600" lvl="0" indent="-228600">
              <a:buSzPts val="1800"/>
              <a:buFont typeface="Arial"/>
              <a:buChar char="•"/>
            </a:pP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latin typeface="Arial Rounded MT Bold" pitchFamily="34" charset="0"/>
            </a:endParaRPr>
          </a:p>
          <a:p>
            <a:pPr marL="228600" lvl="0" indent="-228600">
              <a:buSzPts val="1800"/>
              <a:buFont typeface="Arial"/>
              <a:buChar char="•"/>
            </a:pPr>
            <a:r>
              <a:rPr lang="en-US" sz="2000" u="sng" dirty="0" smtClean="0">
                <a:solidFill>
                  <a:schemeClr val="accent5"/>
                </a:solidFill>
                <a:latin typeface="Arial Rounded MT Bold" pitchFamily="34" charset="0"/>
              </a:rPr>
              <a:t>https://www.kaggle.com/datasets/komalnaseer/fuelconsumptioncsv/data</a:t>
            </a:r>
            <a:endParaRPr sz="2000" u="sng" dirty="0">
              <a:solidFill>
                <a:schemeClr val="accent5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358</Words>
  <Application>Microsoft Office PowerPoint</Application>
  <PresentationFormat>Custom</PresentationFormat>
  <Paragraphs>74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Moinudeen Syed</dc:creator>
  <cp:lastModifiedBy>Govt</cp:lastModifiedBy>
  <cp:revision>4</cp:revision>
  <dcterms:modified xsi:type="dcterms:W3CDTF">2025-04-07T09:36:23Z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