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orate </a:t>
            </a:r>
            <a:r>
              <a:rPr sz="2400" lang="en-US">
                <a:solidFill>
                  <a:schemeClr val="dk1"/>
                </a:solidFill>
                <a:latin typeface="Calibri"/>
                <a:ea typeface="Calibri"/>
                <a:cs typeface="Calibri"/>
                <a:sym typeface="Calibri"/>
              </a:rPr>
              <a:t>Secretaryship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593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047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310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673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621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412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7424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15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4610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618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086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1424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6604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574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2024-09-05T05:26:20Z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a0842d5faabd433c87d9d5cf569547ae</vt:lpwstr>
  </property>
</Properties>
</file>