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/storage/emulated/0/Android/data/cn.wps.moffice_eng/.Cloud/i18n/558211974/f/a8a192c2-cd75-479c-ac94-8da83998a884/employee_data%20(1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4E-4999-BEE9-BF4BE461DC81}"/>
            </c:ext>
          </c:extLst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4E-4999-BEE9-BF4BE461DC81}"/>
            </c:ext>
          </c:extLst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4E-4999-BEE9-BF4BE461D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 dirty="0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STUDENT NAME:  SHANTHINI. S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REGISTER NO: 312213568 and asunm1455312213586</a:t>
            </a:r>
            <a:endParaRPr lang="zh-CN" altLang="en-US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DEPARTMENT: B. COM( GENERAL) </a:t>
            </a:r>
            <a:endParaRPr lang="zh-CN" altLang="en-US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COLLEGE: TAGORE COLLEGE OF ARTS AND SCIENCE CHROMPET, CHENNAI-44   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11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1. Descriptive analytics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2. Inferential analytics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3. Predictive analytics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4. Correlation analytics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5. Regression analytics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4194306" name="图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4434667"/>
              </p:ext>
            </p:extLst>
          </p:nvPr>
        </p:nvGraphicFramePr>
        <p:xfrm>
          <a:off x="2362200" y="1695451"/>
          <a:ext cx="5867400" cy="3257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093395" y="1510727"/>
            <a:ext cx="4000000" cy="44012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1374660" y="2160582"/>
            <a:ext cx="4000000" cy="44012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0000"/>
                </a:solidFill>
              </a:rPr>
              <a:t>As an HR Manager, I need </a:t>
            </a:r>
            <a:r>
              <a:rPr lang="en-IN" sz="2800">
                <a:solidFill>
                  <a:srgbClr val="000000"/>
                </a:solidFill>
              </a:rPr>
              <a:t>to analyse </a:t>
            </a:r>
            <a:r>
              <a:rPr lang="en-IN" sz="2800" dirty="0">
                <a:solidFill>
                  <a:srgbClr val="000000"/>
                </a:solidFill>
              </a:rPr>
              <a:t>the performance of employees in our organization to identify top performers, areas for improvement, and trends in performance over time. I have access to employee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1288868" y="2122637"/>
            <a:ext cx="4121332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HR Manager</a:t>
            </a:r>
            <a:endParaRPr lang="en-IN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Supervisor</a:t>
            </a:r>
            <a:endParaRPr lang="en-IN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Department heads</a:t>
            </a:r>
            <a:endParaRPr lang="en-IN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Operation manager</a:t>
            </a:r>
            <a:endParaRPr lang="en-IN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Business analysts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201014" y="2564258"/>
            <a:ext cx="5100944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Solutions: </a:t>
            </a:r>
            <a:endParaRPr lang="en-IN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Collect and clean</a:t>
            </a:r>
            <a:endParaRPr lang="en-IN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Create a customizable excel</a:t>
            </a:r>
            <a:endParaRPr lang="en-IN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Analyze performance</a:t>
            </a:r>
            <a:endParaRPr lang="en-IN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Identify top performance</a:t>
            </a:r>
            <a:endParaRPr lang="en-IN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Develop recommendations for improvement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1048621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The data includes: 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1. Employee id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2. Name 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3. Department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4. Job title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5. Performance rating</a:t>
            </a:r>
            <a:endParaRPr lang="en-IN" sz="2800" dirty="0">
              <a:solidFill>
                <a:srgbClr val="000000"/>
              </a:solidFill>
            </a:endParaRPr>
          </a:p>
          <a:p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</TotalTime>
  <Words>310</Words>
  <Application>Microsoft Office PowerPoint</Application>
  <PresentationFormat>Widescreen</PresentationFormat>
  <Paragraphs>69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Bahnschrift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Saranya Madasamy</cp:lastModifiedBy>
  <cp:revision>2</cp:revision>
  <dcterms:created xsi:type="dcterms:W3CDTF">2024-03-27T08:07:22Z</dcterms:created>
  <dcterms:modified xsi:type="dcterms:W3CDTF">2024-08-31T06:04:41Z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