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3" r:id="rId2"/>
    <p:sldId id="258" r:id="rId3"/>
    <p:sldId id="259" r:id="rId4"/>
    <p:sldId id="269" r:id="rId5"/>
    <p:sldId id="256" r:id="rId6"/>
    <p:sldId id="257" r:id="rId7"/>
    <p:sldId id="271" r:id="rId8"/>
    <p:sldId id="261" r:id="rId9"/>
    <p:sldId id="266"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BEE3FF"/>
    <a:srgbClr val="531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9A469-0F31-45DA-B8BD-49CA0FC8D44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761B4856-3557-418B-81AB-02AF5549E000}">
      <dgm:prSet/>
      <dgm:spPr/>
      <dgm:t>
        <a:bodyPr/>
        <a:lstStyle/>
        <a:p>
          <a:r>
            <a:rPr lang="en-US" b="1" i="0" dirty="0">
              <a:solidFill>
                <a:schemeClr val="accent1">
                  <a:lumMod val="20000"/>
                  <a:lumOff val="80000"/>
                </a:schemeClr>
              </a:solidFill>
            </a:rPr>
            <a:t>Objective:</a:t>
          </a:r>
          <a:r>
            <a:rPr lang="en-US" dirty="0">
              <a:solidFill>
                <a:srgbClr val="CCFFCC"/>
              </a:solidFill>
            </a:rPr>
            <a:t>  </a:t>
          </a:r>
          <a:r>
            <a:rPr lang="en-US" dirty="0">
              <a:solidFill>
                <a:schemeClr val="bg1"/>
              </a:solidFill>
            </a:rPr>
            <a:t>To forecast crop quality and quantity using our Innovative AgroTech Module and Machine learning ,IOT  enhancing agricultural sustainability and productivity.</a:t>
          </a:r>
          <a:endParaRPr lang="en-IN" dirty="0"/>
        </a:p>
      </dgm:t>
    </dgm:pt>
    <dgm:pt modelId="{F6CEDE7E-994B-40C1-90E3-420B475D6DCE}" type="parTrans" cxnId="{CFEF108F-1821-4DA3-A1F1-8A6A19061D7D}">
      <dgm:prSet/>
      <dgm:spPr/>
      <dgm:t>
        <a:bodyPr/>
        <a:lstStyle/>
        <a:p>
          <a:endParaRPr lang="en-IN"/>
        </a:p>
      </dgm:t>
    </dgm:pt>
    <dgm:pt modelId="{3106DEE8-9AAC-4958-B638-9760E8F811E1}" type="sibTrans" cxnId="{CFEF108F-1821-4DA3-A1F1-8A6A19061D7D}">
      <dgm:prSet/>
      <dgm:spPr/>
      <dgm:t>
        <a:bodyPr/>
        <a:lstStyle/>
        <a:p>
          <a:endParaRPr lang="en-IN"/>
        </a:p>
      </dgm:t>
    </dgm:pt>
    <dgm:pt modelId="{4D9C9F42-C3D3-4E6C-9588-A75E508698AE}">
      <dgm:prSet/>
      <dgm:spPr/>
      <dgm:t>
        <a:bodyPr/>
        <a:lstStyle/>
        <a:p>
          <a:r>
            <a:rPr lang="en-US" b="1" i="0" dirty="0">
              <a:solidFill>
                <a:schemeClr val="bg1"/>
              </a:solidFill>
            </a:rPr>
            <a:t>Technology Integration:</a:t>
          </a:r>
          <a:r>
            <a:rPr lang="en-US" b="0" i="0" dirty="0">
              <a:solidFill>
                <a:schemeClr val="bg1"/>
              </a:solidFill>
            </a:rPr>
            <a:t> Utilizes IOT, ML-based app for real-time monitoring of crop data.  </a:t>
          </a:r>
          <a:endParaRPr lang="en-IN" dirty="0">
            <a:solidFill>
              <a:schemeClr val="bg1"/>
            </a:solidFill>
          </a:endParaRPr>
        </a:p>
      </dgm:t>
    </dgm:pt>
    <dgm:pt modelId="{D468D219-8FC8-46A5-9057-8AD89B1727A0}" type="parTrans" cxnId="{135FABE3-952E-4E9F-9416-05FEB7902A5A}">
      <dgm:prSet/>
      <dgm:spPr/>
      <dgm:t>
        <a:bodyPr/>
        <a:lstStyle/>
        <a:p>
          <a:endParaRPr lang="en-IN"/>
        </a:p>
      </dgm:t>
    </dgm:pt>
    <dgm:pt modelId="{22FA23C7-CD99-464F-BDCF-10E4DEE6DBAA}" type="sibTrans" cxnId="{135FABE3-952E-4E9F-9416-05FEB7902A5A}">
      <dgm:prSet/>
      <dgm:spPr/>
      <dgm:t>
        <a:bodyPr/>
        <a:lstStyle/>
        <a:p>
          <a:endParaRPr lang="en-IN"/>
        </a:p>
      </dgm:t>
    </dgm:pt>
    <dgm:pt modelId="{02037934-B204-46D3-A25F-0906E5EAB887}">
      <dgm:prSet/>
      <dgm:spPr/>
      <dgm:t>
        <a:bodyPr/>
        <a:lstStyle/>
        <a:p>
          <a:r>
            <a:rPr lang="en-US" b="1" i="0" dirty="0">
              <a:solidFill>
                <a:schemeClr val="bg1"/>
              </a:solidFill>
            </a:rPr>
            <a:t>Alert System:</a:t>
          </a:r>
          <a:r>
            <a:rPr lang="en-US" b="0" i="0" dirty="0">
              <a:solidFill>
                <a:schemeClr val="bg1"/>
              </a:solidFill>
            </a:rPr>
            <a:t> Ensures proactive monitoring and alerts users in case of issues.</a:t>
          </a:r>
          <a:endParaRPr lang="en-IN" dirty="0">
            <a:solidFill>
              <a:schemeClr val="bg1"/>
            </a:solidFill>
          </a:endParaRPr>
        </a:p>
      </dgm:t>
    </dgm:pt>
    <dgm:pt modelId="{E7DE6BAE-CC89-434E-B192-A8B9D10D1CAF}" type="parTrans" cxnId="{A57DF079-89D4-412C-9091-8F9DDE7AD5CF}">
      <dgm:prSet/>
      <dgm:spPr/>
      <dgm:t>
        <a:bodyPr/>
        <a:lstStyle/>
        <a:p>
          <a:endParaRPr lang="en-IN"/>
        </a:p>
      </dgm:t>
    </dgm:pt>
    <dgm:pt modelId="{3F098985-6367-4BD7-9059-6381F2DFCF0F}" type="sibTrans" cxnId="{A57DF079-89D4-412C-9091-8F9DDE7AD5CF}">
      <dgm:prSet/>
      <dgm:spPr/>
      <dgm:t>
        <a:bodyPr/>
        <a:lstStyle/>
        <a:p>
          <a:endParaRPr lang="en-IN"/>
        </a:p>
      </dgm:t>
    </dgm:pt>
    <dgm:pt modelId="{DC080242-DDB7-4E9E-9196-76A1F7F0BFFF}">
      <dgm:prSet/>
      <dgm:spPr/>
      <dgm:t>
        <a:bodyPr/>
        <a:lstStyle/>
        <a:p>
          <a:r>
            <a:rPr lang="en-US" b="1" i="0" dirty="0">
              <a:solidFill>
                <a:schemeClr val="bg1"/>
              </a:solidFill>
            </a:rPr>
            <a:t>Versatility:</a:t>
          </a:r>
          <a:r>
            <a:rPr lang="en-US" b="0" i="0" dirty="0">
              <a:solidFill>
                <a:schemeClr val="bg1"/>
              </a:solidFill>
            </a:rPr>
            <a:t> Provides high-quality crop suitable for various purposes.</a:t>
          </a:r>
          <a:endParaRPr lang="en-IN" dirty="0">
            <a:solidFill>
              <a:schemeClr val="bg1"/>
            </a:solidFill>
          </a:endParaRPr>
        </a:p>
      </dgm:t>
    </dgm:pt>
    <dgm:pt modelId="{6B8A235F-AB67-4B33-9E76-B6C3DCD96066}" type="parTrans" cxnId="{7E526FD4-C614-46A4-AC74-35F49E2B08B2}">
      <dgm:prSet/>
      <dgm:spPr/>
      <dgm:t>
        <a:bodyPr/>
        <a:lstStyle/>
        <a:p>
          <a:endParaRPr lang="en-IN"/>
        </a:p>
      </dgm:t>
    </dgm:pt>
    <dgm:pt modelId="{83A98583-F596-4C60-BACB-7DC64158AB91}" type="sibTrans" cxnId="{7E526FD4-C614-46A4-AC74-35F49E2B08B2}">
      <dgm:prSet/>
      <dgm:spPr/>
      <dgm:t>
        <a:bodyPr/>
        <a:lstStyle/>
        <a:p>
          <a:endParaRPr lang="en-IN"/>
        </a:p>
      </dgm:t>
    </dgm:pt>
    <dgm:pt modelId="{7148D972-BF51-47D3-A2B1-B411DD6905EB}">
      <dgm:prSet/>
      <dgm:spPr/>
      <dgm:t>
        <a:bodyPr/>
        <a:lstStyle/>
        <a:p>
          <a:r>
            <a:rPr lang="en-US" b="1" i="0" dirty="0">
              <a:solidFill>
                <a:schemeClr val="bg1"/>
              </a:solidFill>
            </a:rPr>
            <a:t>Impact:</a:t>
          </a:r>
          <a:r>
            <a:rPr lang="en-US" b="0" i="0" dirty="0">
              <a:solidFill>
                <a:schemeClr val="bg1"/>
              </a:solidFill>
            </a:rPr>
            <a:t> A sustainable and innovative approach in agricultural Production &amp;Energy     conservation</a:t>
          </a:r>
          <a:r>
            <a:rPr lang="en-US" b="0" i="0" dirty="0"/>
            <a:t>.</a:t>
          </a:r>
          <a:endParaRPr lang="en-IN" dirty="0"/>
        </a:p>
      </dgm:t>
    </dgm:pt>
    <dgm:pt modelId="{C49EE251-5A0D-424C-8354-E8BD50E1814D}" type="parTrans" cxnId="{03ABE1EA-E775-409F-872A-48F0F063C99B}">
      <dgm:prSet/>
      <dgm:spPr/>
      <dgm:t>
        <a:bodyPr/>
        <a:lstStyle/>
        <a:p>
          <a:endParaRPr lang="en-IN"/>
        </a:p>
      </dgm:t>
    </dgm:pt>
    <dgm:pt modelId="{17F5F637-AF2A-4C7A-BE08-ACB281F51F23}" type="sibTrans" cxnId="{03ABE1EA-E775-409F-872A-48F0F063C99B}">
      <dgm:prSet/>
      <dgm:spPr/>
      <dgm:t>
        <a:bodyPr/>
        <a:lstStyle/>
        <a:p>
          <a:endParaRPr lang="en-IN"/>
        </a:p>
      </dgm:t>
    </dgm:pt>
    <dgm:pt modelId="{95335A83-AC11-4E7C-8DCB-610F03630A95}">
      <dgm:prSet/>
      <dgm:spPr/>
      <dgm:t>
        <a:bodyPr/>
        <a:lstStyle/>
        <a:p>
          <a:r>
            <a:rPr lang="en-US" b="1" i="0" dirty="0">
              <a:solidFill>
                <a:schemeClr val="bg1"/>
              </a:solidFill>
            </a:rPr>
            <a:t>Accessibility:</a:t>
          </a:r>
          <a:r>
            <a:rPr lang="en-US" b="0" i="0" dirty="0">
              <a:solidFill>
                <a:schemeClr val="bg1"/>
              </a:solidFill>
            </a:rPr>
            <a:t> Tailored for affordability and ease of use in local communities</a:t>
          </a:r>
          <a:r>
            <a:rPr lang="en-US" b="0" i="0" dirty="0"/>
            <a:t>.</a:t>
          </a:r>
          <a:endParaRPr lang="en-IN" dirty="0"/>
        </a:p>
      </dgm:t>
    </dgm:pt>
    <dgm:pt modelId="{35C184FF-18A8-4E47-83CF-B2B02C0F3C08}" type="parTrans" cxnId="{1F32623D-2B5F-4CAF-8F4D-B2FBE33F3918}">
      <dgm:prSet/>
      <dgm:spPr/>
      <dgm:t>
        <a:bodyPr/>
        <a:lstStyle/>
        <a:p>
          <a:endParaRPr lang="en-IN"/>
        </a:p>
      </dgm:t>
    </dgm:pt>
    <dgm:pt modelId="{87552A70-4944-439B-9179-CF841AD8E4AB}" type="sibTrans" cxnId="{1F32623D-2B5F-4CAF-8F4D-B2FBE33F3918}">
      <dgm:prSet/>
      <dgm:spPr/>
      <dgm:t>
        <a:bodyPr/>
        <a:lstStyle/>
        <a:p>
          <a:endParaRPr lang="en-IN"/>
        </a:p>
      </dgm:t>
    </dgm:pt>
    <dgm:pt modelId="{4650F5E1-BFF6-4A86-B588-50A36CA8CE45}">
      <dgm:prSet/>
      <dgm:spPr/>
      <dgm:t>
        <a:bodyPr/>
        <a:lstStyle/>
        <a:p>
          <a:r>
            <a:rPr lang="en-US" b="1" i="0" dirty="0">
              <a:solidFill>
                <a:schemeClr val="bg1"/>
              </a:solidFill>
            </a:rPr>
            <a:t>Scalability:</a:t>
          </a:r>
          <a:r>
            <a:rPr lang="en-US" b="0" i="0" dirty="0">
              <a:solidFill>
                <a:schemeClr val="bg1"/>
              </a:solidFill>
            </a:rPr>
            <a:t> Designed for easy expansion and adaptation in such a way that customer can access  farmers Crop &amp; farmer gets  Maximize production </a:t>
          </a:r>
          <a:endParaRPr lang="en-IN" dirty="0">
            <a:solidFill>
              <a:schemeClr val="bg1"/>
            </a:solidFill>
          </a:endParaRPr>
        </a:p>
      </dgm:t>
    </dgm:pt>
    <dgm:pt modelId="{03966241-723B-4DFB-ABF4-3712A8CA9D50}" type="parTrans" cxnId="{6F5836DD-E524-439B-9B46-10452CE76EB2}">
      <dgm:prSet/>
      <dgm:spPr/>
      <dgm:t>
        <a:bodyPr/>
        <a:lstStyle/>
        <a:p>
          <a:endParaRPr lang="en-IN"/>
        </a:p>
      </dgm:t>
    </dgm:pt>
    <dgm:pt modelId="{C0ED5472-F743-4121-A38B-FFAD61D30401}" type="sibTrans" cxnId="{6F5836DD-E524-439B-9B46-10452CE76EB2}">
      <dgm:prSet/>
      <dgm:spPr/>
      <dgm:t>
        <a:bodyPr/>
        <a:lstStyle/>
        <a:p>
          <a:endParaRPr lang="en-IN"/>
        </a:p>
      </dgm:t>
    </dgm:pt>
    <dgm:pt modelId="{C0D42526-C4DE-4B2E-8CC5-AE57F46B6B03}">
      <dgm:prSet custT="1"/>
      <dgm:spPr/>
      <dgm:t>
        <a:bodyPr/>
        <a:lstStyle/>
        <a:p>
          <a:r>
            <a:rPr lang="en-US" sz="1400" b="1" i="0" dirty="0">
              <a:solidFill>
                <a:schemeClr val="bg1"/>
              </a:solidFill>
            </a:rPr>
            <a:t>Functionality: </a:t>
          </a:r>
          <a:r>
            <a:rPr lang="en-US" sz="1400" dirty="0">
              <a:solidFill>
                <a:schemeClr val="bg1"/>
              </a:solidFill>
              <a:effectLst/>
            </a:rPr>
            <a:t>Collect, analyze, and visualize weather data to generate predictive insights on crop growth and yield potential</a:t>
          </a:r>
          <a:r>
            <a:rPr lang="en-US" sz="1000" b="0" i="0" dirty="0">
              <a:solidFill>
                <a:schemeClr val="bg1"/>
              </a:solidFill>
            </a:rPr>
            <a:t>.</a:t>
          </a:r>
          <a:endParaRPr lang="en-IN" sz="1000" dirty="0">
            <a:solidFill>
              <a:schemeClr val="bg1"/>
            </a:solidFill>
          </a:endParaRPr>
        </a:p>
      </dgm:t>
    </dgm:pt>
    <dgm:pt modelId="{D15D2CAF-1BB3-4319-A8CE-061AC5BB22CC}" type="parTrans" cxnId="{A18B3DAB-B6A7-4DC0-9264-FFE43168F9DA}">
      <dgm:prSet/>
      <dgm:spPr/>
      <dgm:t>
        <a:bodyPr/>
        <a:lstStyle/>
        <a:p>
          <a:endParaRPr lang="en-IN"/>
        </a:p>
      </dgm:t>
    </dgm:pt>
    <dgm:pt modelId="{93E8D7D6-8453-421A-A655-8D78795DDB56}" type="sibTrans" cxnId="{A18B3DAB-B6A7-4DC0-9264-FFE43168F9DA}">
      <dgm:prSet/>
      <dgm:spPr/>
      <dgm:t>
        <a:bodyPr/>
        <a:lstStyle/>
        <a:p>
          <a:endParaRPr lang="en-IN"/>
        </a:p>
      </dgm:t>
    </dgm:pt>
    <dgm:pt modelId="{E39442EA-E834-4862-A382-3493D76D54FD}">
      <dgm:prSet/>
      <dgm:spPr/>
      <dgm:t>
        <a:bodyPr/>
        <a:lstStyle/>
        <a:p>
          <a:endParaRPr lang="en-IN"/>
        </a:p>
      </dgm:t>
    </dgm:pt>
    <dgm:pt modelId="{DE30E843-21AE-446F-8933-9CA35813DF90}" type="parTrans" cxnId="{AD8E44CB-0E6A-4FEF-9ADE-52EE0B9B2916}">
      <dgm:prSet/>
      <dgm:spPr/>
      <dgm:t>
        <a:bodyPr/>
        <a:lstStyle/>
        <a:p>
          <a:endParaRPr lang="en-IN"/>
        </a:p>
      </dgm:t>
    </dgm:pt>
    <dgm:pt modelId="{BAE772A2-F782-47AB-AAC6-100E6BF0F0B4}" type="sibTrans" cxnId="{AD8E44CB-0E6A-4FEF-9ADE-52EE0B9B2916}">
      <dgm:prSet/>
      <dgm:spPr/>
      <dgm:t>
        <a:bodyPr/>
        <a:lstStyle/>
        <a:p>
          <a:endParaRPr lang="en-IN"/>
        </a:p>
      </dgm:t>
    </dgm:pt>
    <dgm:pt modelId="{5E89C3EA-F861-4595-8DA8-BF4C6F4C7144}" type="pres">
      <dgm:prSet presAssocID="{BC99A469-0F31-45DA-B8BD-49CA0FC8D448}" presName="vert0" presStyleCnt="0">
        <dgm:presLayoutVars>
          <dgm:dir/>
          <dgm:animOne val="branch"/>
          <dgm:animLvl val="lvl"/>
        </dgm:presLayoutVars>
      </dgm:prSet>
      <dgm:spPr/>
    </dgm:pt>
    <dgm:pt modelId="{0A0DF9C8-2ABC-41B2-A9C0-A706499EBFCF}" type="pres">
      <dgm:prSet presAssocID="{761B4856-3557-418B-81AB-02AF5549E000}" presName="thickLine" presStyleLbl="alignNode1" presStyleIdx="0" presStyleCnt="9"/>
      <dgm:spPr/>
    </dgm:pt>
    <dgm:pt modelId="{ADA0A567-04A4-47A0-A49D-3C248B33AE1A}" type="pres">
      <dgm:prSet presAssocID="{761B4856-3557-418B-81AB-02AF5549E000}" presName="horz1" presStyleCnt="0"/>
      <dgm:spPr/>
    </dgm:pt>
    <dgm:pt modelId="{6DB8E0CA-D23C-4F5A-BDFE-DB5E707D32A5}" type="pres">
      <dgm:prSet presAssocID="{761B4856-3557-418B-81AB-02AF5549E000}" presName="tx1" presStyleLbl="revTx" presStyleIdx="0" presStyleCnt="9" custLinFactNeighborX="-9677" custLinFactNeighborY="-8160"/>
      <dgm:spPr/>
    </dgm:pt>
    <dgm:pt modelId="{B94F25DF-0B0C-48D7-9098-965908782F72}" type="pres">
      <dgm:prSet presAssocID="{761B4856-3557-418B-81AB-02AF5549E000}" presName="vert1" presStyleCnt="0"/>
      <dgm:spPr/>
    </dgm:pt>
    <dgm:pt modelId="{BB1AD6BF-D456-4565-AA53-810060C408FB}" type="pres">
      <dgm:prSet presAssocID="{C0D42526-C4DE-4B2E-8CC5-AE57F46B6B03}" presName="thickLine" presStyleLbl="alignNode1" presStyleIdx="1" presStyleCnt="9"/>
      <dgm:spPr/>
    </dgm:pt>
    <dgm:pt modelId="{91A1F59A-B206-4748-AA19-4ED28D6C0B10}" type="pres">
      <dgm:prSet presAssocID="{C0D42526-C4DE-4B2E-8CC5-AE57F46B6B03}" presName="horz1" presStyleCnt="0"/>
      <dgm:spPr/>
    </dgm:pt>
    <dgm:pt modelId="{6B8CEAAE-B90B-44E4-85CE-02809FAE1613}" type="pres">
      <dgm:prSet presAssocID="{C0D42526-C4DE-4B2E-8CC5-AE57F46B6B03}" presName="tx1" presStyleLbl="revTx" presStyleIdx="1" presStyleCnt="9"/>
      <dgm:spPr/>
    </dgm:pt>
    <dgm:pt modelId="{58C0A714-DE9B-4E39-ADBC-7C24CFB6FC13}" type="pres">
      <dgm:prSet presAssocID="{C0D42526-C4DE-4B2E-8CC5-AE57F46B6B03}" presName="vert1" presStyleCnt="0"/>
      <dgm:spPr/>
    </dgm:pt>
    <dgm:pt modelId="{686DEEC1-C4E5-4AD5-AD61-4FB6166A9CA6}" type="pres">
      <dgm:prSet presAssocID="{4D9C9F42-C3D3-4E6C-9588-A75E508698AE}" presName="thickLine" presStyleLbl="alignNode1" presStyleIdx="2" presStyleCnt="9"/>
      <dgm:spPr/>
    </dgm:pt>
    <dgm:pt modelId="{6751139B-9F47-4FF1-B2B4-D98E1C42A26B}" type="pres">
      <dgm:prSet presAssocID="{4D9C9F42-C3D3-4E6C-9588-A75E508698AE}" presName="horz1" presStyleCnt="0"/>
      <dgm:spPr/>
    </dgm:pt>
    <dgm:pt modelId="{5235C09A-EF5A-4C23-80F6-06434D5E3C60}" type="pres">
      <dgm:prSet presAssocID="{4D9C9F42-C3D3-4E6C-9588-A75E508698AE}" presName="tx1" presStyleLbl="revTx" presStyleIdx="2" presStyleCnt="9"/>
      <dgm:spPr/>
    </dgm:pt>
    <dgm:pt modelId="{870BA491-453A-4CF1-B698-F6DE76214805}" type="pres">
      <dgm:prSet presAssocID="{4D9C9F42-C3D3-4E6C-9588-A75E508698AE}" presName="vert1" presStyleCnt="0"/>
      <dgm:spPr/>
    </dgm:pt>
    <dgm:pt modelId="{65409A0A-8EF9-458E-8B19-F78C4ED7C5EE}" type="pres">
      <dgm:prSet presAssocID="{02037934-B204-46D3-A25F-0906E5EAB887}" presName="thickLine" presStyleLbl="alignNode1" presStyleIdx="3" presStyleCnt="9"/>
      <dgm:spPr/>
    </dgm:pt>
    <dgm:pt modelId="{8ABE2302-9F2C-4696-B8D0-FBF28B2CEFF9}" type="pres">
      <dgm:prSet presAssocID="{02037934-B204-46D3-A25F-0906E5EAB887}" presName="horz1" presStyleCnt="0"/>
      <dgm:spPr/>
    </dgm:pt>
    <dgm:pt modelId="{1EE24C60-C14A-4555-90FD-62EE3970CAF9}" type="pres">
      <dgm:prSet presAssocID="{02037934-B204-46D3-A25F-0906E5EAB887}" presName="tx1" presStyleLbl="revTx" presStyleIdx="3" presStyleCnt="9"/>
      <dgm:spPr/>
    </dgm:pt>
    <dgm:pt modelId="{4372F480-5097-4340-B9BC-145D8FAB5799}" type="pres">
      <dgm:prSet presAssocID="{02037934-B204-46D3-A25F-0906E5EAB887}" presName="vert1" presStyleCnt="0"/>
      <dgm:spPr/>
    </dgm:pt>
    <dgm:pt modelId="{81441509-C4E4-4943-8C3B-2D186DD7BD76}" type="pres">
      <dgm:prSet presAssocID="{DC080242-DDB7-4E9E-9196-76A1F7F0BFFF}" presName="thickLine" presStyleLbl="alignNode1" presStyleIdx="4" presStyleCnt="9"/>
      <dgm:spPr/>
    </dgm:pt>
    <dgm:pt modelId="{FCC70EA1-BE2E-40C7-B1A3-4A876C3A1A2E}" type="pres">
      <dgm:prSet presAssocID="{DC080242-DDB7-4E9E-9196-76A1F7F0BFFF}" presName="horz1" presStyleCnt="0"/>
      <dgm:spPr/>
    </dgm:pt>
    <dgm:pt modelId="{566CB635-97B1-4E1C-905C-696C4DD39AAB}" type="pres">
      <dgm:prSet presAssocID="{DC080242-DDB7-4E9E-9196-76A1F7F0BFFF}" presName="tx1" presStyleLbl="revTx" presStyleIdx="4" presStyleCnt="9"/>
      <dgm:spPr/>
    </dgm:pt>
    <dgm:pt modelId="{50E2027D-59FD-4F3C-B858-4CB529743D01}" type="pres">
      <dgm:prSet presAssocID="{DC080242-DDB7-4E9E-9196-76A1F7F0BFFF}" presName="vert1" presStyleCnt="0"/>
      <dgm:spPr/>
    </dgm:pt>
    <dgm:pt modelId="{233774B7-916A-442E-A642-6232958B909A}" type="pres">
      <dgm:prSet presAssocID="{7148D972-BF51-47D3-A2B1-B411DD6905EB}" presName="thickLine" presStyleLbl="alignNode1" presStyleIdx="5" presStyleCnt="9"/>
      <dgm:spPr/>
    </dgm:pt>
    <dgm:pt modelId="{D116840E-6B03-467D-9348-FB6A7166581E}" type="pres">
      <dgm:prSet presAssocID="{7148D972-BF51-47D3-A2B1-B411DD6905EB}" presName="horz1" presStyleCnt="0"/>
      <dgm:spPr/>
    </dgm:pt>
    <dgm:pt modelId="{75B0DFD3-736C-4748-8DF8-D407D1000D22}" type="pres">
      <dgm:prSet presAssocID="{7148D972-BF51-47D3-A2B1-B411DD6905EB}" presName="tx1" presStyleLbl="revTx" presStyleIdx="5" presStyleCnt="9"/>
      <dgm:spPr/>
    </dgm:pt>
    <dgm:pt modelId="{3564F0C1-AD6F-43CF-9972-0B4FFC5BAD35}" type="pres">
      <dgm:prSet presAssocID="{7148D972-BF51-47D3-A2B1-B411DD6905EB}" presName="vert1" presStyleCnt="0"/>
      <dgm:spPr/>
    </dgm:pt>
    <dgm:pt modelId="{9BE7F00D-3B63-476A-9DB4-40CC012B3261}" type="pres">
      <dgm:prSet presAssocID="{95335A83-AC11-4E7C-8DCB-610F03630A95}" presName="thickLine" presStyleLbl="alignNode1" presStyleIdx="6" presStyleCnt="9"/>
      <dgm:spPr/>
    </dgm:pt>
    <dgm:pt modelId="{A479E16A-453A-4B4A-91BC-359C6EC8E0BB}" type="pres">
      <dgm:prSet presAssocID="{95335A83-AC11-4E7C-8DCB-610F03630A95}" presName="horz1" presStyleCnt="0"/>
      <dgm:spPr/>
    </dgm:pt>
    <dgm:pt modelId="{657ABFA1-07C9-4C94-8470-C23E4EDD268D}" type="pres">
      <dgm:prSet presAssocID="{95335A83-AC11-4E7C-8DCB-610F03630A95}" presName="tx1" presStyleLbl="revTx" presStyleIdx="6" presStyleCnt="9"/>
      <dgm:spPr/>
    </dgm:pt>
    <dgm:pt modelId="{4221E6A6-6A56-4809-BF52-02B5CA86C52C}" type="pres">
      <dgm:prSet presAssocID="{95335A83-AC11-4E7C-8DCB-610F03630A95}" presName="vert1" presStyleCnt="0"/>
      <dgm:spPr/>
    </dgm:pt>
    <dgm:pt modelId="{6E152BC3-8677-44E8-A1E6-C7AB28E30988}" type="pres">
      <dgm:prSet presAssocID="{4650F5E1-BFF6-4A86-B588-50A36CA8CE45}" presName="thickLine" presStyleLbl="alignNode1" presStyleIdx="7" presStyleCnt="9"/>
      <dgm:spPr/>
    </dgm:pt>
    <dgm:pt modelId="{26015BCB-CD3B-4359-9E85-A1756D7B5ED7}" type="pres">
      <dgm:prSet presAssocID="{4650F5E1-BFF6-4A86-B588-50A36CA8CE45}" presName="horz1" presStyleCnt="0"/>
      <dgm:spPr/>
    </dgm:pt>
    <dgm:pt modelId="{7023D85B-4961-418D-894D-283368AA5378}" type="pres">
      <dgm:prSet presAssocID="{4650F5E1-BFF6-4A86-B588-50A36CA8CE45}" presName="tx1" presStyleLbl="revTx" presStyleIdx="7" presStyleCnt="9"/>
      <dgm:spPr/>
    </dgm:pt>
    <dgm:pt modelId="{60B3B9A3-898F-4D70-9B38-8441AD1D28E6}" type="pres">
      <dgm:prSet presAssocID="{4650F5E1-BFF6-4A86-B588-50A36CA8CE45}" presName="vert1" presStyleCnt="0"/>
      <dgm:spPr/>
    </dgm:pt>
    <dgm:pt modelId="{E70FC19D-2AAB-45FD-B3D3-2004329A763E}" type="pres">
      <dgm:prSet presAssocID="{E39442EA-E834-4862-A382-3493D76D54FD}" presName="thickLine" presStyleLbl="alignNode1" presStyleIdx="8" presStyleCnt="9" custLinFactNeighborY="42497"/>
      <dgm:spPr/>
    </dgm:pt>
    <dgm:pt modelId="{A754415A-0A05-4CD7-93F9-E29B31EB1F8D}" type="pres">
      <dgm:prSet presAssocID="{E39442EA-E834-4862-A382-3493D76D54FD}" presName="horz1" presStyleCnt="0"/>
      <dgm:spPr/>
    </dgm:pt>
    <dgm:pt modelId="{492F2C5E-4B7F-4BF5-93F9-90E1877A9766}" type="pres">
      <dgm:prSet presAssocID="{E39442EA-E834-4862-A382-3493D76D54FD}" presName="tx1" presStyleLbl="revTx" presStyleIdx="8" presStyleCnt="9" custLinFactY="-403744" custLinFactNeighborX="11849" custLinFactNeighborY="-500000"/>
      <dgm:spPr/>
    </dgm:pt>
    <dgm:pt modelId="{0EB17493-92A6-4EF2-9C8F-68BB5DAE7B85}" type="pres">
      <dgm:prSet presAssocID="{E39442EA-E834-4862-A382-3493D76D54FD}" presName="vert1" presStyleCnt="0"/>
      <dgm:spPr/>
    </dgm:pt>
  </dgm:ptLst>
  <dgm:cxnLst>
    <dgm:cxn modelId="{30CCF61E-B305-42B5-85DD-E7374FD46195}" type="presOf" srcId="{C0D42526-C4DE-4B2E-8CC5-AE57F46B6B03}" destId="{6B8CEAAE-B90B-44E4-85CE-02809FAE1613}" srcOrd="0" destOrd="0" presId="urn:microsoft.com/office/officeart/2008/layout/LinedList"/>
    <dgm:cxn modelId="{1F3E8E3A-EC9F-407B-AD6D-4F28900E3DC2}" type="presOf" srcId="{DC080242-DDB7-4E9E-9196-76A1F7F0BFFF}" destId="{566CB635-97B1-4E1C-905C-696C4DD39AAB}" srcOrd="0" destOrd="0" presId="urn:microsoft.com/office/officeart/2008/layout/LinedList"/>
    <dgm:cxn modelId="{EFDEB43C-F9BD-4F64-A574-E9B5FF480BD8}" type="presOf" srcId="{4D9C9F42-C3D3-4E6C-9588-A75E508698AE}" destId="{5235C09A-EF5A-4C23-80F6-06434D5E3C60}" srcOrd="0" destOrd="0" presId="urn:microsoft.com/office/officeart/2008/layout/LinedList"/>
    <dgm:cxn modelId="{1F32623D-2B5F-4CAF-8F4D-B2FBE33F3918}" srcId="{BC99A469-0F31-45DA-B8BD-49CA0FC8D448}" destId="{95335A83-AC11-4E7C-8DCB-610F03630A95}" srcOrd="6" destOrd="0" parTransId="{35C184FF-18A8-4E47-83CF-B2B02C0F3C08}" sibTransId="{87552A70-4944-439B-9179-CF841AD8E4AB}"/>
    <dgm:cxn modelId="{6E9EFF60-AE60-4DC5-B206-8680FB06E835}" type="presOf" srcId="{BC99A469-0F31-45DA-B8BD-49CA0FC8D448}" destId="{5E89C3EA-F861-4595-8DA8-BF4C6F4C7144}" srcOrd="0" destOrd="0" presId="urn:microsoft.com/office/officeart/2008/layout/LinedList"/>
    <dgm:cxn modelId="{AA55E466-8565-433C-83B0-0AB0F311571A}" type="presOf" srcId="{761B4856-3557-418B-81AB-02AF5549E000}" destId="{6DB8E0CA-D23C-4F5A-BDFE-DB5E707D32A5}" srcOrd="0" destOrd="0" presId="urn:microsoft.com/office/officeart/2008/layout/LinedList"/>
    <dgm:cxn modelId="{32B06C52-D112-4678-8CEB-C034E5A2BD53}" type="presOf" srcId="{95335A83-AC11-4E7C-8DCB-610F03630A95}" destId="{657ABFA1-07C9-4C94-8470-C23E4EDD268D}" srcOrd="0" destOrd="0" presId="urn:microsoft.com/office/officeart/2008/layout/LinedList"/>
    <dgm:cxn modelId="{A57DF079-89D4-412C-9091-8F9DDE7AD5CF}" srcId="{BC99A469-0F31-45DA-B8BD-49CA0FC8D448}" destId="{02037934-B204-46D3-A25F-0906E5EAB887}" srcOrd="3" destOrd="0" parTransId="{E7DE6BAE-CC89-434E-B192-A8B9D10D1CAF}" sibTransId="{3F098985-6367-4BD7-9059-6381F2DFCF0F}"/>
    <dgm:cxn modelId="{CFEF108F-1821-4DA3-A1F1-8A6A19061D7D}" srcId="{BC99A469-0F31-45DA-B8BD-49CA0FC8D448}" destId="{761B4856-3557-418B-81AB-02AF5549E000}" srcOrd="0" destOrd="0" parTransId="{F6CEDE7E-994B-40C1-90E3-420B475D6DCE}" sibTransId="{3106DEE8-9AAC-4958-B638-9760E8F811E1}"/>
    <dgm:cxn modelId="{D43A2EA5-8B55-4DBB-AD24-3CBA39EA5060}" type="presOf" srcId="{7148D972-BF51-47D3-A2B1-B411DD6905EB}" destId="{75B0DFD3-736C-4748-8DF8-D407D1000D22}" srcOrd="0" destOrd="0" presId="urn:microsoft.com/office/officeart/2008/layout/LinedList"/>
    <dgm:cxn modelId="{A18B3DAB-B6A7-4DC0-9264-FFE43168F9DA}" srcId="{BC99A469-0F31-45DA-B8BD-49CA0FC8D448}" destId="{C0D42526-C4DE-4B2E-8CC5-AE57F46B6B03}" srcOrd="1" destOrd="0" parTransId="{D15D2CAF-1BB3-4319-A8CE-061AC5BB22CC}" sibTransId="{93E8D7D6-8453-421A-A655-8D78795DDB56}"/>
    <dgm:cxn modelId="{C88113C8-4420-4E1C-81EA-8DF0ED174CCE}" type="presOf" srcId="{E39442EA-E834-4862-A382-3493D76D54FD}" destId="{492F2C5E-4B7F-4BF5-93F9-90E1877A9766}" srcOrd="0" destOrd="0" presId="urn:microsoft.com/office/officeart/2008/layout/LinedList"/>
    <dgm:cxn modelId="{B27EBACA-6F92-4751-A0DA-F1A17686044B}" type="presOf" srcId="{4650F5E1-BFF6-4A86-B588-50A36CA8CE45}" destId="{7023D85B-4961-418D-894D-283368AA5378}" srcOrd="0" destOrd="0" presId="urn:microsoft.com/office/officeart/2008/layout/LinedList"/>
    <dgm:cxn modelId="{AD8E44CB-0E6A-4FEF-9ADE-52EE0B9B2916}" srcId="{BC99A469-0F31-45DA-B8BD-49CA0FC8D448}" destId="{E39442EA-E834-4862-A382-3493D76D54FD}" srcOrd="8" destOrd="0" parTransId="{DE30E843-21AE-446F-8933-9CA35813DF90}" sibTransId="{BAE772A2-F782-47AB-AAC6-100E6BF0F0B4}"/>
    <dgm:cxn modelId="{7E526FD4-C614-46A4-AC74-35F49E2B08B2}" srcId="{BC99A469-0F31-45DA-B8BD-49CA0FC8D448}" destId="{DC080242-DDB7-4E9E-9196-76A1F7F0BFFF}" srcOrd="4" destOrd="0" parTransId="{6B8A235F-AB67-4B33-9E76-B6C3DCD96066}" sibTransId="{83A98583-F596-4C60-BACB-7DC64158AB91}"/>
    <dgm:cxn modelId="{A3E39AD9-3946-45E5-8427-6EDDD72500CE}" type="presOf" srcId="{02037934-B204-46D3-A25F-0906E5EAB887}" destId="{1EE24C60-C14A-4555-90FD-62EE3970CAF9}" srcOrd="0" destOrd="0" presId="urn:microsoft.com/office/officeart/2008/layout/LinedList"/>
    <dgm:cxn modelId="{6F5836DD-E524-439B-9B46-10452CE76EB2}" srcId="{BC99A469-0F31-45DA-B8BD-49CA0FC8D448}" destId="{4650F5E1-BFF6-4A86-B588-50A36CA8CE45}" srcOrd="7" destOrd="0" parTransId="{03966241-723B-4DFB-ABF4-3712A8CA9D50}" sibTransId="{C0ED5472-F743-4121-A38B-FFAD61D30401}"/>
    <dgm:cxn modelId="{135FABE3-952E-4E9F-9416-05FEB7902A5A}" srcId="{BC99A469-0F31-45DA-B8BD-49CA0FC8D448}" destId="{4D9C9F42-C3D3-4E6C-9588-A75E508698AE}" srcOrd="2" destOrd="0" parTransId="{D468D219-8FC8-46A5-9057-8AD89B1727A0}" sibTransId="{22FA23C7-CD99-464F-BDCF-10E4DEE6DBAA}"/>
    <dgm:cxn modelId="{03ABE1EA-E775-409F-872A-48F0F063C99B}" srcId="{BC99A469-0F31-45DA-B8BD-49CA0FC8D448}" destId="{7148D972-BF51-47D3-A2B1-B411DD6905EB}" srcOrd="5" destOrd="0" parTransId="{C49EE251-5A0D-424C-8354-E8BD50E1814D}" sibTransId="{17F5F637-AF2A-4C7A-BE08-ACB281F51F23}"/>
    <dgm:cxn modelId="{214A6C57-D0B2-41BF-B076-1D9D3A66260D}" type="presParOf" srcId="{5E89C3EA-F861-4595-8DA8-BF4C6F4C7144}" destId="{0A0DF9C8-2ABC-41B2-A9C0-A706499EBFCF}" srcOrd="0" destOrd="0" presId="urn:microsoft.com/office/officeart/2008/layout/LinedList"/>
    <dgm:cxn modelId="{26F02BEB-F685-48A1-811D-D967C7F531C7}" type="presParOf" srcId="{5E89C3EA-F861-4595-8DA8-BF4C6F4C7144}" destId="{ADA0A567-04A4-47A0-A49D-3C248B33AE1A}" srcOrd="1" destOrd="0" presId="urn:microsoft.com/office/officeart/2008/layout/LinedList"/>
    <dgm:cxn modelId="{D9D67F0B-CE61-4D90-8426-24B9869701F3}" type="presParOf" srcId="{ADA0A567-04A4-47A0-A49D-3C248B33AE1A}" destId="{6DB8E0CA-D23C-4F5A-BDFE-DB5E707D32A5}" srcOrd="0" destOrd="0" presId="urn:microsoft.com/office/officeart/2008/layout/LinedList"/>
    <dgm:cxn modelId="{B1D2855D-7689-4634-BB24-343B6E4ED2E3}" type="presParOf" srcId="{ADA0A567-04A4-47A0-A49D-3C248B33AE1A}" destId="{B94F25DF-0B0C-48D7-9098-965908782F72}" srcOrd="1" destOrd="0" presId="urn:microsoft.com/office/officeart/2008/layout/LinedList"/>
    <dgm:cxn modelId="{A765A2FA-5483-49CE-8E34-FD67D5EFE047}" type="presParOf" srcId="{5E89C3EA-F861-4595-8DA8-BF4C6F4C7144}" destId="{BB1AD6BF-D456-4565-AA53-810060C408FB}" srcOrd="2" destOrd="0" presId="urn:microsoft.com/office/officeart/2008/layout/LinedList"/>
    <dgm:cxn modelId="{E69CBBAA-279B-4560-A13B-272C188D9DE6}" type="presParOf" srcId="{5E89C3EA-F861-4595-8DA8-BF4C6F4C7144}" destId="{91A1F59A-B206-4748-AA19-4ED28D6C0B10}" srcOrd="3" destOrd="0" presId="urn:microsoft.com/office/officeart/2008/layout/LinedList"/>
    <dgm:cxn modelId="{CFE162BE-60E7-4FF9-9AA0-5B4E9736B233}" type="presParOf" srcId="{91A1F59A-B206-4748-AA19-4ED28D6C0B10}" destId="{6B8CEAAE-B90B-44E4-85CE-02809FAE1613}" srcOrd="0" destOrd="0" presId="urn:microsoft.com/office/officeart/2008/layout/LinedList"/>
    <dgm:cxn modelId="{A33E2B42-9CD0-43C5-827B-40355731FC7C}" type="presParOf" srcId="{91A1F59A-B206-4748-AA19-4ED28D6C0B10}" destId="{58C0A714-DE9B-4E39-ADBC-7C24CFB6FC13}" srcOrd="1" destOrd="0" presId="urn:microsoft.com/office/officeart/2008/layout/LinedList"/>
    <dgm:cxn modelId="{31E9BA16-2A97-467E-8F4B-B380230BD7EC}" type="presParOf" srcId="{5E89C3EA-F861-4595-8DA8-BF4C6F4C7144}" destId="{686DEEC1-C4E5-4AD5-AD61-4FB6166A9CA6}" srcOrd="4" destOrd="0" presId="urn:microsoft.com/office/officeart/2008/layout/LinedList"/>
    <dgm:cxn modelId="{51D39782-F319-44EE-A55B-BA74683425F3}" type="presParOf" srcId="{5E89C3EA-F861-4595-8DA8-BF4C6F4C7144}" destId="{6751139B-9F47-4FF1-B2B4-D98E1C42A26B}" srcOrd="5" destOrd="0" presId="urn:microsoft.com/office/officeart/2008/layout/LinedList"/>
    <dgm:cxn modelId="{D4DD10C2-8A5B-4C3F-B77E-0578DE347520}" type="presParOf" srcId="{6751139B-9F47-4FF1-B2B4-D98E1C42A26B}" destId="{5235C09A-EF5A-4C23-80F6-06434D5E3C60}" srcOrd="0" destOrd="0" presId="urn:microsoft.com/office/officeart/2008/layout/LinedList"/>
    <dgm:cxn modelId="{EEB5F947-2FF9-48E7-8E1A-490F0D71F214}" type="presParOf" srcId="{6751139B-9F47-4FF1-B2B4-D98E1C42A26B}" destId="{870BA491-453A-4CF1-B698-F6DE76214805}" srcOrd="1" destOrd="0" presId="urn:microsoft.com/office/officeart/2008/layout/LinedList"/>
    <dgm:cxn modelId="{968E755F-D7EC-4BFF-86A0-F6D8EB1ED891}" type="presParOf" srcId="{5E89C3EA-F861-4595-8DA8-BF4C6F4C7144}" destId="{65409A0A-8EF9-458E-8B19-F78C4ED7C5EE}" srcOrd="6" destOrd="0" presId="urn:microsoft.com/office/officeart/2008/layout/LinedList"/>
    <dgm:cxn modelId="{93B43ACC-C400-4C66-9DB0-F25D78F7804C}" type="presParOf" srcId="{5E89C3EA-F861-4595-8DA8-BF4C6F4C7144}" destId="{8ABE2302-9F2C-4696-B8D0-FBF28B2CEFF9}" srcOrd="7" destOrd="0" presId="urn:microsoft.com/office/officeart/2008/layout/LinedList"/>
    <dgm:cxn modelId="{2431C6B9-D53B-45FF-8E51-E7BE33257AEF}" type="presParOf" srcId="{8ABE2302-9F2C-4696-B8D0-FBF28B2CEFF9}" destId="{1EE24C60-C14A-4555-90FD-62EE3970CAF9}" srcOrd="0" destOrd="0" presId="urn:microsoft.com/office/officeart/2008/layout/LinedList"/>
    <dgm:cxn modelId="{1F9F81A4-F46F-4179-909B-CD3A0EE0A825}" type="presParOf" srcId="{8ABE2302-9F2C-4696-B8D0-FBF28B2CEFF9}" destId="{4372F480-5097-4340-B9BC-145D8FAB5799}" srcOrd="1" destOrd="0" presId="urn:microsoft.com/office/officeart/2008/layout/LinedList"/>
    <dgm:cxn modelId="{561BFA36-103E-48F5-A887-CA3676B72281}" type="presParOf" srcId="{5E89C3EA-F861-4595-8DA8-BF4C6F4C7144}" destId="{81441509-C4E4-4943-8C3B-2D186DD7BD76}" srcOrd="8" destOrd="0" presId="urn:microsoft.com/office/officeart/2008/layout/LinedList"/>
    <dgm:cxn modelId="{B650FA13-22CF-4FE9-9FE7-AF0EEEA990DD}" type="presParOf" srcId="{5E89C3EA-F861-4595-8DA8-BF4C6F4C7144}" destId="{FCC70EA1-BE2E-40C7-B1A3-4A876C3A1A2E}" srcOrd="9" destOrd="0" presId="urn:microsoft.com/office/officeart/2008/layout/LinedList"/>
    <dgm:cxn modelId="{61A4EA3D-78E7-4197-AB5D-52AE142FFABF}" type="presParOf" srcId="{FCC70EA1-BE2E-40C7-B1A3-4A876C3A1A2E}" destId="{566CB635-97B1-4E1C-905C-696C4DD39AAB}" srcOrd="0" destOrd="0" presId="urn:microsoft.com/office/officeart/2008/layout/LinedList"/>
    <dgm:cxn modelId="{BDDDBFE7-3967-4E31-89C8-4B58421A0F44}" type="presParOf" srcId="{FCC70EA1-BE2E-40C7-B1A3-4A876C3A1A2E}" destId="{50E2027D-59FD-4F3C-B858-4CB529743D01}" srcOrd="1" destOrd="0" presId="urn:microsoft.com/office/officeart/2008/layout/LinedList"/>
    <dgm:cxn modelId="{5650D7B0-DF3A-4374-8330-E2E46F17ECA0}" type="presParOf" srcId="{5E89C3EA-F861-4595-8DA8-BF4C6F4C7144}" destId="{233774B7-916A-442E-A642-6232958B909A}" srcOrd="10" destOrd="0" presId="urn:microsoft.com/office/officeart/2008/layout/LinedList"/>
    <dgm:cxn modelId="{7CF6CAC7-78D6-4351-B18D-169CE4467C6A}" type="presParOf" srcId="{5E89C3EA-F861-4595-8DA8-BF4C6F4C7144}" destId="{D116840E-6B03-467D-9348-FB6A7166581E}" srcOrd="11" destOrd="0" presId="urn:microsoft.com/office/officeart/2008/layout/LinedList"/>
    <dgm:cxn modelId="{8FE825C8-D17F-4D92-9F8A-CB4E94A6700C}" type="presParOf" srcId="{D116840E-6B03-467D-9348-FB6A7166581E}" destId="{75B0DFD3-736C-4748-8DF8-D407D1000D22}" srcOrd="0" destOrd="0" presId="urn:microsoft.com/office/officeart/2008/layout/LinedList"/>
    <dgm:cxn modelId="{840334C2-72CA-4577-A191-9C3CFA0AD67C}" type="presParOf" srcId="{D116840E-6B03-467D-9348-FB6A7166581E}" destId="{3564F0C1-AD6F-43CF-9972-0B4FFC5BAD35}" srcOrd="1" destOrd="0" presId="urn:microsoft.com/office/officeart/2008/layout/LinedList"/>
    <dgm:cxn modelId="{39BBF1D1-1FF5-4324-B5BA-64B32B2E1E00}" type="presParOf" srcId="{5E89C3EA-F861-4595-8DA8-BF4C6F4C7144}" destId="{9BE7F00D-3B63-476A-9DB4-40CC012B3261}" srcOrd="12" destOrd="0" presId="urn:microsoft.com/office/officeart/2008/layout/LinedList"/>
    <dgm:cxn modelId="{BD630D46-2AB5-4054-9800-C41A95F98F51}" type="presParOf" srcId="{5E89C3EA-F861-4595-8DA8-BF4C6F4C7144}" destId="{A479E16A-453A-4B4A-91BC-359C6EC8E0BB}" srcOrd="13" destOrd="0" presId="urn:microsoft.com/office/officeart/2008/layout/LinedList"/>
    <dgm:cxn modelId="{ABC3BA3A-63B0-4B3F-9615-ADA2DC063124}" type="presParOf" srcId="{A479E16A-453A-4B4A-91BC-359C6EC8E0BB}" destId="{657ABFA1-07C9-4C94-8470-C23E4EDD268D}" srcOrd="0" destOrd="0" presId="urn:microsoft.com/office/officeart/2008/layout/LinedList"/>
    <dgm:cxn modelId="{823600A4-B6DF-4A99-A667-B16D9287E692}" type="presParOf" srcId="{A479E16A-453A-4B4A-91BC-359C6EC8E0BB}" destId="{4221E6A6-6A56-4809-BF52-02B5CA86C52C}" srcOrd="1" destOrd="0" presId="urn:microsoft.com/office/officeart/2008/layout/LinedList"/>
    <dgm:cxn modelId="{35F96F9A-E9F6-4A0D-86A5-EF564C5631F2}" type="presParOf" srcId="{5E89C3EA-F861-4595-8DA8-BF4C6F4C7144}" destId="{6E152BC3-8677-44E8-A1E6-C7AB28E30988}" srcOrd="14" destOrd="0" presId="urn:microsoft.com/office/officeart/2008/layout/LinedList"/>
    <dgm:cxn modelId="{D33FCA44-6F3F-42F9-A25E-F5427F1D9B1D}" type="presParOf" srcId="{5E89C3EA-F861-4595-8DA8-BF4C6F4C7144}" destId="{26015BCB-CD3B-4359-9E85-A1756D7B5ED7}" srcOrd="15" destOrd="0" presId="urn:microsoft.com/office/officeart/2008/layout/LinedList"/>
    <dgm:cxn modelId="{85F54D42-AC7F-4813-82F8-E35752FF221C}" type="presParOf" srcId="{26015BCB-CD3B-4359-9E85-A1756D7B5ED7}" destId="{7023D85B-4961-418D-894D-283368AA5378}" srcOrd="0" destOrd="0" presId="urn:microsoft.com/office/officeart/2008/layout/LinedList"/>
    <dgm:cxn modelId="{414DBB74-1595-450B-AB50-91712DDF0C9E}" type="presParOf" srcId="{26015BCB-CD3B-4359-9E85-A1756D7B5ED7}" destId="{60B3B9A3-898F-4D70-9B38-8441AD1D28E6}" srcOrd="1" destOrd="0" presId="urn:microsoft.com/office/officeart/2008/layout/LinedList"/>
    <dgm:cxn modelId="{7678FABC-431D-484F-9CC9-A385923AF2EC}" type="presParOf" srcId="{5E89C3EA-F861-4595-8DA8-BF4C6F4C7144}" destId="{E70FC19D-2AAB-45FD-B3D3-2004329A763E}" srcOrd="16" destOrd="0" presId="urn:microsoft.com/office/officeart/2008/layout/LinedList"/>
    <dgm:cxn modelId="{79D6E174-D7B2-4F82-AB21-46FEE85CCC88}" type="presParOf" srcId="{5E89C3EA-F861-4595-8DA8-BF4C6F4C7144}" destId="{A754415A-0A05-4CD7-93F9-E29B31EB1F8D}" srcOrd="17" destOrd="0" presId="urn:microsoft.com/office/officeart/2008/layout/LinedList"/>
    <dgm:cxn modelId="{181FA1CE-E1E1-4CF2-86ED-D19549D41F73}" type="presParOf" srcId="{A754415A-0A05-4CD7-93F9-E29B31EB1F8D}" destId="{492F2C5E-4B7F-4BF5-93F9-90E1877A9766}" srcOrd="0" destOrd="0" presId="urn:microsoft.com/office/officeart/2008/layout/LinedList"/>
    <dgm:cxn modelId="{AC2E9522-6C14-4B9D-8A69-5E35C59B5703}" type="presParOf" srcId="{A754415A-0A05-4CD7-93F9-E29B31EB1F8D}" destId="{0EB17493-92A6-4EF2-9C8F-68BB5DAE7B8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DF9C8-2ABC-41B2-A9C0-A706499EBFCF}">
      <dsp:nvSpPr>
        <dsp:cNvPr id="0" name=""/>
        <dsp:cNvSpPr/>
      </dsp:nvSpPr>
      <dsp:spPr>
        <a:xfrm>
          <a:off x="0" y="697"/>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8E0CA-D23C-4F5A-BDFE-DB5E707D32A5}">
      <dsp:nvSpPr>
        <dsp:cNvPr id="0" name=""/>
        <dsp:cNvSpPr/>
      </dsp:nvSpPr>
      <dsp:spPr>
        <a:xfrm>
          <a:off x="0" y="0"/>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accent1">
                  <a:lumMod val="20000"/>
                  <a:lumOff val="80000"/>
                </a:schemeClr>
              </a:solidFill>
            </a:rPr>
            <a:t>Objective:</a:t>
          </a:r>
          <a:r>
            <a:rPr lang="en-US" sz="1500" kern="1200" dirty="0">
              <a:solidFill>
                <a:srgbClr val="CCFFCC"/>
              </a:solidFill>
            </a:rPr>
            <a:t>  </a:t>
          </a:r>
          <a:r>
            <a:rPr lang="en-US" sz="1500" kern="1200" dirty="0">
              <a:solidFill>
                <a:schemeClr val="bg1"/>
              </a:solidFill>
            </a:rPr>
            <a:t>To forecast crop quality and quantity using our Innovative AgroTech Module and Machine learning ,IOT  enhancing agricultural sustainability and productivity.</a:t>
          </a:r>
          <a:endParaRPr lang="en-IN" sz="1500" kern="1200" dirty="0"/>
        </a:p>
      </dsp:txBody>
      <dsp:txXfrm>
        <a:off x="0" y="0"/>
        <a:ext cx="7046405" cy="634844"/>
      </dsp:txXfrm>
    </dsp:sp>
    <dsp:sp modelId="{BB1AD6BF-D456-4565-AA53-810060C408FB}">
      <dsp:nvSpPr>
        <dsp:cNvPr id="0" name=""/>
        <dsp:cNvSpPr/>
      </dsp:nvSpPr>
      <dsp:spPr>
        <a:xfrm>
          <a:off x="0" y="635542"/>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CEAAE-B90B-44E4-85CE-02809FAE1613}">
      <dsp:nvSpPr>
        <dsp:cNvPr id="0" name=""/>
        <dsp:cNvSpPr/>
      </dsp:nvSpPr>
      <dsp:spPr>
        <a:xfrm>
          <a:off x="0" y="635542"/>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solidFill>
                <a:schemeClr val="bg1"/>
              </a:solidFill>
            </a:rPr>
            <a:t>Functionality: </a:t>
          </a:r>
          <a:r>
            <a:rPr lang="en-US" sz="1400" kern="1200" dirty="0">
              <a:solidFill>
                <a:schemeClr val="bg1"/>
              </a:solidFill>
              <a:effectLst/>
            </a:rPr>
            <a:t>Collect, analyze, and visualize weather data to generate predictive insights on crop growth and yield potential</a:t>
          </a:r>
          <a:r>
            <a:rPr lang="en-US" sz="1000" b="0" i="0" kern="1200" dirty="0">
              <a:solidFill>
                <a:schemeClr val="bg1"/>
              </a:solidFill>
            </a:rPr>
            <a:t>.</a:t>
          </a:r>
          <a:endParaRPr lang="en-IN" sz="1000" kern="1200" dirty="0">
            <a:solidFill>
              <a:schemeClr val="bg1"/>
            </a:solidFill>
          </a:endParaRPr>
        </a:p>
      </dsp:txBody>
      <dsp:txXfrm>
        <a:off x="0" y="635542"/>
        <a:ext cx="7046405" cy="634844"/>
      </dsp:txXfrm>
    </dsp:sp>
    <dsp:sp modelId="{686DEEC1-C4E5-4AD5-AD61-4FB6166A9CA6}">
      <dsp:nvSpPr>
        <dsp:cNvPr id="0" name=""/>
        <dsp:cNvSpPr/>
      </dsp:nvSpPr>
      <dsp:spPr>
        <a:xfrm>
          <a:off x="0" y="1270387"/>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5C09A-EF5A-4C23-80F6-06434D5E3C60}">
      <dsp:nvSpPr>
        <dsp:cNvPr id="0" name=""/>
        <dsp:cNvSpPr/>
      </dsp:nvSpPr>
      <dsp:spPr>
        <a:xfrm>
          <a:off x="0" y="1270387"/>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Technology Integration:</a:t>
          </a:r>
          <a:r>
            <a:rPr lang="en-US" sz="1500" b="0" i="0" kern="1200" dirty="0">
              <a:solidFill>
                <a:schemeClr val="bg1"/>
              </a:solidFill>
            </a:rPr>
            <a:t> Utilizes IOT, ML-based app for real-time monitoring of crop data.  </a:t>
          </a:r>
          <a:endParaRPr lang="en-IN" sz="1500" kern="1200" dirty="0">
            <a:solidFill>
              <a:schemeClr val="bg1"/>
            </a:solidFill>
          </a:endParaRPr>
        </a:p>
      </dsp:txBody>
      <dsp:txXfrm>
        <a:off x="0" y="1270387"/>
        <a:ext cx="7046405" cy="634844"/>
      </dsp:txXfrm>
    </dsp:sp>
    <dsp:sp modelId="{65409A0A-8EF9-458E-8B19-F78C4ED7C5EE}">
      <dsp:nvSpPr>
        <dsp:cNvPr id="0" name=""/>
        <dsp:cNvSpPr/>
      </dsp:nvSpPr>
      <dsp:spPr>
        <a:xfrm>
          <a:off x="0" y="1905232"/>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E24C60-C14A-4555-90FD-62EE3970CAF9}">
      <dsp:nvSpPr>
        <dsp:cNvPr id="0" name=""/>
        <dsp:cNvSpPr/>
      </dsp:nvSpPr>
      <dsp:spPr>
        <a:xfrm>
          <a:off x="0" y="1905232"/>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Alert System:</a:t>
          </a:r>
          <a:r>
            <a:rPr lang="en-US" sz="1500" b="0" i="0" kern="1200" dirty="0">
              <a:solidFill>
                <a:schemeClr val="bg1"/>
              </a:solidFill>
            </a:rPr>
            <a:t> Ensures proactive monitoring and alerts users in case of issues.</a:t>
          </a:r>
          <a:endParaRPr lang="en-IN" sz="1500" kern="1200" dirty="0">
            <a:solidFill>
              <a:schemeClr val="bg1"/>
            </a:solidFill>
          </a:endParaRPr>
        </a:p>
      </dsp:txBody>
      <dsp:txXfrm>
        <a:off x="0" y="1905232"/>
        <a:ext cx="7046405" cy="634844"/>
      </dsp:txXfrm>
    </dsp:sp>
    <dsp:sp modelId="{81441509-C4E4-4943-8C3B-2D186DD7BD76}">
      <dsp:nvSpPr>
        <dsp:cNvPr id="0" name=""/>
        <dsp:cNvSpPr/>
      </dsp:nvSpPr>
      <dsp:spPr>
        <a:xfrm>
          <a:off x="0" y="2540077"/>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CB635-97B1-4E1C-905C-696C4DD39AAB}">
      <dsp:nvSpPr>
        <dsp:cNvPr id="0" name=""/>
        <dsp:cNvSpPr/>
      </dsp:nvSpPr>
      <dsp:spPr>
        <a:xfrm>
          <a:off x="0" y="2540077"/>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Versatility:</a:t>
          </a:r>
          <a:r>
            <a:rPr lang="en-US" sz="1500" b="0" i="0" kern="1200" dirty="0">
              <a:solidFill>
                <a:schemeClr val="bg1"/>
              </a:solidFill>
            </a:rPr>
            <a:t> Provides high-quality crop suitable for various purposes.</a:t>
          </a:r>
          <a:endParaRPr lang="en-IN" sz="1500" kern="1200" dirty="0">
            <a:solidFill>
              <a:schemeClr val="bg1"/>
            </a:solidFill>
          </a:endParaRPr>
        </a:p>
      </dsp:txBody>
      <dsp:txXfrm>
        <a:off x="0" y="2540077"/>
        <a:ext cx="7046405" cy="634844"/>
      </dsp:txXfrm>
    </dsp:sp>
    <dsp:sp modelId="{233774B7-916A-442E-A642-6232958B909A}">
      <dsp:nvSpPr>
        <dsp:cNvPr id="0" name=""/>
        <dsp:cNvSpPr/>
      </dsp:nvSpPr>
      <dsp:spPr>
        <a:xfrm>
          <a:off x="0" y="3174922"/>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B0DFD3-736C-4748-8DF8-D407D1000D22}">
      <dsp:nvSpPr>
        <dsp:cNvPr id="0" name=""/>
        <dsp:cNvSpPr/>
      </dsp:nvSpPr>
      <dsp:spPr>
        <a:xfrm>
          <a:off x="0" y="3174922"/>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Impact:</a:t>
          </a:r>
          <a:r>
            <a:rPr lang="en-US" sz="1500" b="0" i="0" kern="1200" dirty="0">
              <a:solidFill>
                <a:schemeClr val="bg1"/>
              </a:solidFill>
            </a:rPr>
            <a:t> A sustainable and innovative approach in agricultural Production &amp;Energy     conservation</a:t>
          </a:r>
          <a:r>
            <a:rPr lang="en-US" sz="1500" b="0" i="0" kern="1200" dirty="0"/>
            <a:t>.</a:t>
          </a:r>
          <a:endParaRPr lang="en-IN" sz="1500" kern="1200" dirty="0"/>
        </a:p>
      </dsp:txBody>
      <dsp:txXfrm>
        <a:off x="0" y="3174922"/>
        <a:ext cx="7046405" cy="634844"/>
      </dsp:txXfrm>
    </dsp:sp>
    <dsp:sp modelId="{9BE7F00D-3B63-476A-9DB4-40CC012B3261}">
      <dsp:nvSpPr>
        <dsp:cNvPr id="0" name=""/>
        <dsp:cNvSpPr/>
      </dsp:nvSpPr>
      <dsp:spPr>
        <a:xfrm>
          <a:off x="0" y="3809767"/>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7ABFA1-07C9-4C94-8470-C23E4EDD268D}">
      <dsp:nvSpPr>
        <dsp:cNvPr id="0" name=""/>
        <dsp:cNvSpPr/>
      </dsp:nvSpPr>
      <dsp:spPr>
        <a:xfrm>
          <a:off x="0" y="3809767"/>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Accessibility:</a:t>
          </a:r>
          <a:r>
            <a:rPr lang="en-US" sz="1500" b="0" i="0" kern="1200" dirty="0">
              <a:solidFill>
                <a:schemeClr val="bg1"/>
              </a:solidFill>
            </a:rPr>
            <a:t> Tailored for affordability and ease of use in local communities</a:t>
          </a:r>
          <a:r>
            <a:rPr lang="en-US" sz="1500" b="0" i="0" kern="1200" dirty="0"/>
            <a:t>.</a:t>
          </a:r>
          <a:endParaRPr lang="en-IN" sz="1500" kern="1200" dirty="0"/>
        </a:p>
      </dsp:txBody>
      <dsp:txXfrm>
        <a:off x="0" y="3809767"/>
        <a:ext cx="7046405" cy="634844"/>
      </dsp:txXfrm>
    </dsp:sp>
    <dsp:sp modelId="{6E152BC3-8677-44E8-A1E6-C7AB28E30988}">
      <dsp:nvSpPr>
        <dsp:cNvPr id="0" name=""/>
        <dsp:cNvSpPr/>
      </dsp:nvSpPr>
      <dsp:spPr>
        <a:xfrm>
          <a:off x="0" y="4444612"/>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23D85B-4961-418D-894D-283368AA5378}">
      <dsp:nvSpPr>
        <dsp:cNvPr id="0" name=""/>
        <dsp:cNvSpPr/>
      </dsp:nvSpPr>
      <dsp:spPr>
        <a:xfrm>
          <a:off x="0" y="4444612"/>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Scalability:</a:t>
          </a:r>
          <a:r>
            <a:rPr lang="en-US" sz="1500" b="0" i="0" kern="1200" dirty="0">
              <a:solidFill>
                <a:schemeClr val="bg1"/>
              </a:solidFill>
            </a:rPr>
            <a:t> Designed for easy expansion and adaptation in such a way that customer can access  farmers Crop &amp; farmer gets  Maximize production </a:t>
          </a:r>
          <a:endParaRPr lang="en-IN" sz="1500" kern="1200" dirty="0">
            <a:solidFill>
              <a:schemeClr val="bg1"/>
            </a:solidFill>
          </a:endParaRPr>
        </a:p>
      </dsp:txBody>
      <dsp:txXfrm>
        <a:off x="0" y="4444612"/>
        <a:ext cx="7046405" cy="634844"/>
      </dsp:txXfrm>
    </dsp:sp>
    <dsp:sp modelId="{E70FC19D-2AAB-45FD-B3D3-2004329A763E}">
      <dsp:nvSpPr>
        <dsp:cNvPr id="0" name=""/>
        <dsp:cNvSpPr/>
      </dsp:nvSpPr>
      <dsp:spPr>
        <a:xfrm>
          <a:off x="0" y="5349247"/>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F2C5E-4B7F-4BF5-93F9-90E1877A9766}">
      <dsp:nvSpPr>
        <dsp:cNvPr id="0" name=""/>
        <dsp:cNvSpPr/>
      </dsp:nvSpPr>
      <dsp:spPr>
        <a:xfrm>
          <a:off x="0" y="0"/>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IN" sz="1500" kern="1200"/>
        </a:p>
      </dsp:txBody>
      <dsp:txXfrm>
        <a:off x="0" y="0"/>
        <a:ext cx="7046405" cy="6348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4651912-DC0D-4A79-85D3-FB447CACA1F8}" type="datetimeFigureOut">
              <a:rPr lang="en-IN" smtClean="0"/>
              <a:t>02-08-2024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BC56536-C7EE-49A1-9858-1963821856EE}" type="slidenum">
              <a:rPr lang="en-IN" smtClean="0"/>
              <a:t>‹#›</a:t>
            </a:fld>
            <a:endParaRPr lang="en-IN"/>
          </a:p>
        </p:txBody>
      </p:sp>
    </p:spTree>
    <p:extLst>
      <p:ext uri="{BB962C8B-B14F-4D97-AF65-F5344CB8AC3E}">
        <p14:creationId xmlns:p14="http://schemas.microsoft.com/office/powerpoint/2010/main" val="114094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C56536-C7EE-49A1-9858-1963821856EE}" type="slidenum">
              <a:rPr lang="en-IN" smtClean="0"/>
              <a:t>1</a:t>
            </a:fld>
            <a:endParaRPr lang="en-IN"/>
          </a:p>
        </p:txBody>
      </p:sp>
    </p:spTree>
    <p:extLst>
      <p:ext uri="{BB962C8B-B14F-4D97-AF65-F5344CB8AC3E}">
        <p14:creationId xmlns:p14="http://schemas.microsoft.com/office/powerpoint/2010/main" val="327947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C56536-C7EE-49A1-9858-1963821856EE}" type="slidenum">
              <a:rPr lang="en-IN" smtClean="0"/>
              <a:t>2</a:t>
            </a:fld>
            <a:endParaRPr lang="en-IN"/>
          </a:p>
        </p:txBody>
      </p:sp>
    </p:spTree>
    <p:extLst>
      <p:ext uri="{BB962C8B-B14F-4D97-AF65-F5344CB8AC3E}">
        <p14:creationId xmlns:p14="http://schemas.microsoft.com/office/powerpoint/2010/main" val="2029568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C56536-C7EE-49A1-9858-1963821856EE}" type="slidenum">
              <a:rPr lang="en-IN" smtClean="0"/>
              <a:t>3</a:t>
            </a:fld>
            <a:endParaRPr lang="en-IN"/>
          </a:p>
        </p:txBody>
      </p:sp>
    </p:spTree>
    <p:extLst>
      <p:ext uri="{BB962C8B-B14F-4D97-AF65-F5344CB8AC3E}">
        <p14:creationId xmlns:p14="http://schemas.microsoft.com/office/powerpoint/2010/main" val="147571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7" name="Holder 7"/>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1949623" cy="6857996"/>
          </a:xfrm>
          <a:prstGeom prst="rect">
            <a:avLst/>
          </a:prstGeom>
        </p:spPr>
      </p:pic>
      <p:pic>
        <p:nvPicPr>
          <p:cNvPr id="17" name="bg object 17"/>
          <p:cNvPicPr/>
          <p:nvPr/>
        </p:nvPicPr>
        <p:blipFill>
          <a:blip r:embed="rId3" cstate="print"/>
          <a:stretch>
            <a:fillRect/>
          </a:stretch>
        </p:blipFill>
        <p:spPr>
          <a:xfrm>
            <a:off x="10482071" y="6352030"/>
            <a:ext cx="1362455" cy="408431"/>
          </a:xfrm>
          <a:prstGeom prst="rect">
            <a:avLst/>
          </a:prstGeom>
        </p:spPr>
      </p:pic>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5" name="Holder 5"/>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4" name="Holder 4"/>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582994" y="6448402"/>
            <a:ext cx="1178960" cy="215688"/>
          </a:xfrm>
          <a:prstGeom prst="rect">
            <a:avLst/>
          </a:prstGeom>
        </p:spPr>
      </p:pic>
      <p:sp>
        <p:nvSpPr>
          <p:cNvPr id="2" name="Holder 2"/>
          <p:cNvSpPr>
            <a:spLocks noGrp="1"/>
          </p:cNvSpPr>
          <p:nvPr>
            <p:ph type="title"/>
          </p:nvPr>
        </p:nvSpPr>
        <p:spPr>
          <a:xfrm>
            <a:off x="2790063" y="1617726"/>
            <a:ext cx="6611873" cy="574039"/>
          </a:xfrm>
          <a:prstGeom prst="rect">
            <a:avLst/>
          </a:prstGeom>
        </p:spPr>
        <p:txBody>
          <a:bodyPr wrap="square" lIns="0" tIns="0" rIns="0" bIns="0">
            <a:spAutoFit/>
          </a:bodyPr>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a:xfrm>
            <a:off x="641095" y="1112647"/>
            <a:ext cx="10909808" cy="34283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029716" y="6517478"/>
            <a:ext cx="732789" cy="124459"/>
          </a:xfrm>
          <a:prstGeom prst="rect">
            <a:avLst/>
          </a:prstGeom>
        </p:spPr>
        <p:txBody>
          <a:bodyPr wrap="square" lIns="0" tIns="0" rIns="0" bIns="0">
            <a:spAutoFit/>
          </a:bodyPr>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a:xfrm>
            <a:off x="419100" y="6518088"/>
            <a:ext cx="173990" cy="124459"/>
          </a:xfrm>
          <a:prstGeom prst="rect">
            <a:avLst/>
          </a:prstGeom>
        </p:spPr>
        <p:txBody>
          <a:bodyPr wrap="square" lIns="0" tIns="0" rIns="0" bIns="0">
            <a:spAutoFit/>
          </a:bodyPr>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jp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jp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10.jp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1.jpeg"/><Relationship Id="rId5" Type="http://schemas.openxmlformats.org/officeDocument/2006/relationships/image" Target="../media/image46.png"/><Relationship Id="rId10" Type="http://schemas.openxmlformats.org/officeDocument/2006/relationships/image" Target="../media/image50.png"/><Relationship Id="rId4" Type="http://schemas.openxmlformats.org/officeDocument/2006/relationships/image" Target="../media/image45.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2.tmp"/><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319F48-4497-769F-8CF1-67449A1FF942}"/>
              </a:ext>
            </a:extLst>
          </p:cNvPr>
          <p:cNvSpPr>
            <a:spLocks noGrp="1"/>
          </p:cNvSpPr>
          <p:nvPr>
            <p:ph type="title"/>
          </p:nvPr>
        </p:nvSpPr>
        <p:spPr>
          <a:xfrm>
            <a:off x="262114" y="699185"/>
            <a:ext cx="11396486" cy="2400657"/>
          </a:xfrm>
        </p:spPr>
        <p:txBody>
          <a:bodyPr/>
          <a:lstStyle/>
          <a:p>
            <a:pPr algn="ctr"/>
            <a:br>
              <a:rPr lang="en-US" b="0" dirty="0">
                <a:latin typeface="Söhne"/>
              </a:rPr>
            </a:br>
            <a:br>
              <a:rPr lang="en-US" b="0" i="0" dirty="0">
                <a:solidFill>
                  <a:schemeClr val="bg1"/>
                </a:solidFill>
                <a:effectLst/>
                <a:latin typeface="Söhne"/>
              </a:rPr>
            </a:br>
            <a:r>
              <a:rPr lang="en-US" b="0" i="0" dirty="0">
                <a:solidFill>
                  <a:schemeClr val="bg1"/>
                </a:solidFill>
                <a:effectLst/>
                <a:latin typeface="Söhne"/>
              </a:rPr>
              <a:t>  </a:t>
            </a:r>
            <a:br>
              <a:rPr lang="en-US" sz="2400" b="0" i="0" dirty="0">
                <a:solidFill>
                  <a:schemeClr val="bg1"/>
                </a:solidFill>
                <a:effectLst/>
                <a:latin typeface="Söhne"/>
              </a:rPr>
            </a:br>
            <a:br>
              <a:rPr lang="id-ID" sz="2400" b="1" dirty="0">
                <a:solidFill>
                  <a:schemeClr val="bg1"/>
                </a:solidFill>
                <a:latin typeface="Montserrat" panose="00000500000000000000" pitchFamily="2" charset="0"/>
              </a:rPr>
            </a:br>
            <a:endParaRPr lang="en-IN" sz="2400" dirty="0"/>
          </a:p>
        </p:txBody>
      </p:sp>
      <p:sp>
        <p:nvSpPr>
          <p:cNvPr id="4" name="object 4"/>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3" name="object 3"/>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 dirty="0"/>
              <a:t>1</a:t>
            </a:fld>
            <a:endParaRPr spc="-5" dirty="0"/>
          </a:p>
        </p:txBody>
      </p:sp>
      <p:sp>
        <p:nvSpPr>
          <p:cNvPr id="9" name="TextBox 8">
            <a:extLst>
              <a:ext uri="{FF2B5EF4-FFF2-40B4-BE49-F238E27FC236}">
                <a16:creationId xmlns:a16="http://schemas.microsoft.com/office/drawing/2014/main" id="{7BFA73EA-5476-4D92-41D3-5E37E2E8FE08}"/>
              </a:ext>
            </a:extLst>
          </p:cNvPr>
          <p:cNvSpPr txBox="1"/>
          <p:nvPr/>
        </p:nvSpPr>
        <p:spPr>
          <a:xfrm>
            <a:off x="-109714" y="-259592"/>
            <a:ext cx="12039600" cy="1508105"/>
          </a:xfrm>
          <a:prstGeom prst="rect">
            <a:avLst/>
          </a:prstGeom>
          <a:noFill/>
        </p:spPr>
        <p:txBody>
          <a:bodyPr wrap="square">
            <a:spAutoFit/>
          </a:bodyPr>
          <a:lstStyle/>
          <a:p>
            <a:pPr algn="ctr"/>
            <a:endParaRPr lang="en-US" sz="2400" i="1" dirty="0">
              <a:solidFill>
                <a:schemeClr val="bg1"/>
              </a:solidFill>
              <a:effectLst/>
              <a:latin typeface="Söhne"/>
            </a:endParaRPr>
          </a:p>
          <a:p>
            <a:pPr algn="ctr"/>
            <a:endParaRPr lang="en-US" sz="2400" i="1" dirty="0">
              <a:solidFill>
                <a:schemeClr val="bg1"/>
              </a:solidFill>
              <a:effectLst/>
              <a:latin typeface="Söhne"/>
            </a:endParaRPr>
          </a:p>
          <a:p>
            <a:pPr algn="ctr"/>
            <a:r>
              <a:rPr lang="en-US" sz="2000" dirty="0">
                <a:solidFill>
                  <a:schemeClr val="bg1"/>
                </a:solidFill>
                <a:effectLst/>
                <a:latin typeface="Söhne"/>
              </a:rPr>
              <a:t>Title</a:t>
            </a:r>
            <a:r>
              <a:rPr lang="en-US" sz="2000" b="0" i="0" dirty="0">
                <a:solidFill>
                  <a:schemeClr val="bg1"/>
                </a:solidFill>
                <a:effectLst/>
                <a:latin typeface="Söhne"/>
              </a:rPr>
              <a:t>: Harnessing AgroTech module </a:t>
            </a:r>
            <a:r>
              <a:rPr lang="en-US" sz="2000" dirty="0">
                <a:solidFill>
                  <a:schemeClr val="bg1"/>
                </a:solidFill>
                <a:latin typeface="Söhne"/>
              </a:rPr>
              <a:t>d</a:t>
            </a:r>
            <a:r>
              <a:rPr lang="en-US" sz="2000" b="0" i="0" dirty="0">
                <a:solidFill>
                  <a:schemeClr val="bg1"/>
                </a:solidFill>
                <a:effectLst/>
                <a:latin typeface="Söhne"/>
              </a:rPr>
              <a:t>ata, machine </a:t>
            </a:r>
          </a:p>
          <a:p>
            <a:r>
              <a:rPr lang="en-US" sz="2400" dirty="0">
                <a:solidFill>
                  <a:schemeClr val="bg1"/>
                </a:solidFill>
                <a:latin typeface="Söhne"/>
              </a:rPr>
              <a:t>                                       l</a:t>
            </a:r>
            <a:r>
              <a:rPr lang="en-US" sz="2400" b="0" i="0" dirty="0">
                <a:solidFill>
                  <a:schemeClr val="bg1"/>
                </a:solidFill>
                <a:effectLst/>
                <a:latin typeface="Söhne"/>
              </a:rPr>
              <a:t>earning &amp; IOT for </a:t>
            </a:r>
            <a:r>
              <a:rPr lang="en-US" sz="2400" dirty="0">
                <a:solidFill>
                  <a:schemeClr val="bg1"/>
                </a:solidFill>
                <a:latin typeface="Söhne"/>
              </a:rPr>
              <a:t>e</a:t>
            </a:r>
            <a:r>
              <a:rPr lang="en-US" sz="2400" b="0" i="0" dirty="0">
                <a:solidFill>
                  <a:schemeClr val="bg1"/>
                </a:solidFill>
                <a:effectLst/>
                <a:latin typeface="Söhne"/>
              </a:rPr>
              <a:t>nhanced </a:t>
            </a:r>
            <a:r>
              <a:rPr lang="en-US" sz="2400" dirty="0">
                <a:solidFill>
                  <a:schemeClr val="bg1"/>
                </a:solidFill>
                <a:latin typeface="Söhne"/>
              </a:rPr>
              <a:t>a</a:t>
            </a:r>
            <a:r>
              <a:rPr lang="en-US" sz="2400" b="0" i="0" dirty="0">
                <a:solidFill>
                  <a:schemeClr val="bg1"/>
                </a:solidFill>
                <a:effectLst/>
                <a:latin typeface="Söhne"/>
              </a:rPr>
              <a:t>gricultural </a:t>
            </a:r>
            <a:r>
              <a:rPr lang="en-US" sz="2400" dirty="0">
                <a:solidFill>
                  <a:schemeClr val="bg1"/>
                </a:solidFill>
                <a:latin typeface="Söhne"/>
              </a:rPr>
              <a:t>p</a:t>
            </a:r>
            <a:r>
              <a:rPr lang="en-US" sz="2400" b="0" i="0" dirty="0">
                <a:solidFill>
                  <a:schemeClr val="bg1"/>
                </a:solidFill>
                <a:effectLst/>
                <a:latin typeface="Söhne"/>
              </a:rPr>
              <a:t>roductivity.</a:t>
            </a:r>
            <a:endParaRPr lang="id-ID" sz="2400" dirty="0">
              <a:solidFill>
                <a:schemeClr val="bg1"/>
              </a:solidFill>
              <a:latin typeface="Montserrat" panose="00000500000000000000" pitchFamily="2" charset="0"/>
            </a:endParaRPr>
          </a:p>
        </p:txBody>
      </p:sp>
      <p:sp>
        <p:nvSpPr>
          <p:cNvPr id="2" name="Rounded Rectangle 9">
            <a:extLst>
              <a:ext uri="{FF2B5EF4-FFF2-40B4-BE49-F238E27FC236}">
                <a16:creationId xmlns:a16="http://schemas.microsoft.com/office/drawing/2014/main" id="{5B0D7070-B40A-A83B-C2E1-A8EB7B3FD5CB}"/>
              </a:ext>
            </a:extLst>
          </p:cNvPr>
          <p:cNvSpPr/>
          <p:nvPr/>
        </p:nvSpPr>
        <p:spPr>
          <a:xfrm>
            <a:off x="417041" y="1933740"/>
            <a:ext cx="10515599" cy="2381905"/>
          </a:xfrm>
          <a:prstGeom prst="roundRect">
            <a:avLst>
              <a:gd name="adj" fmla="val 50000"/>
            </a:avLst>
          </a:prstGeom>
          <a:solidFill>
            <a:schemeClr val="tx2">
              <a:lumMod val="75000"/>
            </a:schemeClr>
          </a:solidFill>
          <a:ln>
            <a:noFill/>
          </a:ln>
          <a:effectLst>
            <a:outerShdw blurRad="889000" dist="368300" dir="8400000" sx="102000" sy="102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b="1" dirty="0">
              <a:solidFill>
                <a:schemeClr val="bg1"/>
              </a:solidFill>
              <a:latin typeface="Montserrat" panose="00000500000000000000" pitchFamily="2" charset="0"/>
            </a:endParaRPr>
          </a:p>
          <a:p>
            <a:pPr algn="ctr"/>
            <a:endParaRPr lang="en-IN" sz="5400" b="1" dirty="0">
              <a:solidFill>
                <a:schemeClr val="bg1"/>
              </a:solidFill>
              <a:latin typeface="Montserrat" panose="00000500000000000000" pitchFamily="2" charset="0"/>
            </a:endParaRPr>
          </a:p>
          <a:p>
            <a:pPr algn="ctr">
              <a:lnSpc>
                <a:spcPct val="150000"/>
              </a:lnSpc>
            </a:pPr>
            <a:r>
              <a:rPr lang="en-IN" sz="5400" b="1" dirty="0">
                <a:solidFill>
                  <a:schemeClr val="bg1"/>
                </a:solidFill>
                <a:latin typeface="Montserrat" panose="00000500000000000000" pitchFamily="2" charset="0"/>
              </a:rPr>
              <a:t>Team: </a:t>
            </a:r>
            <a:r>
              <a:rPr lang="en-IN" sz="5400" b="1" dirty="0" err="1">
                <a:solidFill>
                  <a:schemeClr val="bg1"/>
                </a:solidFill>
                <a:latin typeface="Montserrat" panose="00000500000000000000" pitchFamily="2" charset="0"/>
              </a:rPr>
              <a:t>AgroTech</a:t>
            </a:r>
            <a:endParaRPr lang="en-IN" sz="5400" b="1" dirty="0">
              <a:solidFill>
                <a:schemeClr val="bg1"/>
              </a:solidFill>
              <a:latin typeface="Montserrat" panose="00000500000000000000" pitchFamily="2" charset="0"/>
            </a:endParaRPr>
          </a:p>
          <a:p>
            <a:pPr algn="ctr">
              <a:lnSpc>
                <a:spcPct val="150000"/>
              </a:lnSpc>
            </a:pPr>
            <a:r>
              <a:rPr lang="en-IN" sz="2000" b="1" dirty="0" err="1">
                <a:solidFill>
                  <a:schemeClr val="bg1"/>
                </a:solidFill>
                <a:latin typeface="Montserrat" panose="00000500000000000000" pitchFamily="2" charset="0"/>
              </a:rPr>
              <a:t>AgroTech</a:t>
            </a:r>
            <a:r>
              <a:rPr lang="en-IN" sz="2000" b="1" dirty="0">
                <a:solidFill>
                  <a:schemeClr val="bg1"/>
                </a:solidFill>
                <a:latin typeface="Montserrat" panose="00000500000000000000" pitchFamily="2" charset="0"/>
              </a:rPr>
              <a:t> Optimizing Crop Yield and Sustainable solution for Farming. </a:t>
            </a:r>
          </a:p>
          <a:p>
            <a:pPr algn="ctr"/>
            <a:endParaRPr lang="en-US" sz="5400" b="1" dirty="0">
              <a:solidFill>
                <a:schemeClr val="bg1"/>
              </a:solidFill>
              <a:latin typeface="Montserrat" panose="00000500000000000000" pitchFamily="2" charset="0"/>
            </a:endParaRPr>
          </a:p>
          <a:p>
            <a:pPr algn="ctr"/>
            <a:endParaRPr lang="en-US" sz="2000" b="1" dirty="0">
              <a:solidFill>
                <a:schemeClr val="bg1"/>
              </a:solidFill>
              <a:latin typeface="Montserrat" panose="00000500000000000000" pitchFamily="2" charset="0"/>
            </a:endParaRPr>
          </a:p>
          <a:p>
            <a:pPr algn="ctr"/>
            <a:endParaRPr lang="en-US" sz="2000" b="1" dirty="0">
              <a:solidFill>
                <a:schemeClr val="bg1"/>
              </a:solidFill>
              <a:latin typeface="Montserrat" panose="00000500000000000000" pitchFamily="2" charset="0"/>
            </a:endParaRPr>
          </a:p>
          <a:p>
            <a:pPr algn="ctr"/>
            <a:endParaRPr lang="en-IN" sz="2000" b="1" dirty="0">
              <a:solidFill>
                <a:schemeClr val="bg1"/>
              </a:solidFill>
              <a:latin typeface="Montserrat" panose="00000500000000000000" pitchFamily="2" charset="0"/>
            </a:endParaRPr>
          </a:p>
        </p:txBody>
      </p:sp>
      <p:pic>
        <p:nvPicPr>
          <p:cNvPr id="8" name="Picture 7">
            <a:extLst>
              <a:ext uri="{FF2B5EF4-FFF2-40B4-BE49-F238E27FC236}">
                <a16:creationId xmlns:a16="http://schemas.microsoft.com/office/drawing/2014/main" id="{1A8B85B2-D7A1-74F9-1721-7DBD663267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9200" y="2286000"/>
            <a:ext cx="1143000" cy="1143000"/>
          </a:xfrm>
          <a:prstGeom prst="flowChartConnector">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36193" y="7070"/>
            <a:ext cx="4556125" cy="6858000"/>
            <a:chOff x="7636193" y="0"/>
            <a:chExt cx="4556125" cy="6858000"/>
          </a:xfrm>
        </p:grpSpPr>
        <p:pic>
          <p:nvPicPr>
            <p:cNvPr id="3" name="object 3"/>
            <p:cNvPicPr/>
            <p:nvPr/>
          </p:nvPicPr>
          <p:blipFill>
            <a:blip r:embed="rId3" cstate="print"/>
            <a:stretch>
              <a:fillRect/>
            </a:stretch>
          </p:blipFill>
          <p:spPr>
            <a:xfrm>
              <a:off x="7636193" y="0"/>
              <a:ext cx="4555805" cy="6857995"/>
            </a:xfrm>
            <a:prstGeom prst="rect">
              <a:avLst/>
            </a:prstGeom>
          </p:spPr>
        </p:pic>
        <p:pic>
          <p:nvPicPr>
            <p:cNvPr id="4" name="object 4"/>
            <p:cNvPicPr/>
            <p:nvPr/>
          </p:nvPicPr>
          <p:blipFill>
            <a:blip r:embed="rId4" cstate="print"/>
            <a:stretch>
              <a:fillRect/>
            </a:stretch>
          </p:blipFill>
          <p:spPr>
            <a:xfrm>
              <a:off x="10468355" y="6352030"/>
              <a:ext cx="1362455" cy="408431"/>
            </a:xfrm>
            <a:prstGeom prst="rect">
              <a:avLst/>
            </a:prstGeom>
          </p:spPr>
        </p:pic>
      </p:grpSp>
      <p:sp>
        <p:nvSpPr>
          <p:cNvPr id="13" name="Title 12">
            <a:extLst>
              <a:ext uri="{FF2B5EF4-FFF2-40B4-BE49-F238E27FC236}">
                <a16:creationId xmlns:a16="http://schemas.microsoft.com/office/drawing/2014/main" id="{D3B9DE04-08AF-4DD1-A204-A4D4831E0387}"/>
              </a:ext>
            </a:extLst>
          </p:cNvPr>
          <p:cNvSpPr>
            <a:spLocks noGrp="1"/>
          </p:cNvSpPr>
          <p:nvPr>
            <p:ph type="title"/>
          </p:nvPr>
        </p:nvSpPr>
        <p:spPr>
          <a:xfrm>
            <a:off x="152400" y="152400"/>
            <a:ext cx="7801736" cy="1231106"/>
          </a:xfrm>
        </p:spPr>
        <p:txBody>
          <a:bodyPr/>
          <a:lstStyle/>
          <a:p>
            <a:r>
              <a:rPr lang="en-IN" sz="4400" u="sng" dirty="0">
                <a:solidFill>
                  <a:schemeClr val="tx2">
                    <a:lumMod val="75000"/>
                  </a:schemeClr>
                </a:solidFill>
              </a:rPr>
              <a:t>1. The Overview</a:t>
            </a:r>
            <a:br>
              <a:rPr lang="id-ID" sz="3600" b="1" dirty="0">
                <a:gradFill>
                  <a:gsLst>
                    <a:gs pos="0">
                      <a:schemeClr val="accent1"/>
                    </a:gs>
                    <a:gs pos="100000">
                      <a:schemeClr val="accent4"/>
                    </a:gs>
                  </a:gsLst>
                  <a:lin ang="2700000" scaled="1"/>
                </a:gradFill>
              </a:rPr>
            </a:br>
            <a:endParaRPr lang="en-IN" dirty="0"/>
          </a:p>
        </p:txBody>
      </p:sp>
      <p:sp>
        <p:nvSpPr>
          <p:cNvPr id="17" name="Rectangle 16">
            <a:extLst>
              <a:ext uri="{FF2B5EF4-FFF2-40B4-BE49-F238E27FC236}">
                <a16:creationId xmlns:a16="http://schemas.microsoft.com/office/drawing/2014/main" id="{2B497D34-B644-F1F7-D874-EC899E98CEA6}"/>
              </a:ext>
            </a:extLst>
          </p:cNvPr>
          <p:cNvSpPr/>
          <p:nvPr/>
        </p:nvSpPr>
        <p:spPr>
          <a:xfrm>
            <a:off x="127815" y="912724"/>
            <a:ext cx="7499988" cy="5867397"/>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808080"/>
              </a:highlight>
            </a:endParaRPr>
          </a:p>
        </p:txBody>
      </p:sp>
      <p:graphicFrame>
        <p:nvGraphicFramePr>
          <p:cNvPr id="18" name="Diagram 17">
            <a:extLst>
              <a:ext uri="{FF2B5EF4-FFF2-40B4-BE49-F238E27FC236}">
                <a16:creationId xmlns:a16="http://schemas.microsoft.com/office/drawing/2014/main" id="{D83623F9-8049-CBE5-56B1-63323CE1FCCC}"/>
              </a:ext>
            </a:extLst>
          </p:cNvPr>
          <p:cNvGraphicFramePr/>
          <p:nvPr>
            <p:extLst>
              <p:ext uri="{D42A27DB-BD31-4B8C-83A1-F6EECF244321}">
                <p14:modId xmlns:p14="http://schemas.microsoft.com/office/powerpoint/2010/main" val="1650793039"/>
              </p:ext>
            </p:extLst>
          </p:nvPr>
        </p:nvGraphicFramePr>
        <p:xfrm>
          <a:off x="228600" y="1150070"/>
          <a:ext cx="7046405" cy="5715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71685" y="-5099"/>
            <a:ext cx="4556125" cy="6858000"/>
            <a:chOff x="7636193" y="0"/>
            <a:chExt cx="4556125" cy="6858000"/>
          </a:xfrm>
        </p:grpSpPr>
        <p:pic>
          <p:nvPicPr>
            <p:cNvPr id="3" name="object 3"/>
            <p:cNvPicPr/>
            <p:nvPr/>
          </p:nvPicPr>
          <p:blipFill>
            <a:blip r:embed="rId3" cstate="print"/>
            <a:stretch>
              <a:fillRect/>
            </a:stretch>
          </p:blipFill>
          <p:spPr>
            <a:xfrm>
              <a:off x="7636193" y="0"/>
              <a:ext cx="4555805" cy="6857995"/>
            </a:xfrm>
            <a:prstGeom prst="rect">
              <a:avLst/>
            </a:prstGeom>
          </p:spPr>
        </p:pic>
        <p:pic>
          <p:nvPicPr>
            <p:cNvPr id="4" name="object 4"/>
            <p:cNvPicPr/>
            <p:nvPr/>
          </p:nvPicPr>
          <p:blipFill>
            <a:blip r:embed="rId4" cstate="print"/>
            <a:stretch>
              <a:fillRect/>
            </a:stretch>
          </p:blipFill>
          <p:spPr>
            <a:xfrm>
              <a:off x="10468355" y="6352030"/>
              <a:ext cx="1362455" cy="408431"/>
            </a:xfrm>
            <a:prstGeom prst="rect">
              <a:avLst/>
            </a:prstGeom>
          </p:spPr>
        </p:pic>
      </p:grpSp>
      <p:sp>
        <p:nvSpPr>
          <p:cNvPr id="52" name="Title 51">
            <a:extLst>
              <a:ext uri="{FF2B5EF4-FFF2-40B4-BE49-F238E27FC236}">
                <a16:creationId xmlns:a16="http://schemas.microsoft.com/office/drawing/2014/main" id="{E9F30B63-3EFB-706F-221A-5BEDC474B170}"/>
              </a:ext>
            </a:extLst>
          </p:cNvPr>
          <p:cNvSpPr>
            <a:spLocks noGrp="1"/>
          </p:cNvSpPr>
          <p:nvPr>
            <p:ph type="title"/>
          </p:nvPr>
        </p:nvSpPr>
        <p:spPr>
          <a:xfrm>
            <a:off x="89674" y="8945"/>
            <a:ext cx="6611873" cy="1846659"/>
          </a:xfrm>
        </p:spPr>
        <p:txBody>
          <a:bodyPr/>
          <a:lstStyle/>
          <a:p>
            <a:r>
              <a:rPr lang="en-IN" sz="4000" b="1" dirty="0">
                <a:solidFill>
                  <a:schemeClr val="tx2">
                    <a:lumMod val="75000"/>
                  </a:schemeClr>
                </a:solidFill>
              </a:rPr>
              <a:t>2. The Problem</a:t>
            </a:r>
            <a:br>
              <a:rPr lang="en-IN" sz="4000" b="1" dirty="0">
                <a:solidFill>
                  <a:schemeClr val="tx2">
                    <a:lumMod val="75000"/>
                  </a:schemeClr>
                </a:solidFill>
              </a:rPr>
            </a:br>
            <a:br>
              <a:rPr lang="en-IN" sz="4000" b="1" dirty="0">
                <a:solidFill>
                  <a:schemeClr val="tx2">
                    <a:lumMod val="75000"/>
                  </a:schemeClr>
                </a:solidFill>
              </a:rPr>
            </a:br>
            <a:endParaRPr lang="en-IN" sz="4000" dirty="0">
              <a:solidFill>
                <a:schemeClr val="tx2">
                  <a:lumMod val="75000"/>
                </a:schemeClr>
              </a:solidFill>
            </a:endParaRPr>
          </a:p>
        </p:txBody>
      </p:sp>
      <p:sp>
        <p:nvSpPr>
          <p:cNvPr id="53" name="TextBox 9">
            <a:extLst>
              <a:ext uri="{FF2B5EF4-FFF2-40B4-BE49-F238E27FC236}">
                <a16:creationId xmlns:a16="http://schemas.microsoft.com/office/drawing/2014/main" id="{A5FBE58F-E1A5-CC3F-9AAD-4449A2DFAC52}"/>
              </a:ext>
            </a:extLst>
          </p:cNvPr>
          <p:cNvSpPr txBox="1"/>
          <p:nvPr/>
        </p:nvSpPr>
        <p:spPr>
          <a:xfrm>
            <a:off x="27495" y="789163"/>
            <a:ext cx="7332452" cy="98488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b="1" dirty="0">
                <a:latin typeface="Adobe Heiti Std R" panose="020B0400000000000000" pitchFamily="34" charset="-128"/>
                <a:ea typeface="Adobe Heiti Std R" panose="020B0400000000000000" pitchFamily="34" charset="-128"/>
              </a:rPr>
              <a:t>W</a:t>
            </a:r>
            <a:r>
              <a:rPr lang="en-US" sz="2000" b="1" i="0" dirty="0">
                <a:latin typeface="Adobe Heiti Std R" panose="020B0400000000000000" pitchFamily="34" charset="-128"/>
                <a:ea typeface="Adobe Heiti Std R" panose="020B0400000000000000" pitchFamily="34" charset="-128"/>
              </a:rPr>
              <a:t>e</a:t>
            </a:r>
            <a:r>
              <a:rPr lang="en-US" sz="2000" b="1" dirty="0">
                <a:latin typeface="Adobe Heiti Std R" panose="020B0400000000000000" pitchFamily="34" charset="-128"/>
                <a:ea typeface="Adobe Heiti Std R" panose="020B0400000000000000" pitchFamily="34" charset="-128"/>
              </a:rPr>
              <a:t> </a:t>
            </a:r>
            <a:r>
              <a:rPr lang="en-US" sz="2000" b="1" i="0" dirty="0">
                <a:latin typeface="Adobe Heiti Std R" panose="020B0400000000000000" pitchFamily="34" charset="-128"/>
                <a:ea typeface="Adobe Heiti Std R" panose="020B0400000000000000" pitchFamily="34" charset="-128"/>
              </a:rPr>
              <a:t>are addressing lack of real-time agricultural data for efficient crop management and  </a:t>
            </a:r>
            <a:r>
              <a:rPr lang="en-US" sz="2000" b="1" dirty="0">
                <a:latin typeface="Adobe Heiti Std R" panose="020B0400000000000000" pitchFamily="34" charset="-128"/>
                <a:ea typeface="Adobe Heiti Std R" panose="020B0400000000000000" pitchFamily="34" charset="-128"/>
              </a:rPr>
              <a:t>b</a:t>
            </a:r>
            <a:r>
              <a:rPr lang="en-US" sz="2000" b="1" i="0" dirty="0">
                <a:latin typeface="Adobe Heiti Std R" panose="020B0400000000000000" pitchFamily="34" charset="-128"/>
                <a:ea typeface="Adobe Heiti Std R" panose="020B0400000000000000" pitchFamily="34" charset="-128"/>
              </a:rPr>
              <a:t>etter </a:t>
            </a:r>
            <a:r>
              <a:rPr lang="en-US" sz="2000" b="1" dirty="0">
                <a:latin typeface="Adobe Heiti Std R" panose="020B0400000000000000" pitchFamily="34" charset="-128"/>
                <a:ea typeface="Adobe Heiti Std R" panose="020B0400000000000000" pitchFamily="34" charset="-128"/>
              </a:rPr>
              <a:t>y</a:t>
            </a:r>
            <a:r>
              <a:rPr lang="en-US" sz="2000" b="1" i="0" dirty="0">
                <a:latin typeface="Adobe Heiti Std R" panose="020B0400000000000000" pitchFamily="34" charset="-128"/>
                <a:ea typeface="Adobe Heiti Std R" panose="020B0400000000000000" pitchFamily="34" charset="-128"/>
              </a:rPr>
              <a:t>ield </a:t>
            </a:r>
            <a:r>
              <a:rPr lang="en-US" sz="2000" b="1" dirty="0">
                <a:latin typeface="Adobe Heiti Std R" panose="020B0400000000000000" pitchFamily="34" charset="-128"/>
                <a:ea typeface="Adobe Heiti Std R" panose="020B0400000000000000" pitchFamily="34" charset="-128"/>
              </a:rPr>
              <a:t>o</a:t>
            </a:r>
            <a:r>
              <a:rPr lang="en-US" sz="2000" b="1" i="0" dirty="0">
                <a:latin typeface="Adobe Heiti Std R" panose="020B0400000000000000" pitchFamily="34" charset="-128"/>
                <a:ea typeface="Adobe Heiti Std R" panose="020B0400000000000000" pitchFamily="34" charset="-128"/>
              </a:rPr>
              <a:t>ptimization.</a:t>
            </a:r>
          </a:p>
          <a:p>
            <a:pPr algn="just"/>
            <a:endParaRPr lang="en-IN" sz="1800" b="0" i="0" dirty="0">
              <a:solidFill>
                <a:schemeClr val="bg1"/>
              </a:solidFill>
              <a:latin typeface="Adobe Heiti Std R" panose="020B0400000000000000" pitchFamily="34" charset="-128"/>
              <a:ea typeface="Adobe Heiti Std R" panose="020B0400000000000000" pitchFamily="34" charset="-128"/>
            </a:endParaRPr>
          </a:p>
        </p:txBody>
      </p:sp>
      <p:sp>
        <p:nvSpPr>
          <p:cNvPr id="54" name="Arrow: Pentagon 53">
            <a:extLst>
              <a:ext uri="{FF2B5EF4-FFF2-40B4-BE49-F238E27FC236}">
                <a16:creationId xmlns:a16="http://schemas.microsoft.com/office/drawing/2014/main" id="{5DA6DE71-DDE1-5297-F889-379A56FDF9CF}"/>
              </a:ext>
            </a:extLst>
          </p:cNvPr>
          <p:cNvSpPr/>
          <p:nvPr/>
        </p:nvSpPr>
        <p:spPr>
          <a:xfrm>
            <a:off x="108624" y="1607351"/>
            <a:ext cx="6849903" cy="1423927"/>
          </a:xfrm>
          <a:prstGeom prst="homePlate">
            <a:avLst>
              <a:gd name="adj" fmla="val 53310"/>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IN" sz="1400" b="1" i="0" u="sng" dirty="0">
                <a:solidFill>
                  <a:schemeClr val="bg1"/>
                </a:solidFill>
                <a:effectLst>
                  <a:outerShdw blurRad="38100" dist="38100" dir="2700000" algn="tl">
                    <a:srgbClr val="000000">
                      <a:alpha val="43137"/>
                    </a:srgbClr>
                  </a:outerShdw>
                </a:effectLst>
                <a:latin typeface="+mj-lt"/>
                <a:ea typeface="Microsoft YaHei UI Light" panose="020B0502040204020203" pitchFamily="34" charset="-122"/>
              </a:rPr>
              <a:t>Description of Farmers pain points </a:t>
            </a:r>
          </a:p>
          <a:p>
            <a:pPr lvl="0"/>
            <a:r>
              <a:rPr lang="en-IN" sz="1300" b="1" i="0" dirty="0">
                <a:solidFill>
                  <a:schemeClr val="bg1"/>
                </a:solidFill>
                <a:effectLst/>
              </a:rPr>
              <a:t>Inconsistent yields impacting income.</a:t>
            </a:r>
          </a:p>
          <a:p>
            <a:pPr lvl="0"/>
            <a:r>
              <a:rPr lang="en-US" sz="1300" b="1" i="0" dirty="0">
                <a:solidFill>
                  <a:schemeClr val="bg1"/>
                </a:solidFill>
                <a:effectLst/>
              </a:rPr>
              <a:t>Limited access to </a:t>
            </a:r>
            <a:r>
              <a:rPr lang="en-US" sz="1300" b="1" dirty="0">
                <a:solidFill>
                  <a:schemeClr val="bg1"/>
                </a:solidFill>
              </a:rPr>
              <a:t>large consumer based market</a:t>
            </a:r>
            <a:r>
              <a:rPr lang="en-US" sz="1300" b="1" i="0" dirty="0">
                <a:solidFill>
                  <a:schemeClr val="bg1"/>
                </a:solidFill>
                <a:effectLst/>
              </a:rPr>
              <a:t>.</a:t>
            </a:r>
          </a:p>
          <a:p>
            <a:pPr lvl="0"/>
            <a:r>
              <a:rPr lang="en-US" sz="1300" b="1" i="0" dirty="0">
                <a:solidFill>
                  <a:schemeClr val="bg1"/>
                </a:solidFill>
                <a:effectLst/>
              </a:rPr>
              <a:t>High vulnerability to weather-related risks.</a:t>
            </a:r>
          </a:p>
          <a:p>
            <a:pPr lvl="0"/>
            <a:r>
              <a:rPr lang="en-US" sz="1300" b="1" i="0" dirty="0">
                <a:solidFill>
                  <a:schemeClr val="bg1"/>
                </a:solidFill>
                <a:effectLst/>
              </a:rPr>
              <a:t>Difficulty in predicting optimal planting and harvesting times.</a:t>
            </a:r>
          </a:p>
          <a:p>
            <a:pPr lvl="0"/>
            <a:r>
              <a:rPr lang="en-US" sz="1300" b="1" i="0" dirty="0">
                <a:solidFill>
                  <a:schemeClr val="bg1"/>
                </a:solidFill>
                <a:effectLst/>
              </a:rPr>
              <a:t>Lack of insights into crop health and potential disease outbreaks.</a:t>
            </a:r>
          </a:p>
          <a:p>
            <a:pPr lvl="0"/>
            <a:r>
              <a:rPr lang="en-IN" sz="1300" b="0" i="0" dirty="0">
                <a:ea typeface="Microsoft YaHei UI Light" panose="020B0502040204020203" pitchFamily="34" charset="-122"/>
              </a:rPr>
              <a:t>  </a:t>
            </a:r>
          </a:p>
        </p:txBody>
      </p:sp>
      <p:sp>
        <p:nvSpPr>
          <p:cNvPr id="55" name="Arrow: Pentagon 54">
            <a:extLst>
              <a:ext uri="{FF2B5EF4-FFF2-40B4-BE49-F238E27FC236}">
                <a16:creationId xmlns:a16="http://schemas.microsoft.com/office/drawing/2014/main" id="{A46437BB-5F33-1CD8-3F7F-C4F93612A750}"/>
              </a:ext>
            </a:extLst>
          </p:cNvPr>
          <p:cNvSpPr/>
          <p:nvPr/>
        </p:nvSpPr>
        <p:spPr>
          <a:xfrm>
            <a:off x="100518" y="3256697"/>
            <a:ext cx="6849903" cy="1350152"/>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r>
              <a:rPr lang="en-US" sz="1400" b="1" i="0" u="sng" dirty="0">
                <a:solidFill>
                  <a:schemeClr val="bg1"/>
                </a:solidFill>
                <a:latin typeface="+mj-lt"/>
              </a:rPr>
              <a:t>Consumer Pain</a:t>
            </a:r>
          </a:p>
          <a:p>
            <a:pPr lvl="0" algn="just"/>
            <a:r>
              <a:rPr lang="en-US" sz="1300" b="1" i="0" dirty="0">
                <a:solidFill>
                  <a:schemeClr val="bg1"/>
                </a:solidFill>
              </a:rPr>
              <a:t>Limited Availability of Local Product.</a:t>
            </a:r>
          </a:p>
          <a:p>
            <a:pPr lvl="0" algn="just"/>
            <a:r>
              <a:rPr lang="en-IN" sz="1300" b="1" i="0" dirty="0">
                <a:solidFill>
                  <a:schemeClr val="bg1"/>
                </a:solidFill>
              </a:rPr>
              <a:t>Lack of Transparency.</a:t>
            </a:r>
          </a:p>
          <a:p>
            <a:pPr lvl="0" algn="just"/>
            <a:r>
              <a:rPr lang="en-US" sz="1300" b="1" i="0" dirty="0">
                <a:solidFill>
                  <a:schemeClr val="bg1"/>
                </a:solidFill>
              </a:rPr>
              <a:t>Concerns About Pesticides and Chemicals.</a:t>
            </a:r>
          </a:p>
          <a:p>
            <a:pPr lvl="0" algn="just"/>
            <a:r>
              <a:rPr lang="en-US" sz="1300" b="1" i="0" dirty="0">
                <a:solidFill>
                  <a:schemeClr val="bg1"/>
                </a:solidFill>
              </a:rPr>
              <a:t>Difficulty in Supporting Small Farmers.</a:t>
            </a:r>
          </a:p>
          <a:p>
            <a:pPr lvl="0" algn="just"/>
            <a:r>
              <a:rPr lang="en-IN" sz="1300" b="1" i="0" dirty="0">
                <a:solidFill>
                  <a:schemeClr val="bg1"/>
                </a:solidFill>
              </a:rPr>
              <a:t>Price Sensitivity Inconsistent Product Quality.        </a:t>
            </a:r>
            <a:endParaRPr lang="en-IN" sz="1300" dirty="0"/>
          </a:p>
        </p:txBody>
      </p:sp>
      <p:sp>
        <p:nvSpPr>
          <p:cNvPr id="56" name="Arrow: Pentagon 55">
            <a:extLst>
              <a:ext uri="{FF2B5EF4-FFF2-40B4-BE49-F238E27FC236}">
                <a16:creationId xmlns:a16="http://schemas.microsoft.com/office/drawing/2014/main" id="{82F93C7F-D394-493D-29F4-25DA8FAB3EE4}"/>
              </a:ext>
            </a:extLst>
          </p:cNvPr>
          <p:cNvSpPr/>
          <p:nvPr/>
        </p:nvSpPr>
        <p:spPr>
          <a:xfrm>
            <a:off x="88199" y="4823736"/>
            <a:ext cx="6849903" cy="1403393"/>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l"/>
            <a:r>
              <a:rPr lang="en-US" sz="1800" b="0" i="0" dirty="0">
                <a:solidFill>
                  <a:schemeClr val="bg1">
                    <a:lumMod val="95000"/>
                  </a:schemeClr>
                </a:solidFill>
                <a:latin typeface="+mj-lt"/>
                <a:ea typeface="Microsoft Yi Baiti" panose="03000500000000000000" pitchFamily="66" charset="0"/>
              </a:rPr>
              <a:t>Here,</a:t>
            </a:r>
          </a:p>
          <a:p>
            <a:pPr lvl="0" algn="l"/>
            <a:r>
              <a:rPr lang="en-US" sz="1800" b="0" i="0" baseline="0" dirty="0">
                <a:solidFill>
                  <a:schemeClr val="bg1">
                    <a:lumMod val="95000"/>
                  </a:schemeClr>
                </a:solidFill>
                <a:latin typeface="+mj-lt"/>
                <a:ea typeface="Microsoft Yi Baiti" panose="03000500000000000000" pitchFamily="66" charset="0"/>
              </a:rPr>
              <a:t>we get you to the AgroTech Innovative &amp; Sustainable </a:t>
            </a:r>
            <a:r>
              <a:rPr lang="en-US" sz="1800" b="0" i="0" baseline="0" dirty="0">
                <a:solidFill>
                  <a:schemeClr val="bg1"/>
                </a:solidFill>
                <a:latin typeface="+mj-lt"/>
                <a:ea typeface="Microsoft Yi Baiti" panose="03000500000000000000" pitchFamily="66" charset="0"/>
              </a:rPr>
              <a:t>Solution</a:t>
            </a:r>
            <a:r>
              <a:rPr lang="en-US" sz="1800" b="0" i="0" baseline="0" dirty="0">
                <a:latin typeface="+mj-lt"/>
                <a:ea typeface="Microsoft Yi Baiti" panose="03000500000000000000" pitchFamily="66" charset="0"/>
              </a:rPr>
              <a:t>. </a:t>
            </a:r>
            <a:endParaRPr lang="en-US" sz="1800" b="0" i="0" dirty="0">
              <a:latin typeface="+mj-lt"/>
              <a:ea typeface="Microsoft Yi Baiti" panose="03000500000000000000" pitchFamily="66" charset="0"/>
            </a:endParaRPr>
          </a:p>
        </p:txBody>
      </p:sp>
      <p:sp>
        <p:nvSpPr>
          <p:cNvPr id="60" name="Title 51">
            <a:extLst>
              <a:ext uri="{FF2B5EF4-FFF2-40B4-BE49-F238E27FC236}">
                <a16:creationId xmlns:a16="http://schemas.microsoft.com/office/drawing/2014/main" id="{FFB1D03E-3565-C94D-FC7D-7D74EA30AE7D}"/>
              </a:ext>
            </a:extLst>
          </p:cNvPr>
          <p:cNvSpPr txBox="1">
            <a:spLocks/>
          </p:cNvSpPr>
          <p:nvPr/>
        </p:nvSpPr>
        <p:spPr>
          <a:xfrm>
            <a:off x="330442" y="3316220"/>
            <a:ext cx="6611873" cy="615553"/>
          </a:xfrm>
          <a:prstGeom prst="rect">
            <a:avLst/>
          </a:prstGeom>
        </p:spPr>
        <p:txBody>
          <a:bodyPr wrap="square" lIns="0" tIns="0" rIns="0" bIns="0">
            <a:spAutoFit/>
          </a:bodyPr>
          <a:lstStyle>
            <a:lvl1pPr>
              <a:defRPr sz="3600" b="1" i="0">
                <a:solidFill>
                  <a:schemeClr val="bg1"/>
                </a:solidFill>
                <a:latin typeface="Arial"/>
                <a:ea typeface="+mj-ea"/>
                <a:cs typeface="Arial"/>
              </a:defRPr>
            </a:lvl1pPr>
          </a:lstStyle>
          <a:p>
            <a:endParaRPr lang="en-IN" sz="4000" u="sng" kern="0" dirty="0">
              <a:solidFill>
                <a:schemeClr val="tx2">
                  <a:lumMod val="75000"/>
                </a:schemeClr>
              </a:solidFill>
              <a:highlight>
                <a:srgbClr val="C0C0C0"/>
              </a:highlight>
            </a:endParaRPr>
          </a:p>
        </p:txBody>
      </p:sp>
      <p:pic>
        <p:nvPicPr>
          <p:cNvPr id="2050" name="Picture 2" descr="Top 20 Customer Pain Points with Examples &amp; Solutions | Giva">
            <a:extLst>
              <a:ext uri="{FF2B5EF4-FFF2-40B4-BE49-F238E27FC236}">
                <a16:creationId xmlns:a16="http://schemas.microsoft.com/office/drawing/2014/main" id="{CD916D77-39BA-1688-2096-6CFCA916E4D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497" t="-3205" r="9860" b="3205"/>
          <a:stretch/>
        </p:blipFill>
        <p:spPr bwMode="auto">
          <a:xfrm>
            <a:off x="7250114" y="3205492"/>
            <a:ext cx="1518986" cy="1518908"/>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069D4C9-C282-435A-2601-F7BE929F224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333" r="8333"/>
          <a:stretch/>
        </p:blipFill>
        <p:spPr>
          <a:xfrm>
            <a:off x="7266725" y="4864169"/>
            <a:ext cx="1485763" cy="1547603"/>
          </a:xfrm>
          <a:prstGeom prst="flowChartConnector">
            <a:avLst/>
          </a:prstGeom>
        </p:spPr>
      </p:pic>
      <p:pic>
        <p:nvPicPr>
          <p:cNvPr id="2052" name="Picture 4" descr="Indian Farmer Farming Images - Free Download on Freepik">
            <a:extLst>
              <a:ext uri="{FF2B5EF4-FFF2-40B4-BE49-F238E27FC236}">
                <a16:creationId xmlns:a16="http://schemas.microsoft.com/office/drawing/2014/main" id="{4E65B9F3-F7A9-10E1-A665-69F32FA6D01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3129" y="1485309"/>
            <a:ext cx="1518986" cy="1518908"/>
          </a:xfrm>
          <a:prstGeom prst="flowChartConnector">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object 66">
            <a:extLst>
              <a:ext uri="{FF2B5EF4-FFF2-40B4-BE49-F238E27FC236}">
                <a16:creationId xmlns:a16="http://schemas.microsoft.com/office/drawing/2014/main" id="{0E9A7FE9-58E8-2E04-D00B-9A91D1317332}"/>
              </a:ext>
            </a:extLst>
          </p:cNvPr>
          <p:cNvPicPr/>
          <p:nvPr/>
        </p:nvPicPr>
        <p:blipFill>
          <a:blip r:embed="rId2" cstate="print"/>
          <a:stretch>
            <a:fillRect/>
          </a:stretch>
        </p:blipFill>
        <p:spPr>
          <a:xfrm>
            <a:off x="7192265" y="3700751"/>
            <a:ext cx="4298949" cy="2806699"/>
          </a:xfrm>
          <a:prstGeom prst="rect">
            <a:avLst/>
          </a:prstGeom>
        </p:spPr>
      </p:pic>
      <p:sp>
        <p:nvSpPr>
          <p:cNvPr id="21" name="TextBox 20">
            <a:extLst>
              <a:ext uri="{FF2B5EF4-FFF2-40B4-BE49-F238E27FC236}">
                <a16:creationId xmlns:a16="http://schemas.microsoft.com/office/drawing/2014/main" id="{6F095215-EF65-6DE7-2FB3-B999C9E92479}"/>
              </a:ext>
            </a:extLst>
          </p:cNvPr>
          <p:cNvSpPr txBox="1"/>
          <p:nvPr/>
        </p:nvSpPr>
        <p:spPr>
          <a:xfrm>
            <a:off x="0" y="56353"/>
            <a:ext cx="6094428" cy="769441"/>
          </a:xfrm>
          <a:prstGeom prst="rect">
            <a:avLst/>
          </a:prstGeom>
          <a:noFill/>
        </p:spPr>
        <p:txBody>
          <a:bodyPr wrap="square">
            <a:spAutoFit/>
          </a:bodyPr>
          <a:lstStyle/>
          <a:p>
            <a:r>
              <a:rPr lang="en-IN" sz="4400" b="1" dirty="0">
                <a:solidFill>
                  <a:schemeClr val="tx2">
                    <a:lumMod val="75000"/>
                  </a:schemeClr>
                </a:solidFill>
                <a:latin typeface="Arial" panose="020B0604020202020204" pitchFamily="34" charset="0"/>
                <a:cs typeface="Arial" panose="020B0604020202020204" pitchFamily="34" charset="0"/>
              </a:rPr>
              <a:t>3. The Solution</a:t>
            </a:r>
          </a:p>
        </p:txBody>
      </p:sp>
      <p:sp>
        <p:nvSpPr>
          <p:cNvPr id="22" name="Rectangle 21">
            <a:extLst>
              <a:ext uri="{FF2B5EF4-FFF2-40B4-BE49-F238E27FC236}">
                <a16:creationId xmlns:a16="http://schemas.microsoft.com/office/drawing/2014/main" id="{BA1AE0A2-6248-82CF-6C7B-2033E706B9CD}"/>
              </a:ext>
            </a:extLst>
          </p:cNvPr>
          <p:cNvSpPr/>
          <p:nvPr/>
        </p:nvSpPr>
        <p:spPr>
          <a:xfrm>
            <a:off x="83511" y="914400"/>
            <a:ext cx="6781800" cy="5846061"/>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l"/>
            <a:r>
              <a:rPr lang="en-IN" sz="1800" dirty="0">
                <a:solidFill>
                  <a:schemeClr val="bg1"/>
                </a:solidFill>
                <a:latin typeface="Montserrat" panose="00000500000000000000" pitchFamily="2" charset="0"/>
              </a:rPr>
              <a:t>AgroTech Optimize design to collect data of the land for agricultural yield.</a:t>
            </a:r>
          </a:p>
          <a:p>
            <a:pPr lvl="0" algn="l"/>
            <a:endParaRPr lang="en-IN" sz="1800" b="0" i="0" dirty="0">
              <a:solidFill>
                <a:schemeClr val="bg1"/>
              </a:solidFill>
              <a:effectLst/>
              <a:latin typeface="Montserrat" panose="00000500000000000000" pitchFamily="2" charset="0"/>
            </a:endParaRPr>
          </a:p>
          <a:p>
            <a:pPr marL="285750" lvl="0" indent="-285750" algn="l">
              <a:buFont typeface="Arial" panose="020B0604020202020204" pitchFamily="34" charset="0"/>
              <a:buChar char="•"/>
            </a:pPr>
            <a:r>
              <a:rPr lang="en-US" sz="1800" b="0" i="0" dirty="0">
                <a:solidFill>
                  <a:schemeClr val="bg1"/>
                </a:solidFill>
                <a:effectLst/>
                <a:latin typeface="Söhne"/>
              </a:rPr>
              <a:t>This innovative module integrates various sensors to collect real-time land data, including temperature, humidity, and other key parameters essential for crop growth. Using a Wi-Fi or radio frequency module, the data is transmitted to a mobile app for analysis and prediction.</a:t>
            </a:r>
          </a:p>
          <a:p>
            <a:pPr marL="285750" lvl="0" indent="-285750" algn="l">
              <a:buFont typeface="Arial" panose="020B0604020202020204" pitchFamily="34" charset="0"/>
              <a:buChar char="•"/>
            </a:pPr>
            <a:r>
              <a:rPr lang="en-US" sz="1800" b="0" i="0" dirty="0">
                <a:solidFill>
                  <a:schemeClr val="bg1"/>
                </a:solidFill>
                <a:effectLst/>
                <a:latin typeface="Söhne"/>
              </a:rPr>
              <a:t>The app utilizes machine learning algorithms incorporating factors such as temperature, dew point, humidity, precipitation, wind conditions, and more to assess crop conditions and land fertility. Farmers receive actionable insights on crop health, potential yield, and optimal resource management directly on their smartphones, enabling informed decision-making for improved agricultural productivity and sustainability.</a:t>
            </a:r>
            <a:endParaRPr lang="en-IN" sz="1800" dirty="0">
              <a:solidFill>
                <a:schemeClr val="bg1"/>
              </a:solidFill>
              <a:latin typeface="Montserrat" panose="00000500000000000000" pitchFamily="2" charset="0"/>
            </a:endParaRPr>
          </a:p>
          <a:p>
            <a:pPr marL="285750" lvl="0" indent="-285750" algn="l">
              <a:buFont typeface="Arial" panose="020B0604020202020204" pitchFamily="34" charset="0"/>
              <a:buChar char="•"/>
            </a:pPr>
            <a:r>
              <a:rPr lang="en-IN" sz="1800" b="0" i="0" dirty="0">
                <a:solidFill>
                  <a:schemeClr val="bg1"/>
                </a:solidFill>
                <a:effectLst/>
                <a:latin typeface="Söhne"/>
              </a:rPr>
              <a:t>Precision Agriculture                             </a:t>
            </a:r>
          </a:p>
          <a:p>
            <a:pPr marL="285750" lvl="0" indent="-285750" algn="l">
              <a:buFont typeface="Arial" panose="020B0604020202020204" pitchFamily="34" charset="0"/>
              <a:buChar char="•"/>
            </a:pPr>
            <a:r>
              <a:rPr lang="en-IN" sz="1800" b="0" i="0" dirty="0">
                <a:solidFill>
                  <a:schemeClr val="bg1"/>
                </a:solidFill>
                <a:effectLst/>
                <a:latin typeface="Söhne"/>
              </a:rPr>
              <a:t>IoT-enabled Crop Monitoring</a:t>
            </a:r>
          </a:p>
          <a:p>
            <a:pPr marL="285750" lvl="0" indent="-285750" algn="l">
              <a:buFont typeface="Arial" panose="020B0604020202020204" pitchFamily="34" charset="0"/>
              <a:buChar char="•"/>
            </a:pPr>
            <a:r>
              <a:rPr lang="en-IN" sz="1800" b="0" i="0" dirty="0">
                <a:solidFill>
                  <a:schemeClr val="bg1"/>
                </a:solidFill>
                <a:effectLst/>
                <a:latin typeface="Söhne"/>
              </a:rPr>
              <a:t>Real-time Sensor Data</a:t>
            </a:r>
          </a:p>
          <a:p>
            <a:pPr marL="285750" lvl="0" indent="-285750" algn="l">
              <a:buFont typeface="Arial" panose="020B0604020202020204" pitchFamily="34" charset="0"/>
              <a:buChar char="•"/>
            </a:pPr>
            <a:r>
              <a:rPr lang="en-IN" sz="1800" b="0" i="0" dirty="0">
                <a:solidFill>
                  <a:schemeClr val="bg1"/>
                </a:solidFill>
                <a:effectLst/>
                <a:latin typeface="Söhne"/>
              </a:rPr>
              <a:t>Weather Analytics</a:t>
            </a:r>
            <a:endParaRPr lang="en-IN" sz="1600" dirty="0">
              <a:solidFill>
                <a:schemeClr val="bg1"/>
              </a:solidFill>
              <a:latin typeface="Montserrat" panose="00000500000000000000" pitchFamily="2" charset="0"/>
            </a:endParaRPr>
          </a:p>
        </p:txBody>
      </p:sp>
      <p:pic>
        <p:nvPicPr>
          <p:cNvPr id="26" name="Picture 25">
            <a:extLst>
              <a:ext uri="{FF2B5EF4-FFF2-40B4-BE49-F238E27FC236}">
                <a16:creationId xmlns:a16="http://schemas.microsoft.com/office/drawing/2014/main" id="{DBC7EAE9-34B5-07E1-CD99-7D1A561B2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3942" y="6507450"/>
            <a:ext cx="1234547" cy="350550"/>
          </a:xfrm>
          <a:prstGeom prst="rect">
            <a:avLst/>
          </a:prstGeom>
        </p:spPr>
      </p:pic>
      <p:pic>
        <p:nvPicPr>
          <p:cNvPr id="11" name="Picture 10">
            <a:extLst>
              <a:ext uri="{FF2B5EF4-FFF2-40B4-BE49-F238E27FC236}">
                <a16:creationId xmlns:a16="http://schemas.microsoft.com/office/drawing/2014/main" id="{A68762A9-4A98-0C35-3166-C64FC85B32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2266" y="228600"/>
            <a:ext cx="4298949" cy="3078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Rounded Corners 114">
            <a:extLst>
              <a:ext uri="{FF2B5EF4-FFF2-40B4-BE49-F238E27FC236}">
                <a16:creationId xmlns:a16="http://schemas.microsoft.com/office/drawing/2014/main" id="{FCFCBE89-658B-83E4-9DF8-AF7848FAB6B7}"/>
              </a:ext>
            </a:extLst>
          </p:cNvPr>
          <p:cNvSpPr/>
          <p:nvPr/>
        </p:nvSpPr>
        <p:spPr>
          <a:xfrm>
            <a:off x="3763298" y="4222969"/>
            <a:ext cx="2524034" cy="1185234"/>
          </a:xfrm>
          <a:prstGeom prst="round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object 2"/>
          <p:cNvSpPr/>
          <p:nvPr/>
        </p:nvSpPr>
        <p:spPr>
          <a:xfrm>
            <a:off x="3573137" y="631998"/>
            <a:ext cx="2218267" cy="1662430"/>
          </a:xfrm>
          <a:custGeom>
            <a:avLst/>
            <a:gdLst/>
            <a:ahLst/>
            <a:cxnLst/>
            <a:rect l="l" t="t" r="r" b="b"/>
            <a:pathLst>
              <a:path w="3327400" h="2493645">
                <a:moveTo>
                  <a:pt x="3041242" y="2493569"/>
                </a:moveTo>
                <a:lnTo>
                  <a:pt x="285749" y="2493569"/>
                </a:lnTo>
                <a:lnTo>
                  <a:pt x="239399" y="2489829"/>
                </a:lnTo>
                <a:lnTo>
                  <a:pt x="195430" y="2479002"/>
                </a:lnTo>
                <a:lnTo>
                  <a:pt x="154431" y="2461674"/>
                </a:lnTo>
                <a:lnTo>
                  <a:pt x="116989" y="2438436"/>
                </a:lnTo>
                <a:lnTo>
                  <a:pt x="83694" y="2409875"/>
                </a:lnTo>
                <a:lnTo>
                  <a:pt x="55133" y="2376580"/>
                </a:lnTo>
                <a:lnTo>
                  <a:pt x="31894" y="2339138"/>
                </a:lnTo>
                <a:lnTo>
                  <a:pt x="14567" y="2298139"/>
                </a:lnTo>
                <a:lnTo>
                  <a:pt x="3739" y="2254170"/>
                </a:lnTo>
                <a:lnTo>
                  <a:pt x="0" y="2207819"/>
                </a:lnTo>
                <a:lnTo>
                  <a:pt x="0" y="285749"/>
                </a:lnTo>
                <a:lnTo>
                  <a:pt x="3739" y="239399"/>
                </a:lnTo>
                <a:lnTo>
                  <a:pt x="14567" y="195430"/>
                </a:lnTo>
                <a:lnTo>
                  <a:pt x="31894" y="154430"/>
                </a:lnTo>
                <a:lnTo>
                  <a:pt x="55133" y="116989"/>
                </a:lnTo>
                <a:lnTo>
                  <a:pt x="83694" y="83693"/>
                </a:lnTo>
                <a:lnTo>
                  <a:pt x="116989" y="55132"/>
                </a:lnTo>
                <a:lnTo>
                  <a:pt x="154431" y="31894"/>
                </a:lnTo>
                <a:lnTo>
                  <a:pt x="195430" y="14567"/>
                </a:lnTo>
                <a:lnTo>
                  <a:pt x="239399" y="3739"/>
                </a:lnTo>
                <a:lnTo>
                  <a:pt x="285745" y="0"/>
                </a:lnTo>
                <a:lnTo>
                  <a:pt x="3041247" y="0"/>
                </a:lnTo>
                <a:lnTo>
                  <a:pt x="3087592" y="3739"/>
                </a:lnTo>
                <a:lnTo>
                  <a:pt x="3131561" y="14567"/>
                </a:lnTo>
                <a:lnTo>
                  <a:pt x="3172560" y="31894"/>
                </a:lnTo>
                <a:lnTo>
                  <a:pt x="3210002" y="55132"/>
                </a:lnTo>
                <a:lnTo>
                  <a:pt x="3243298" y="83693"/>
                </a:lnTo>
                <a:lnTo>
                  <a:pt x="3271859" y="116989"/>
                </a:lnTo>
                <a:lnTo>
                  <a:pt x="3295097" y="154430"/>
                </a:lnTo>
                <a:lnTo>
                  <a:pt x="3312424" y="195430"/>
                </a:lnTo>
                <a:lnTo>
                  <a:pt x="3323252" y="239399"/>
                </a:lnTo>
                <a:lnTo>
                  <a:pt x="3326817" y="283586"/>
                </a:lnTo>
                <a:lnTo>
                  <a:pt x="3326817" y="2209982"/>
                </a:lnTo>
                <a:lnTo>
                  <a:pt x="3323252" y="2254170"/>
                </a:lnTo>
                <a:lnTo>
                  <a:pt x="3312424" y="2298139"/>
                </a:lnTo>
                <a:lnTo>
                  <a:pt x="3295097" y="2339138"/>
                </a:lnTo>
                <a:lnTo>
                  <a:pt x="3271859" y="2376580"/>
                </a:lnTo>
                <a:lnTo>
                  <a:pt x="3243298" y="2409875"/>
                </a:lnTo>
                <a:lnTo>
                  <a:pt x="3210002" y="2438436"/>
                </a:lnTo>
                <a:lnTo>
                  <a:pt x="3172560" y="2461674"/>
                </a:lnTo>
                <a:lnTo>
                  <a:pt x="3131561" y="2479002"/>
                </a:lnTo>
                <a:lnTo>
                  <a:pt x="3087592" y="2489829"/>
                </a:lnTo>
                <a:lnTo>
                  <a:pt x="3041242" y="2493569"/>
                </a:lnTo>
                <a:close/>
              </a:path>
            </a:pathLst>
          </a:custGeom>
          <a:solidFill>
            <a:schemeClr val="tx2">
              <a:lumMod val="40000"/>
              <a:lumOff val="60000"/>
            </a:schemeClr>
          </a:solidFill>
        </p:spPr>
        <p:txBody>
          <a:bodyPr wrap="square" lIns="0" tIns="0" rIns="0" bIns="0" rtlCol="0"/>
          <a:lstStyle/>
          <a:p>
            <a:endParaRPr sz="1200"/>
          </a:p>
        </p:txBody>
      </p:sp>
      <p:sp>
        <p:nvSpPr>
          <p:cNvPr id="3" name="object 3"/>
          <p:cNvSpPr txBox="1"/>
          <p:nvPr/>
        </p:nvSpPr>
        <p:spPr>
          <a:xfrm>
            <a:off x="3573137" y="631998"/>
            <a:ext cx="2218267" cy="244875"/>
          </a:xfrm>
          <a:prstGeom prst="rect">
            <a:avLst/>
          </a:prstGeom>
          <a:solidFill>
            <a:schemeClr val="tx2">
              <a:lumMod val="75000"/>
            </a:schemeClr>
          </a:solidFill>
        </p:spPr>
        <p:txBody>
          <a:bodyPr vert="horz" wrap="square" lIns="0" tIns="69850" rIns="0" bIns="0" rtlCol="0">
            <a:spAutoFit/>
          </a:bodyPr>
          <a:lstStyle/>
          <a:p>
            <a:pPr marL="137590">
              <a:spcBef>
                <a:spcPts val="550"/>
              </a:spcBef>
            </a:pPr>
            <a:r>
              <a:rPr sz="1133" b="1" spc="33" dirty="0">
                <a:solidFill>
                  <a:srgbClr val="FFFFFF"/>
                </a:solidFill>
                <a:latin typeface="Tahoma"/>
                <a:cs typeface="Tahoma"/>
              </a:rPr>
              <a:t>M</a:t>
            </a:r>
            <a:r>
              <a:rPr sz="1133" b="1" spc="10" dirty="0">
                <a:solidFill>
                  <a:srgbClr val="FFFFFF"/>
                </a:solidFill>
                <a:latin typeface="Tahoma"/>
                <a:cs typeface="Tahoma"/>
              </a:rPr>
              <a:t>o</a:t>
            </a:r>
            <a:r>
              <a:rPr sz="1133" b="1" spc="13" dirty="0">
                <a:solidFill>
                  <a:srgbClr val="FFFFFF"/>
                </a:solidFill>
                <a:latin typeface="Tahoma"/>
                <a:cs typeface="Tahoma"/>
              </a:rPr>
              <a:t>b</a:t>
            </a:r>
            <a:r>
              <a:rPr sz="1133" b="1" spc="-17" dirty="0">
                <a:solidFill>
                  <a:srgbClr val="FFFFFF"/>
                </a:solidFill>
                <a:latin typeface="Tahoma"/>
                <a:cs typeface="Tahoma"/>
              </a:rPr>
              <a:t>i</a:t>
            </a:r>
            <a:r>
              <a:rPr sz="1133" b="1" spc="7" dirty="0">
                <a:solidFill>
                  <a:srgbClr val="FFFFFF"/>
                </a:solidFill>
                <a:latin typeface="Tahoma"/>
                <a:cs typeface="Tahoma"/>
              </a:rPr>
              <a:t>l</a:t>
            </a:r>
            <a:r>
              <a:rPr sz="1133" b="1" spc="-10" dirty="0">
                <a:solidFill>
                  <a:srgbClr val="FFFFFF"/>
                </a:solidFill>
                <a:latin typeface="Tahoma"/>
                <a:cs typeface="Tahoma"/>
              </a:rPr>
              <a:t>e</a:t>
            </a:r>
            <a:r>
              <a:rPr sz="1133" b="1" spc="-180" dirty="0">
                <a:solidFill>
                  <a:srgbClr val="FFFFFF"/>
                </a:solidFill>
                <a:latin typeface="Tahoma"/>
                <a:cs typeface="Tahoma"/>
              </a:rPr>
              <a:t>/</a:t>
            </a:r>
            <a:r>
              <a:rPr sz="1133" b="1" spc="-107" dirty="0">
                <a:solidFill>
                  <a:srgbClr val="FFFFFF"/>
                </a:solidFill>
                <a:latin typeface="Tahoma"/>
                <a:cs typeface="Tahoma"/>
              </a:rPr>
              <a:t>W</a:t>
            </a:r>
            <a:r>
              <a:rPr sz="1133" b="1" spc="-10" dirty="0">
                <a:solidFill>
                  <a:srgbClr val="FFFFFF"/>
                </a:solidFill>
                <a:latin typeface="Tahoma"/>
                <a:cs typeface="Tahoma"/>
              </a:rPr>
              <a:t>e</a:t>
            </a:r>
            <a:r>
              <a:rPr sz="1133" b="1" spc="17" dirty="0">
                <a:solidFill>
                  <a:srgbClr val="FFFFFF"/>
                </a:solidFill>
                <a:latin typeface="Tahoma"/>
                <a:cs typeface="Tahoma"/>
              </a:rPr>
              <a:t>b</a:t>
            </a:r>
            <a:r>
              <a:rPr sz="1133" b="1" spc="-67" dirty="0">
                <a:solidFill>
                  <a:srgbClr val="FFFFFF"/>
                </a:solidFill>
                <a:latin typeface="Tahoma"/>
                <a:cs typeface="Tahoma"/>
              </a:rPr>
              <a:t> </a:t>
            </a:r>
            <a:r>
              <a:rPr sz="1133" b="1" spc="13" dirty="0">
                <a:solidFill>
                  <a:srgbClr val="FFFFFF"/>
                </a:solidFill>
                <a:latin typeface="Tahoma"/>
                <a:cs typeface="Tahoma"/>
              </a:rPr>
              <a:t>A</a:t>
            </a:r>
            <a:r>
              <a:rPr sz="1133" b="1" spc="17" dirty="0">
                <a:solidFill>
                  <a:srgbClr val="FFFFFF"/>
                </a:solidFill>
                <a:latin typeface="Tahoma"/>
                <a:cs typeface="Tahoma"/>
              </a:rPr>
              <a:t>p</a:t>
            </a:r>
            <a:r>
              <a:rPr sz="1133" b="1" spc="20" dirty="0">
                <a:solidFill>
                  <a:srgbClr val="FFFFFF"/>
                </a:solidFill>
                <a:latin typeface="Tahoma"/>
                <a:cs typeface="Tahoma"/>
              </a:rPr>
              <a:t>p</a:t>
            </a:r>
            <a:r>
              <a:rPr sz="1133" b="1" spc="-67" dirty="0">
                <a:solidFill>
                  <a:srgbClr val="FFFFFF"/>
                </a:solidFill>
                <a:latin typeface="Tahoma"/>
                <a:cs typeface="Tahoma"/>
              </a:rPr>
              <a:t> </a:t>
            </a:r>
            <a:r>
              <a:rPr sz="1133" b="1" spc="-117" dirty="0">
                <a:solidFill>
                  <a:srgbClr val="FFFFFF"/>
                </a:solidFill>
                <a:latin typeface="Tahoma"/>
                <a:cs typeface="Tahoma"/>
              </a:rPr>
              <a:t>(</a:t>
            </a:r>
            <a:r>
              <a:rPr sz="1133" b="1" spc="13" dirty="0">
                <a:solidFill>
                  <a:srgbClr val="FFFFFF"/>
                </a:solidFill>
                <a:latin typeface="Tahoma"/>
                <a:cs typeface="Tahoma"/>
              </a:rPr>
              <a:t>A</a:t>
            </a:r>
            <a:r>
              <a:rPr sz="1133" b="1" spc="-80" dirty="0">
                <a:solidFill>
                  <a:srgbClr val="FFFFFF"/>
                </a:solidFill>
                <a:latin typeface="Tahoma"/>
                <a:cs typeface="Tahoma"/>
              </a:rPr>
              <a:t>g</a:t>
            </a:r>
            <a:r>
              <a:rPr sz="1133" b="1" spc="-17" dirty="0">
                <a:solidFill>
                  <a:srgbClr val="FFFFFF"/>
                </a:solidFill>
                <a:latin typeface="Tahoma"/>
                <a:cs typeface="Tahoma"/>
              </a:rPr>
              <a:t>r</a:t>
            </a:r>
            <a:r>
              <a:rPr sz="1133" b="1" spc="10" dirty="0">
                <a:solidFill>
                  <a:srgbClr val="FFFFFF"/>
                </a:solidFill>
                <a:latin typeface="Tahoma"/>
                <a:cs typeface="Tahoma"/>
              </a:rPr>
              <a:t>o</a:t>
            </a:r>
            <a:r>
              <a:rPr sz="1133" b="1" dirty="0">
                <a:solidFill>
                  <a:srgbClr val="FFFFFF"/>
                </a:solidFill>
                <a:latin typeface="Tahoma"/>
                <a:cs typeface="Tahoma"/>
              </a:rPr>
              <a:t>t</a:t>
            </a:r>
            <a:r>
              <a:rPr sz="1133" b="1" spc="-10" dirty="0">
                <a:solidFill>
                  <a:srgbClr val="FFFFFF"/>
                </a:solidFill>
                <a:latin typeface="Tahoma"/>
                <a:cs typeface="Tahoma"/>
              </a:rPr>
              <a:t>e</a:t>
            </a:r>
            <a:r>
              <a:rPr sz="1133" b="1" spc="30" dirty="0">
                <a:solidFill>
                  <a:srgbClr val="FFFFFF"/>
                </a:solidFill>
                <a:latin typeface="Tahoma"/>
                <a:cs typeface="Tahoma"/>
              </a:rPr>
              <a:t>c</a:t>
            </a:r>
            <a:r>
              <a:rPr sz="1133" b="1" spc="-13" dirty="0">
                <a:solidFill>
                  <a:srgbClr val="FFFFFF"/>
                </a:solidFill>
                <a:latin typeface="Tahoma"/>
                <a:cs typeface="Tahoma"/>
              </a:rPr>
              <a:t>h</a:t>
            </a:r>
            <a:r>
              <a:rPr sz="1133" b="1" spc="-113" dirty="0">
                <a:solidFill>
                  <a:srgbClr val="FFFFFF"/>
                </a:solidFill>
                <a:latin typeface="Tahoma"/>
                <a:cs typeface="Tahoma"/>
              </a:rPr>
              <a:t>)</a:t>
            </a:r>
            <a:endParaRPr sz="1133" dirty="0">
              <a:latin typeface="Tahoma"/>
              <a:cs typeface="Tahoma"/>
            </a:endParaRPr>
          </a:p>
        </p:txBody>
      </p:sp>
      <p:grpSp>
        <p:nvGrpSpPr>
          <p:cNvPr id="4" name="object 4"/>
          <p:cNvGrpSpPr/>
          <p:nvPr/>
        </p:nvGrpSpPr>
        <p:grpSpPr>
          <a:xfrm>
            <a:off x="3725202" y="1013646"/>
            <a:ext cx="1875790" cy="1065530"/>
            <a:chOff x="5587803" y="1520469"/>
            <a:chExt cx="2813685" cy="1598295"/>
          </a:xfrm>
        </p:grpSpPr>
        <p:sp>
          <p:nvSpPr>
            <p:cNvPr id="5" name="object 5"/>
            <p:cNvSpPr/>
            <p:nvPr/>
          </p:nvSpPr>
          <p:spPr>
            <a:xfrm>
              <a:off x="5587797" y="1822944"/>
              <a:ext cx="57150" cy="1295400"/>
            </a:xfrm>
            <a:custGeom>
              <a:avLst/>
              <a:gdLst/>
              <a:ahLst/>
              <a:cxnLst/>
              <a:rect l="l" t="t" r="r" b="b"/>
              <a:pathLst>
                <a:path w="57150" h="1295400">
                  <a:moveTo>
                    <a:pt x="57150" y="1263040"/>
                  </a:moveTo>
                  <a:lnTo>
                    <a:pt x="32359" y="1238250"/>
                  </a:lnTo>
                  <a:lnTo>
                    <a:pt x="24790" y="1238250"/>
                  </a:lnTo>
                  <a:lnTo>
                    <a:pt x="0" y="1263040"/>
                  </a:lnTo>
                  <a:lnTo>
                    <a:pt x="0" y="1270609"/>
                  </a:lnTo>
                  <a:lnTo>
                    <a:pt x="24790" y="1295400"/>
                  </a:lnTo>
                  <a:lnTo>
                    <a:pt x="32359" y="1295400"/>
                  </a:lnTo>
                  <a:lnTo>
                    <a:pt x="57150" y="1270609"/>
                  </a:lnTo>
                  <a:lnTo>
                    <a:pt x="57150" y="1266825"/>
                  </a:lnTo>
                  <a:lnTo>
                    <a:pt x="57150" y="1263040"/>
                  </a:lnTo>
                  <a:close/>
                </a:path>
                <a:path w="57150" h="1295400">
                  <a:moveTo>
                    <a:pt x="57150" y="1015390"/>
                  </a:moveTo>
                  <a:lnTo>
                    <a:pt x="32359" y="990600"/>
                  </a:lnTo>
                  <a:lnTo>
                    <a:pt x="24790" y="990600"/>
                  </a:lnTo>
                  <a:lnTo>
                    <a:pt x="0" y="1015390"/>
                  </a:lnTo>
                  <a:lnTo>
                    <a:pt x="0" y="1022959"/>
                  </a:lnTo>
                  <a:lnTo>
                    <a:pt x="24790" y="1047750"/>
                  </a:lnTo>
                  <a:lnTo>
                    <a:pt x="32359" y="1047750"/>
                  </a:lnTo>
                  <a:lnTo>
                    <a:pt x="57150" y="1022959"/>
                  </a:lnTo>
                  <a:lnTo>
                    <a:pt x="57150" y="1019175"/>
                  </a:lnTo>
                  <a:lnTo>
                    <a:pt x="57150" y="1015390"/>
                  </a:lnTo>
                  <a:close/>
                </a:path>
                <a:path w="57150" h="1295400">
                  <a:moveTo>
                    <a:pt x="57150" y="520090"/>
                  </a:moveTo>
                  <a:lnTo>
                    <a:pt x="32359" y="495300"/>
                  </a:lnTo>
                  <a:lnTo>
                    <a:pt x="24790" y="495300"/>
                  </a:lnTo>
                  <a:lnTo>
                    <a:pt x="0" y="520090"/>
                  </a:lnTo>
                  <a:lnTo>
                    <a:pt x="0" y="527659"/>
                  </a:lnTo>
                  <a:lnTo>
                    <a:pt x="24790" y="552450"/>
                  </a:lnTo>
                  <a:lnTo>
                    <a:pt x="32359" y="552450"/>
                  </a:lnTo>
                  <a:lnTo>
                    <a:pt x="57150" y="527659"/>
                  </a:lnTo>
                  <a:lnTo>
                    <a:pt x="57150" y="523875"/>
                  </a:lnTo>
                  <a:lnTo>
                    <a:pt x="57150" y="520090"/>
                  </a:lnTo>
                  <a:close/>
                </a:path>
                <a:path w="57150" h="1295400">
                  <a:moveTo>
                    <a:pt x="57150" y="272440"/>
                  </a:moveTo>
                  <a:lnTo>
                    <a:pt x="32359" y="247650"/>
                  </a:lnTo>
                  <a:lnTo>
                    <a:pt x="24790" y="247650"/>
                  </a:lnTo>
                  <a:lnTo>
                    <a:pt x="0" y="272440"/>
                  </a:lnTo>
                  <a:lnTo>
                    <a:pt x="0" y="280009"/>
                  </a:lnTo>
                  <a:lnTo>
                    <a:pt x="24790" y="304800"/>
                  </a:lnTo>
                  <a:lnTo>
                    <a:pt x="32359" y="304800"/>
                  </a:lnTo>
                  <a:lnTo>
                    <a:pt x="57150" y="280009"/>
                  </a:lnTo>
                  <a:lnTo>
                    <a:pt x="57150" y="276225"/>
                  </a:lnTo>
                  <a:lnTo>
                    <a:pt x="57150" y="272440"/>
                  </a:lnTo>
                  <a:close/>
                </a:path>
                <a:path w="57150" h="1295400">
                  <a:moveTo>
                    <a:pt x="57150" y="24790"/>
                  </a:moveTo>
                  <a:lnTo>
                    <a:pt x="32359" y="0"/>
                  </a:lnTo>
                  <a:lnTo>
                    <a:pt x="24790" y="0"/>
                  </a:lnTo>
                  <a:lnTo>
                    <a:pt x="0" y="24790"/>
                  </a:lnTo>
                  <a:lnTo>
                    <a:pt x="0" y="32359"/>
                  </a:lnTo>
                  <a:lnTo>
                    <a:pt x="24790" y="57150"/>
                  </a:lnTo>
                  <a:lnTo>
                    <a:pt x="32359" y="57150"/>
                  </a:lnTo>
                  <a:lnTo>
                    <a:pt x="57150" y="32359"/>
                  </a:lnTo>
                  <a:lnTo>
                    <a:pt x="57150" y="28575"/>
                  </a:lnTo>
                  <a:lnTo>
                    <a:pt x="57150" y="24790"/>
                  </a:lnTo>
                  <a:close/>
                </a:path>
              </a:pathLst>
            </a:custGeom>
            <a:solidFill>
              <a:srgbClr val="000000"/>
            </a:solidFill>
          </p:spPr>
          <p:txBody>
            <a:bodyPr wrap="square" lIns="0" tIns="0" rIns="0" bIns="0" rtlCol="0"/>
            <a:lstStyle/>
            <a:p>
              <a:endParaRPr sz="1200"/>
            </a:p>
          </p:txBody>
        </p:sp>
        <p:pic>
          <p:nvPicPr>
            <p:cNvPr id="6" name="object 6"/>
            <p:cNvPicPr/>
            <p:nvPr/>
          </p:nvPicPr>
          <p:blipFill>
            <a:blip r:embed="rId2" cstate="print"/>
            <a:stretch>
              <a:fillRect/>
            </a:stretch>
          </p:blipFill>
          <p:spPr>
            <a:xfrm>
              <a:off x="7587158" y="1520469"/>
              <a:ext cx="814220" cy="1447659"/>
            </a:xfrm>
            <a:prstGeom prst="rect">
              <a:avLst/>
            </a:prstGeom>
          </p:spPr>
        </p:pic>
      </p:grpSp>
      <p:sp>
        <p:nvSpPr>
          <p:cNvPr id="7" name="object 7"/>
          <p:cNvSpPr txBox="1"/>
          <p:nvPr/>
        </p:nvSpPr>
        <p:spPr>
          <a:xfrm>
            <a:off x="3829746" y="1116274"/>
            <a:ext cx="1145117" cy="1010362"/>
          </a:xfrm>
          <a:prstGeom prst="rect">
            <a:avLst/>
          </a:prstGeom>
        </p:spPr>
        <p:txBody>
          <a:bodyPr vert="horz" wrap="square" lIns="0" tIns="8467" rIns="0" bIns="0" rtlCol="0">
            <a:spAutoFit/>
          </a:bodyPr>
          <a:lstStyle/>
          <a:p>
            <a:pPr marL="8467" marR="115576">
              <a:lnSpc>
                <a:spcPct val="116100"/>
              </a:lnSpc>
              <a:spcBef>
                <a:spcPts val="67"/>
              </a:spcBef>
            </a:pPr>
            <a:r>
              <a:rPr sz="933" b="1" spc="-3" dirty="0">
                <a:latin typeface="Arial"/>
                <a:cs typeface="Arial"/>
              </a:rPr>
              <a:t>User Interface </a:t>
            </a:r>
            <a:r>
              <a:rPr sz="933" b="1" dirty="0">
                <a:latin typeface="Arial"/>
                <a:cs typeface="Arial"/>
              </a:rPr>
              <a:t> </a:t>
            </a:r>
            <a:r>
              <a:rPr sz="933" b="1" spc="-3" dirty="0">
                <a:latin typeface="Arial"/>
                <a:cs typeface="Arial"/>
              </a:rPr>
              <a:t>Data Visualization </a:t>
            </a:r>
            <a:r>
              <a:rPr sz="933" b="1" spc="-250" dirty="0">
                <a:latin typeface="Arial"/>
                <a:cs typeface="Arial"/>
              </a:rPr>
              <a:t> </a:t>
            </a:r>
            <a:r>
              <a:rPr sz="933" b="1" spc="-3" dirty="0">
                <a:latin typeface="Arial"/>
                <a:cs typeface="Arial"/>
              </a:rPr>
              <a:t>Alerts and </a:t>
            </a:r>
            <a:r>
              <a:rPr sz="933" b="1" dirty="0">
                <a:latin typeface="Arial"/>
                <a:cs typeface="Arial"/>
              </a:rPr>
              <a:t> </a:t>
            </a:r>
            <a:r>
              <a:rPr sz="933" b="1" spc="-3" dirty="0">
                <a:latin typeface="Arial"/>
                <a:cs typeface="Arial"/>
              </a:rPr>
              <a:t>Notifications </a:t>
            </a:r>
            <a:r>
              <a:rPr sz="933" b="1" dirty="0">
                <a:latin typeface="Arial"/>
                <a:cs typeface="Arial"/>
              </a:rPr>
              <a:t> </a:t>
            </a:r>
            <a:r>
              <a:rPr sz="933" b="1" spc="-3" dirty="0">
                <a:latin typeface="Arial"/>
                <a:cs typeface="Arial"/>
              </a:rPr>
              <a:t>Historical</a:t>
            </a:r>
            <a:r>
              <a:rPr sz="933" b="1" spc="-10" dirty="0">
                <a:latin typeface="Arial"/>
                <a:cs typeface="Arial"/>
              </a:rPr>
              <a:t> </a:t>
            </a:r>
            <a:r>
              <a:rPr sz="933" b="1" spc="-3" dirty="0">
                <a:latin typeface="Arial"/>
                <a:cs typeface="Arial"/>
              </a:rPr>
              <a:t>Data</a:t>
            </a:r>
            <a:endParaRPr sz="933" dirty="0">
              <a:latin typeface="Arial"/>
              <a:cs typeface="Arial"/>
            </a:endParaRPr>
          </a:p>
          <a:p>
            <a:pPr marL="8467">
              <a:spcBef>
                <a:spcPts val="180"/>
              </a:spcBef>
            </a:pPr>
            <a:r>
              <a:rPr sz="933" b="1" spc="-3" dirty="0">
                <a:latin typeface="Arial"/>
                <a:cs typeface="Arial"/>
              </a:rPr>
              <a:t>Predictive</a:t>
            </a:r>
            <a:r>
              <a:rPr sz="933" b="1" spc="-37" dirty="0">
                <a:latin typeface="Arial"/>
                <a:cs typeface="Arial"/>
              </a:rPr>
              <a:t> </a:t>
            </a:r>
            <a:r>
              <a:rPr sz="933" b="1" spc="-3" dirty="0">
                <a:latin typeface="Arial"/>
                <a:cs typeface="Arial"/>
              </a:rPr>
              <a:t>Analytics</a:t>
            </a:r>
            <a:endParaRPr sz="933" dirty="0">
              <a:latin typeface="Arial"/>
              <a:cs typeface="Arial"/>
            </a:endParaRPr>
          </a:p>
        </p:txBody>
      </p:sp>
      <p:sp>
        <p:nvSpPr>
          <p:cNvPr id="8" name="object 8"/>
          <p:cNvSpPr txBox="1"/>
          <p:nvPr/>
        </p:nvSpPr>
        <p:spPr>
          <a:xfrm>
            <a:off x="4468512" y="2357758"/>
            <a:ext cx="1075267" cy="144549"/>
          </a:xfrm>
          <a:prstGeom prst="rect">
            <a:avLst/>
          </a:prstGeom>
        </p:spPr>
        <p:txBody>
          <a:bodyPr vert="horz" wrap="square" lIns="0" tIns="11007" rIns="0" bIns="0" rtlCol="0">
            <a:spAutoFit/>
          </a:bodyPr>
          <a:lstStyle/>
          <a:p>
            <a:pPr marL="8467">
              <a:spcBef>
                <a:spcPts val="87"/>
              </a:spcBef>
            </a:pPr>
            <a:r>
              <a:rPr sz="867" b="1" spc="-23" dirty="0">
                <a:latin typeface="Tahoma"/>
                <a:cs typeface="Tahoma"/>
              </a:rPr>
              <a:t>Internet/WiFi/LoRa</a:t>
            </a:r>
            <a:endParaRPr sz="867" dirty="0">
              <a:latin typeface="Tahoma"/>
              <a:cs typeface="Tahoma"/>
            </a:endParaRPr>
          </a:p>
        </p:txBody>
      </p:sp>
      <p:sp>
        <p:nvSpPr>
          <p:cNvPr id="9" name="object 9"/>
          <p:cNvSpPr/>
          <p:nvPr/>
        </p:nvSpPr>
        <p:spPr>
          <a:xfrm>
            <a:off x="1215858" y="3816868"/>
            <a:ext cx="1430867" cy="1076113"/>
          </a:xfrm>
          <a:custGeom>
            <a:avLst/>
            <a:gdLst/>
            <a:ahLst/>
            <a:cxnLst/>
            <a:rect l="l" t="t" r="r" b="b"/>
            <a:pathLst>
              <a:path w="2146300" h="1614170">
                <a:moveTo>
                  <a:pt x="1862233" y="1614130"/>
                </a:moveTo>
                <a:lnTo>
                  <a:pt x="285745" y="1614130"/>
                </a:lnTo>
                <a:lnTo>
                  <a:pt x="239399" y="1610391"/>
                </a:lnTo>
                <a:lnTo>
                  <a:pt x="195430" y="1599563"/>
                </a:lnTo>
                <a:lnTo>
                  <a:pt x="154431" y="1582236"/>
                </a:lnTo>
                <a:lnTo>
                  <a:pt x="116989" y="1558998"/>
                </a:lnTo>
                <a:lnTo>
                  <a:pt x="83694" y="1530437"/>
                </a:lnTo>
                <a:lnTo>
                  <a:pt x="55133" y="1497141"/>
                </a:lnTo>
                <a:lnTo>
                  <a:pt x="31894" y="1459699"/>
                </a:lnTo>
                <a:lnTo>
                  <a:pt x="14567" y="1418700"/>
                </a:lnTo>
                <a:lnTo>
                  <a:pt x="3739" y="1374731"/>
                </a:lnTo>
                <a:lnTo>
                  <a:pt x="0" y="1328381"/>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1862229" y="0"/>
                </a:lnTo>
                <a:lnTo>
                  <a:pt x="1908579" y="3739"/>
                </a:lnTo>
                <a:lnTo>
                  <a:pt x="1952548" y="14567"/>
                </a:lnTo>
                <a:lnTo>
                  <a:pt x="1993547" y="31894"/>
                </a:lnTo>
                <a:lnTo>
                  <a:pt x="2030989" y="55133"/>
                </a:lnTo>
                <a:lnTo>
                  <a:pt x="2064284" y="83694"/>
                </a:lnTo>
                <a:lnTo>
                  <a:pt x="2092845" y="116989"/>
                </a:lnTo>
                <a:lnTo>
                  <a:pt x="2116084" y="154431"/>
                </a:lnTo>
                <a:lnTo>
                  <a:pt x="2133411" y="195430"/>
                </a:lnTo>
                <a:lnTo>
                  <a:pt x="2144239" y="239399"/>
                </a:lnTo>
                <a:lnTo>
                  <a:pt x="2145990" y="261105"/>
                </a:lnTo>
                <a:lnTo>
                  <a:pt x="2145990" y="1353025"/>
                </a:lnTo>
                <a:lnTo>
                  <a:pt x="2133411" y="1418700"/>
                </a:lnTo>
                <a:lnTo>
                  <a:pt x="2116084" y="1459699"/>
                </a:lnTo>
                <a:lnTo>
                  <a:pt x="2092845" y="1497141"/>
                </a:lnTo>
                <a:lnTo>
                  <a:pt x="2064284" y="1530437"/>
                </a:lnTo>
                <a:lnTo>
                  <a:pt x="2030989" y="1558998"/>
                </a:lnTo>
                <a:lnTo>
                  <a:pt x="1993547" y="1582236"/>
                </a:lnTo>
                <a:lnTo>
                  <a:pt x="1952548" y="1599563"/>
                </a:lnTo>
                <a:lnTo>
                  <a:pt x="1908579" y="1610391"/>
                </a:lnTo>
                <a:lnTo>
                  <a:pt x="1862233" y="1614130"/>
                </a:lnTo>
                <a:close/>
              </a:path>
            </a:pathLst>
          </a:custGeom>
          <a:solidFill>
            <a:schemeClr val="tx2">
              <a:lumMod val="40000"/>
              <a:lumOff val="60000"/>
            </a:schemeClr>
          </a:solidFill>
        </p:spPr>
        <p:txBody>
          <a:bodyPr wrap="square" lIns="0" tIns="0" rIns="0" bIns="0" rtlCol="0"/>
          <a:lstStyle/>
          <a:p>
            <a:endParaRPr sz="1200"/>
          </a:p>
        </p:txBody>
      </p:sp>
      <p:sp>
        <p:nvSpPr>
          <p:cNvPr id="10" name="object 10"/>
          <p:cNvSpPr txBox="1"/>
          <p:nvPr/>
        </p:nvSpPr>
        <p:spPr>
          <a:xfrm>
            <a:off x="1234440" y="3816867"/>
            <a:ext cx="1432560" cy="230404"/>
          </a:xfrm>
          <a:prstGeom prst="rect">
            <a:avLst/>
          </a:prstGeom>
          <a:solidFill>
            <a:schemeClr val="tx2">
              <a:lumMod val="75000"/>
            </a:schemeClr>
          </a:solidFill>
        </p:spPr>
        <p:txBody>
          <a:bodyPr vert="horz" wrap="square" lIns="0" tIns="75776" rIns="0" bIns="0" rtlCol="0">
            <a:spAutoFit/>
          </a:bodyPr>
          <a:lstStyle/>
          <a:p>
            <a:pPr marL="77051">
              <a:spcBef>
                <a:spcPts val="596"/>
              </a:spcBef>
            </a:pPr>
            <a:r>
              <a:rPr sz="1000" b="1" spc="-13" dirty="0">
                <a:solidFill>
                  <a:srgbClr val="FFFFFF"/>
                </a:solidFill>
                <a:latin typeface="Tahoma"/>
                <a:cs typeface="Tahoma"/>
              </a:rPr>
              <a:t>MICROCONTROLLER</a:t>
            </a:r>
            <a:endParaRPr sz="1000" dirty="0">
              <a:latin typeface="Tahoma"/>
              <a:cs typeface="Tahoma"/>
            </a:endParaRPr>
          </a:p>
        </p:txBody>
      </p:sp>
      <p:grpSp>
        <p:nvGrpSpPr>
          <p:cNvPr id="12" name="object 12"/>
          <p:cNvGrpSpPr/>
          <p:nvPr/>
        </p:nvGrpSpPr>
        <p:grpSpPr>
          <a:xfrm>
            <a:off x="248608" y="4251403"/>
            <a:ext cx="1475317" cy="1921087"/>
            <a:chOff x="372912" y="6377105"/>
            <a:chExt cx="2212975" cy="2881630"/>
          </a:xfrm>
          <a:solidFill>
            <a:schemeClr val="tx2">
              <a:lumMod val="40000"/>
              <a:lumOff val="60000"/>
            </a:schemeClr>
          </a:solidFill>
        </p:grpSpPr>
        <p:sp>
          <p:nvSpPr>
            <p:cNvPr id="13" name="object 13"/>
            <p:cNvSpPr/>
            <p:nvPr/>
          </p:nvSpPr>
          <p:spPr>
            <a:xfrm>
              <a:off x="2037346" y="6377114"/>
              <a:ext cx="57150" cy="590550"/>
            </a:xfrm>
            <a:custGeom>
              <a:avLst/>
              <a:gdLst/>
              <a:ahLst/>
              <a:cxnLst/>
              <a:rect l="l" t="t" r="r" b="b"/>
              <a:pathLst>
                <a:path w="57150" h="590550">
                  <a:moveTo>
                    <a:pt x="57150" y="558177"/>
                  </a:moveTo>
                  <a:lnTo>
                    <a:pt x="32372" y="533400"/>
                  </a:lnTo>
                  <a:lnTo>
                    <a:pt x="24790" y="533400"/>
                  </a:lnTo>
                  <a:lnTo>
                    <a:pt x="0" y="558177"/>
                  </a:lnTo>
                  <a:lnTo>
                    <a:pt x="0" y="565759"/>
                  </a:lnTo>
                  <a:lnTo>
                    <a:pt x="24790" y="590550"/>
                  </a:lnTo>
                  <a:lnTo>
                    <a:pt x="32372" y="590550"/>
                  </a:lnTo>
                  <a:lnTo>
                    <a:pt x="57150" y="565759"/>
                  </a:lnTo>
                  <a:lnTo>
                    <a:pt x="57150" y="561975"/>
                  </a:lnTo>
                  <a:lnTo>
                    <a:pt x="57150" y="558177"/>
                  </a:lnTo>
                  <a:close/>
                </a:path>
                <a:path w="57150" h="590550">
                  <a:moveTo>
                    <a:pt x="57150" y="291477"/>
                  </a:moveTo>
                  <a:lnTo>
                    <a:pt x="32372" y="266700"/>
                  </a:lnTo>
                  <a:lnTo>
                    <a:pt x="24790" y="266700"/>
                  </a:lnTo>
                  <a:lnTo>
                    <a:pt x="0" y="291477"/>
                  </a:lnTo>
                  <a:lnTo>
                    <a:pt x="0" y="299059"/>
                  </a:lnTo>
                  <a:lnTo>
                    <a:pt x="24790" y="323850"/>
                  </a:lnTo>
                  <a:lnTo>
                    <a:pt x="32372" y="323850"/>
                  </a:lnTo>
                  <a:lnTo>
                    <a:pt x="57150" y="299059"/>
                  </a:lnTo>
                  <a:lnTo>
                    <a:pt x="57150" y="295275"/>
                  </a:lnTo>
                  <a:lnTo>
                    <a:pt x="57150" y="291477"/>
                  </a:lnTo>
                  <a:close/>
                </a:path>
                <a:path w="57150" h="590550">
                  <a:moveTo>
                    <a:pt x="57150" y="24777"/>
                  </a:moveTo>
                  <a:lnTo>
                    <a:pt x="32372" y="0"/>
                  </a:lnTo>
                  <a:lnTo>
                    <a:pt x="24790" y="0"/>
                  </a:lnTo>
                  <a:lnTo>
                    <a:pt x="0" y="24777"/>
                  </a:lnTo>
                  <a:lnTo>
                    <a:pt x="0" y="32359"/>
                  </a:lnTo>
                  <a:lnTo>
                    <a:pt x="24790" y="57150"/>
                  </a:lnTo>
                  <a:lnTo>
                    <a:pt x="32372" y="57150"/>
                  </a:lnTo>
                  <a:lnTo>
                    <a:pt x="57150" y="32359"/>
                  </a:lnTo>
                  <a:lnTo>
                    <a:pt x="57150" y="28575"/>
                  </a:lnTo>
                  <a:lnTo>
                    <a:pt x="57150" y="24777"/>
                  </a:lnTo>
                  <a:close/>
                </a:path>
              </a:pathLst>
            </a:custGeom>
            <a:grpFill/>
          </p:spPr>
          <p:txBody>
            <a:bodyPr wrap="square" lIns="0" tIns="0" rIns="0" bIns="0" rtlCol="0"/>
            <a:lstStyle/>
            <a:p>
              <a:endParaRPr sz="1200"/>
            </a:p>
          </p:txBody>
        </p:sp>
        <p:sp>
          <p:nvSpPr>
            <p:cNvPr id="14" name="object 14"/>
            <p:cNvSpPr/>
            <p:nvPr/>
          </p:nvSpPr>
          <p:spPr>
            <a:xfrm>
              <a:off x="372912" y="7820487"/>
              <a:ext cx="2212975" cy="1438275"/>
            </a:xfrm>
            <a:custGeom>
              <a:avLst/>
              <a:gdLst/>
              <a:ahLst/>
              <a:cxnLst/>
              <a:rect l="l" t="t" r="r" b="b"/>
              <a:pathLst>
                <a:path w="2212975" h="1438275">
                  <a:moveTo>
                    <a:pt x="1927544" y="1437811"/>
                  </a:moveTo>
                  <a:lnTo>
                    <a:pt x="285750" y="1437811"/>
                  </a:lnTo>
                  <a:lnTo>
                    <a:pt x="239399" y="1434071"/>
                  </a:lnTo>
                  <a:lnTo>
                    <a:pt x="195430" y="1423244"/>
                  </a:lnTo>
                  <a:lnTo>
                    <a:pt x="154431" y="1405917"/>
                  </a:lnTo>
                  <a:lnTo>
                    <a:pt x="116989" y="1382678"/>
                  </a:lnTo>
                  <a:lnTo>
                    <a:pt x="83694" y="1354117"/>
                  </a:lnTo>
                  <a:lnTo>
                    <a:pt x="55133" y="1320822"/>
                  </a:lnTo>
                  <a:lnTo>
                    <a:pt x="31894" y="1283380"/>
                  </a:lnTo>
                  <a:lnTo>
                    <a:pt x="14567" y="1242381"/>
                  </a:lnTo>
                  <a:lnTo>
                    <a:pt x="3739" y="1198412"/>
                  </a:lnTo>
                  <a:lnTo>
                    <a:pt x="0" y="1152061"/>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50" y="0"/>
                  </a:lnTo>
                  <a:lnTo>
                    <a:pt x="1927544" y="0"/>
                  </a:lnTo>
                  <a:lnTo>
                    <a:pt x="1973894" y="3739"/>
                  </a:lnTo>
                  <a:lnTo>
                    <a:pt x="2017863" y="14567"/>
                  </a:lnTo>
                  <a:lnTo>
                    <a:pt x="2058862" y="31894"/>
                  </a:lnTo>
                  <a:lnTo>
                    <a:pt x="2096304" y="55133"/>
                  </a:lnTo>
                  <a:lnTo>
                    <a:pt x="2129599" y="83694"/>
                  </a:lnTo>
                  <a:lnTo>
                    <a:pt x="2158160" y="116989"/>
                  </a:lnTo>
                  <a:lnTo>
                    <a:pt x="2181399" y="154431"/>
                  </a:lnTo>
                  <a:lnTo>
                    <a:pt x="2198726" y="195430"/>
                  </a:lnTo>
                  <a:lnTo>
                    <a:pt x="2209554" y="239399"/>
                  </a:lnTo>
                  <a:lnTo>
                    <a:pt x="2212883" y="280657"/>
                  </a:lnTo>
                  <a:lnTo>
                    <a:pt x="2212883" y="1157154"/>
                  </a:lnTo>
                  <a:lnTo>
                    <a:pt x="2209554" y="1198412"/>
                  </a:lnTo>
                  <a:lnTo>
                    <a:pt x="2198726" y="1242381"/>
                  </a:lnTo>
                  <a:lnTo>
                    <a:pt x="2181399" y="1283380"/>
                  </a:lnTo>
                  <a:lnTo>
                    <a:pt x="2158160" y="1320822"/>
                  </a:lnTo>
                  <a:lnTo>
                    <a:pt x="2129599" y="1354117"/>
                  </a:lnTo>
                  <a:lnTo>
                    <a:pt x="2096304" y="1382678"/>
                  </a:lnTo>
                  <a:lnTo>
                    <a:pt x="2058862" y="1405917"/>
                  </a:lnTo>
                  <a:lnTo>
                    <a:pt x="2017863" y="1423244"/>
                  </a:lnTo>
                  <a:lnTo>
                    <a:pt x="1973894" y="1434071"/>
                  </a:lnTo>
                  <a:lnTo>
                    <a:pt x="1927544" y="1437811"/>
                  </a:lnTo>
                  <a:close/>
                </a:path>
              </a:pathLst>
            </a:custGeom>
            <a:grpFill/>
          </p:spPr>
          <p:txBody>
            <a:bodyPr wrap="square" lIns="0" tIns="0" rIns="0" bIns="0" rtlCol="0"/>
            <a:lstStyle/>
            <a:p>
              <a:endParaRPr sz="1200"/>
            </a:p>
          </p:txBody>
        </p:sp>
      </p:grpSp>
      <p:sp>
        <p:nvSpPr>
          <p:cNvPr id="15" name="object 15"/>
          <p:cNvSpPr txBox="1"/>
          <p:nvPr/>
        </p:nvSpPr>
        <p:spPr>
          <a:xfrm>
            <a:off x="1372357" y="4141413"/>
            <a:ext cx="1234914" cy="558080"/>
          </a:xfrm>
          <a:prstGeom prst="rect">
            <a:avLst/>
          </a:prstGeom>
        </p:spPr>
        <p:txBody>
          <a:bodyPr vert="horz" wrap="square" lIns="0" tIns="8043" rIns="0" bIns="0" rtlCol="0">
            <a:spAutoFit/>
          </a:bodyPr>
          <a:lstStyle/>
          <a:p>
            <a:pPr marL="179917" marR="3387" indent="-171450">
              <a:lnSpc>
                <a:spcPct val="116700"/>
              </a:lnSpc>
              <a:spcBef>
                <a:spcPts val="63"/>
              </a:spcBef>
              <a:buFont typeface="Arial" panose="020B0604020202020204" pitchFamily="34" charset="0"/>
              <a:buChar char="•"/>
            </a:pPr>
            <a:r>
              <a:rPr sz="1000" b="1" spc="-3" dirty="0">
                <a:latin typeface="Arial"/>
                <a:cs typeface="Arial"/>
              </a:rPr>
              <a:t>Data </a:t>
            </a:r>
            <a:r>
              <a:rPr sz="1000" b="1" spc="-3" dirty="0" err="1">
                <a:latin typeface="Arial"/>
                <a:cs typeface="Arial"/>
              </a:rPr>
              <a:t>Collectio</a:t>
            </a:r>
            <a:r>
              <a:rPr lang="en-IN" sz="1000" b="1" spc="-3" dirty="0">
                <a:latin typeface="Arial"/>
                <a:cs typeface="Arial"/>
              </a:rPr>
              <a:t>n</a:t>
            </a:r>
          </a:p>
          <a:p>
            <a:pPr marL="179917" marR="3387" indent="-171450">
              <a:lnSpc>
                <a:spcPct val="116700"/>
              </a:lnSpc>
              <a:spcBef>
                <a:spcPts val="63"/>
              </a:spcBef>
              <a:buFont typeface="Arial" panose="020B0604020202020204" pitchFamily="34" charset="0"/>
              <a:buChar char="•"/>
            </a:pPr>
            <a:r>
              <a:rPr lang="en-IN" sz="1000" b="1" spc="-3" dirty="0">
                <a:latin typeface="Arial"/>
                <a:cs typeface="Arial"/>
              </a:rPr>
              <a:t>Data Processing</a:t>
            </a:r>
          </a:p>
          <a:p>
            <a:pPr marL="179917" marR="3387" indent="-171450">
              <a:lnSpc>
                <a:spcPct val="116700"/>
              </a:lnSpc>
              <a:spcBef>
                <a:spcPts val="63"/>
              </a:spcBef>
              <a:buFont typeface="Arial" panose="020B0604020202020204" pitchFamily="34" charset="0"/>
              <a:buChar char="•"/>
            </a:pPr>
            <a:r>
              <a:rPr lang="en-IN" sz="1000" b="1" spc="-3" dirty="0">
                <a:latin typeface="Arial"/>
                <a:cs typeface="Arial"/>
              </a:rPr>
              <a:t>Local Display</a:t>
            </a:r>
          </a:p>
        </p:txBody>
      </p:sp>
      <p:sp>
        <p:nvSpPr>
          <p:cNvPr id="16" name="object 16"/>
          <p:cNvSpPr txBox="1"/>
          <p:nvPr/>
        </p:nvSpPr>
        <p:spPr>
          <a:xfrm>
            <a:off x="248608" y="5213658"/>
            <a:ext cx="1475740" cy="458267"/>
          </a:xfrm>
          <a:prstGeom prst="rect">
            <a:avLst/>
          </a:prstGeom>
          <a:solidFill>
            <a:schemeClr val="tx2">
              <a:lumMod val="75000"/>
            </a:schemeClr>
          </a:solidFill>
        </p:spPr>
        <p:txBody>
          <a:bodyPr vert="horz" wrap="square" lIns="0" tIns="0" rIns="0" bIns="0" rtlCol="0">
            <a:spAutoFit/>
          </a:bodyPr>
          <a:lstStyle/>
          <a:p>
            <a:pPr algn="ctr">
              <a:lnSpc>
                <a:spcPts val="1097"/>
              </a:lnSpc>
            </a:pPr>
            <a:r>
              <a:rPr sz="967" b="1" spc="-17" dirty="0">
                <a:solidFill>
                  <a:srgbClr val="FFFFFF"/>
                </a:solidFill>
                <a:latin typeface="Tahoma"/>
                <a:cs typeface="Tahoma"/>
              </a:rPr>
              <a:t>COMMUNICATION</a:t>
            </a:r>
            <a:endParaRPr sz="967" dirty="0">
              <a:latin typeface="Tahoma"/>
              <a:cs typeface="Tahoma"/>
            </a:endParaRPr>
          </a:p>
          <a:p>
            <a:pPr marL="467807" marR="463150" algn="ctr">
              <a:lnSpc>
                <a:spcPct val="112100"/>
              </a:lnSpc>
            </a:pPr>
            <a:r>
              <a:rPr sz="967" b="1" spc="3" dirty="0">
                <a:solidFill>
                  <a:srgbClr val="FFFFFF"/>
                </a:solidFill>
                <a:latin typeface="Tahoma"/>
                <a:cs typeface="Tahoma"/>
              </a:rPr>
              <a:t>MODULE  </a:t>
            </a:r>
            <a:r>
              <a:rPr sz="967" b="1" spc="-100" dirty="0">
                <a:solidFill>
                  <a:srgbClr val="FFFFFF"/>
                </a:solidFill>
                <a:latin typeface="Tahoma"/>
                <a:cs typeface="Tahoma"/>
              </a:rPr>
              <a:t>(WIFI)</a:t>
            </a:r>
            <a:endParaRPr sz="967" dirty="0">
              <a:latin typeface="Tahoma"/>
              <a:cs typeface="Tahoma"/>
            </a:endParaRPr>
          </a:p>
        </p:txBody>
      </p:sp>
      <p:sp>
        <p:nvSpPr>
          <p:cNvPr id="17" name="object 17"/>
          <p:cNvSpPr txBox="1"/>
          <p:nvPr/>
        </p:nvSpPr>
        <p:spPr>
          <a:xfrm>
            <a:off x="338877" y="5805630"/>
            <a:ext cx="1294976" cy="167076"/>
          </a:xfrm>
          <a:prstGeom prst="rect">
            <a:avLst/>
          </a:prstGeom>
        </p:spPr>
        <p:txBody>
          <a:bodyPr vert="horz" wrap="square" lIns="0" tIns="8043" rIns="0" bIns="0" rtlCol="0">
            <a:spAutoFit/>
          </a:bodyPr>
          <a:lstStyle/>
          <a:p>
            <a:pPr marL="8467">
              <a:spcBef>
                <a:spcPts val="63"/>
              </a:spcBef>
            </a:pPr>
            <a:r>
              <a:rPr sz="1033" b="1" spc="-7" dirty="0">
                <a:latin typeface="Arial"/>
                <a:cs typeface="Arial"/>
              </a:rPr>
              <a:t>Data</a:t>
            </a:r>
            <a:r>
              <a:rPr sz="1033" b="1" spc="-30" dirty="0">
                <a:latin typeface="Arial"/>
                <a:cs typeface="Arial"/>
              </a:rPr>
              <a:t> </a:t>
            </a:r>
            <a:r>
              <a:rPr sz="1033" b="1" spc="-7" dirty="0">
                <a:latin typeface="Arial"/>
                <a:cs typeface="Arial"/>
              </a:rPr>
              <a:t>Transformation</a:t>
            </a:r>
            <a:endParaRPr sz="1033">
              <a:latin typeface="Arial"/>
              <a:cs typeface="Arial"/>
            </a:endParaRPr>
          </a:p>
        </p:txBody>
      </p:sp>
      <p:sp>
        <p:nvSpPr>
          <p:cNvPr id="18" name="object 18"/>
          <p:cNvSpPr/>
          <p:nvPr/>
        </p:nvSpPr>
        <p:spPr>
          <a:xfrm>
            <a:off x="3909156" y="5863216"/>
            <a:ext cx="1318683" cy="673946"/>
          </a:xfrm>
          <a:custGeom>
            <a:avLst/>
            <a:gdLst/>
            <a:ahLst/>
            <a:cxnLst/>
            <a:rect l="l" t="t" r="r" b="b"/>
            <a:pathLst>
              <a:path w="1978025" h="1010920">
                <a:moveTo>
                  <a:pt x="1692217" y="1010480"/>
                </a:moveTo>
                <a:lnTo>
                  <a:pt x="285744" y="1010480"/>
                </a:lnTo>
                <a:lnTo>
                  <a:pt x="239399" y="1006740"/>
                </a:lnTo>
                <a:lnTo>
                  <a:pt x="195430" y="995912"/>
                </a:lnTo>
                <a:lnTo>
                  <a:pt x="154431" y="978585"/>
                </a:lnTo>
                <a:lnTo>
                  <a:pt x="116989" y="955347"/>
                </a:lnTo>
                <a:lnTo>
                  <a:pt x="83694" y="926786"/>
                </a:lnTo>
                <a:lnTo>
                  <a:pt x="55133" y="893490"/>
                </a:lnTo>
                <a:lnTo>
                  <a:pt x="31894" y="856049"/>
                </a:lnTo>
                <a:lnTo>
                  <a:pt x="14567" y="815049"/>
                </a:lnTo>
                <a:lnTo>
                  <a:pt x="3739" y="771080"/>
                </a:lnTo>
                <a:lnTo>
                  <a:pt x="0" y="724731"/>
                </a:lnTo>
                <a:lnTo>
                  <a:pt x="0" y="285749"/>
                </a:lnTo>
                <a:lnTo>
                  <a:pt x="3739" y="239399"/>
                </a:lnTo>
                <a:lnTo>
                  <a:pt x="14567" y="195431"/>
                </a:lnTo>
                <a:lnTo>
                  <a:pt x="31894" y="154431"/>
                </a:lnTo>
                <a:lnTo>
                  <a:pt x="55133" y="116989"/>
                </a:lnTo>
                <a:lnTo>
                  <a:pt x="83694" y="83694"/>
                </a:lnTo>
                <a:lnTo>
                  <a:pt x="116989" y="55133"/>
                </a:lnTo>
                <a:lnTo>
                  <a:pt x="154431" y="31894"/>
                </a:lnTo>
                <a:lnTo>
                  <a:pt x="195430" y="14567"/>
                </a:lnTo>
                <a:lnTo>
                  <a:pt x="239399" y="3739"/>
                </a:lnTo>
                <a:lnTo>
                  <a:pt x="285749" y="0"/>
                </a:lnTo>
                <a:lnTo>
                  <a:pt x="1692212" y="0"/>
                </a:lnTo>
                <a:lnTo>
                  <a:pt x="1738562" y="3739"/>
                </a:lnTo>
                <a:lnTo>
                  <a:pt x="1782531" y="14567"/>
                </a:lnTo>
                <a:lnTo>
                  <a:pt x="1823531" y="31894"/>
                </a:lnTo>
                <a:lnTo>
                  <a:pt x="1860972" y="55133"/>
                </a:lnTo>
                <a:lnTo>
                  <a:pt x="1894268" y="83694"/>
                </a:lnTo>
                <a:lnTo>
                  <a:pt x="1922829" y="116989"/>
                </a:lnTo>
                <a:lnTo>
                  <a:pt x="1946067" y="154431"/>
                </a:lnTo>
                <a:lnTo>
                  <a:pt x="1963394" y="195431"/>
                </a:lnTo>
                <a:lnTo>
                  <a:pt x="1974222" y="239399"/>
                </a:lnTo>
                <a:lnTo>
                  <a:pt x="1977541" y="280530"/>
                </a:lnTo>
                <a:lnTo>
                  <a:pt x="1977541" y="729950"/>
                </a:lnTo>
                <a:lnTo>
                  <a:pt x="1974222" y="771080"/>
                </a:lnTo>
                <a:lnTo>
                  <a:pt x="1963394" y="815049"/>
                </a:lnTo>
                <a:lnTo>
                  <a:pt x="1946067" y="856049"/>
                </a:lnTo>
                <a:lnTo>
                  <a:pt x="1922829" y="893490"/>
                </a:lnTo>
                <a:lnTo>
                  <a:pt x="1894268" y="926786"/>
                </a:lnTo>
                <a:lnTo>
                  <a:pt x="1860972" y="955347"/>
                </a:lnTo>
                <a:lnTo>
                  <a:pt x="1823531" y="978585"/>
                </a:lnTo>
                <a:lnTo>
                  <a:pt x="1782531" y="995912"/>
                </a:lnTo>
                <a:lnTo>
                  <a:pt x="1738562" y="1006740"/>
                </a:lnTo>
                <a:lnTo>
                  <a:pt x="1692217" y="1010480"/>
                </a:lnTo>
                <a:close/>
              </a:path>
            </a:pathLst>
          </a:custGeom>
          <a:solidFill>
            <a:schemeClr val="tx2">
              <a:lumMod val="40000"/>
              <a:lumOff val="60000"/>
            </a:schemeClr>
          </a:solidFill>
        </p:spPr>
        <p:txBody>
          <a:bodyPr wrap="square" lIns="0" tIns="0" rIns="0" bIns="0" rtlCol="0"/>
          <a:lstStyle/>
          <a:p>
            <a:endParaRPr sz="1200"/>
          </a:p>
        </p:txBody>
      </p:sp>
      <p:sp>
        <p:nvSpPr>
          <p:cNvPr id="19" name="object 19"/>
          <p:cNvSpPr txBox="1"/>
          <p:nvPr/>
        </p:nvSpPr>
        <p:spPr>
          <a:xfrm>
            <a:off x="3909156" y="5863215"/>
            <a:ext cx="1318683" cy="246585"/>
          </a:xfrm>
          <a:prstGeom prst="rect">
            <a:avLst/>
          </a:prstGeom>
          <a:solidFill>
            <a:schemeClr val="tx2">
              <a:lumMod val="75000"/>
            </a:schemeClr>
          </a:solidFill>
        </p:spPr>
        <p:txBody>
          <a:bodyPr vert="horz" wrap="square" lIns="0" tIns="41063" rIns="0" bIns="0" rtlCol="0">
            <a:spAutoFit/>
          </a:bodyPr>
          <a:lstStyle/>
          <a:p>
            <a:pPr marL="209137">
              <a:spcBef>
                <a:spcPts val="323"/>
              </a:spcBef>
            </a:pPr>
            <a:r>
              <a:rPr sz="1333" b="1" spc="7" dirty="0">
                <a:solidFill>
                  <a:srgbClr val="FFFFFF"/>
                </a:solidFill>
                <a:latin typeface="Tahoma"/>
                <a:cs typeface="Tahoma"/>
              </a:rPr>
              <a:t>DATABASE</a:t>
            </a:r>
            <a:endParaRPr sz="1333">
              <a:latin typeface="Tahoma"/>
              <a:cs typeface="Tahoma"/>
            </a:endParaRPr>
          </a:p>
        </p:txBody>
      </p:sp>
      <p:sp>
        <p:nvSpPr>
          <p:cNvPr id="20" name="object 20"/>
          <p:cNvSpPr txBox="1"/>
          <p:nvPr/>
        </p:nvSpPr>
        <p:spPr>
          <a:xfrm>
            <a:off x="4097843" y="6282931"/>
            <a:ext cx="941493" cy="141984"/>
          </a:xfrm>
          <a:prstGeom prst="rect">
            <a:avLst/>
          </a:prstGeom>
        </p:spPr>
        <p:txBody>
          <a:bodyPr vert="horz" wrap="square" lIns="0" tIns="8467" rIns="0" bIns="0" rtlCol="0">
            <a:spAutoFit/>
          </a:bodyPr>
          <a:lstStyle/>
          <a:p>
            <a:pPr marL="8467">
              <a:spcBef>
                <a:spcPts val="67"/>
              </a:spcBef>
            </a:pPr>
            <a:r>
              <a:rPr sz="867" b="1" spc="-3" dirty="0">
                <a:latin typeface="Arial"/>
                <a:cs typeface="Arial"/>
              </a:rPr>
              <a:t>No</a:t>
            </a:r>
            <a:r>
              <a:rPr sz="867" b="1" spc="-27" dirty="0">
                <a:latin typeface="Arial"/>
                <a:cs typeface="Arial"/>
              </a:rPr>
              <a:t> </a:t>
            </a:r>
            <a:r>
              <a:rPr sz="867" b="1" spc="-3" dirty="0">
                <a:latin typeface="Arial"/>
                <a:cs typeface="Arial"/>
              </a:rPr>
              <a:t>SQL</a:t>
            </a:r>
            <a:r>
              <a:rPr sz="867" b="1" spc="-23" dirty="0">
                <a:latin typeface="Arial"/>
                <a:cs typeface="Arial"/>
              </a:rPr>
              <a:t> </a:t>
            </a:r>
            <a:r>
              <a:rPr sz="867" b="1" spc="-3" dirty="0">
                <a:latin typeface="Arial"/>
                <a:cs typeface="Arial"/>
              </a:rPr>
              <a:t>Database</a:t>
            </a:r>
            <a:endParaRPr sz="867">
              <a:latin typeface="Arial"/>
              <a:cs typeface="Arial"/>
            </a:endParaRPr>
          </a:p>
        </p:txBody>
      </p:sp>
      <p:grpSp>
        <p:nvGrpSpPr>
          <p:cNvPr id="21" name="object 21"/>
          <p:cNvGrpSpPr/>
          <p:nvPr/>
        </p:nvGrpSpPr>
        <p:grpSpPr>
          <a:xfrm>
            <a:off x="922873" y="2505761"/>
            <a:ext cx="4133541" cy="3921209"/>
            <a:chOff x="1384309" y="3758641"/>
            <a:chExt cx="6200313" cy="5881813"/>
          </a:xfrm>
        </p:grpSpPr>
        <p:sp>
          <p:nvSpPr>
            <p:cNvPr id="22" name="object 22"/>
            <p:cNvSpPr/>
            <p:nvPr/>
          </p:nvSpPr>
          <p:spPr>
            <a:xfrm>
              <a:off x="4938045" y="9125093"/>
              <a:ext cx="862330" cy="420370"/>
            </a:xfrm>
            <a:custGeom>
              <a:avLst/>
              <a:gdLst/>
              <a:ahLst/>
              <a:cxnLst/>
              <a:rect l="l" t="t" r="r" b="b"/>
              <a:pathLst>
                <a:path w="862329" h="420370">
                  <a:moveTo>
                    <a:pt x="0" y="0"/>
                  </a:moveTo>
                  <a:lnTo>
                    <a:pt x="280326" y="0"/>
                  </a:lnTo>
                  <a:lnTo>
                    <a:pt x="321497" y="4073"/>
                  </a:lnTo>
                  <a:lnTo>
                    <a:pt x="360711" y="15989"/>
                  </a:lnTo>
                  <a:lnTo>
                    <a:pt x="396865" y="35291"/>
                  </a:lnTo>
                  <a:lnTo>
                    <a:pt x="428858" y="61523"/>
                  </a:lnTo>
                  <a:lnTo>
                    <a:pt x="455090" y="93516"/>
                  </a:lnTo>
                  <a:lnTo>
                    <a:pt x="474392" y="129671"/>
                  </a:lnTo>
                  <a:lnTo>
                    <a:pt x="486308" y="168884"/>
                  </a:lnTo>
                  <a:lnTo>
                    <a:pt x="490382" y="210056"/>
                  </a:lnTo>
                  <a:lnTo>
                    <a:pt x="490382" y="234452"/>
                  </a:lnTo>
                  <a:lnTo>
                    <a:pt x="493982" y="270841"/>
                  </a:lnTo>
                  <a:lnTo>
                    <a:pt x="521575" y="337456"/>
                  </a:lnTo>
                  <a:lnTo>
                    <a:pt x="573038" y="388919"/>
                  </a:lnTo>
                  <a:lnTo>
                    <a:pt x="639652" y="416511"/>
                  </a:lnTo>
                  <a:lnTo>
                    <a:pt x="676042" y="420112"/>
                  </a:lnTo>
                  <a:lnTo>
                    <a:pt x="861702" y="420112"/>
                  </a:lnTo>
                </a:path>
              </a:pathLst>
            </a:custGeom>
            <a:ln w="47624">
              <a:solidFill>
                <a:srgbClr val="A6A6A6"/>
              </a:solidFill>
            </a:ln>
          </p:spPr>
          <p:txBody>
            <a:bodyPr wrap="square" lIns="0" tIns="0" rIns="0" bIns="0" rtlCol="0"/>
            <a:lstStyle/>
            <a:p>
              <a:endParaRPr sz="1200"/>
            </a:p>
          </p:txBody>
        </p:sp>
        <p:pic>
          <p:nvPicPr>
            <p:cNvPr id="23" name="object 23"/>
            <p:cNvPicPr/>
            <p:nvPr/>
          </p:nvPicPr>
          <p:blipFill>
            <a:blip r:embed="rId3" cstate="print"/>
            <a:stretch>
              <a:fillRect/>
            </a:stretch>
          </p:blipFill>
          <p:spPr>
            <a:xfrm>
              <a:off x="5799747" y="9449955"/>
              <a:ext cx="142874" cy="190499"/>
            </a:xfrm>
            <a:prstGeom prst="rect">
              <a:avLst/>
            </a:prstGeom>
          </p:spPr>
        </p:pic>
        <p:pic>
          <p:nvPicPr>
            <p:cNvPr id="25" name="object 25"/>
            <p:cNvPicPr/>
            <p:nvPr/>
          </p:nvPicPr>
          <p:blipFill>
            <a:blip r:embed="rId4" cstate="print"/>
            <a:stretch>
              <a:fillRect/>
            </a:stretch>
          </p:blipFill>
          <p:spPr>
            <a:xfrm>
              <a:off x="7394123" y="3758641"/>
              <a:ext cx="190499" cy="285007"/>
            </a:xfrm>
            <a:prstGeom prst="rect">
              <a:avLst/>
            </a:prstGeom>
          </p:spPr>
        </p:pic>
        <p:sp>
          <p:nvSpPr>
            <p:cNvPr id="26" name="object 26"/>
            <p:cNvSpPr/>
            <p:nvPr/>
          </p:nvSpPr>
          <p:spPr>
            <a:xfrm>
              <a:off x="2897777" y="4912765"/>
              <a:ext cx="1308735" cy="681990"/>
            </a:xfrm>
            <a:custGeom>
              <a:avLst/>
              <a:gdLst/>
              <a:ahLst/>
              <a:cxnLst/>
              <a:rect l="l" t="t" r="r" b="b"/>
              <a:pathLst>
                <a:path w="1308735" h="681989">
                  <a:moveTo>
                    <a:pt x="1308153"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681566"/>
                  </a:lnTo>
                </a:path>
              </a:pathLst>
            </a:custGeom>
            <a:ln w="47624">
              <a:solidFill>
                <a:srgbClr val="A6A6A6"/>
              </a:solidFill>
            </a:ln>
          </p:spPr>
          <p:txBody>
            <a:bodyPr wrap="square" lIns="0" tIns="0" rIns="0" bIns="0" rtlCol="0"/>
            <a:lstStyle/>
            <a:p>
              <a:endParaRPr sz="1200"/>
            </a:p>
          </p:txBody>
        </p:sp>
        <p:pic>
          <p:nvPicPr>
            <p:cNvPr id="27" name="object 27"/>
            <p:cNvPicPr/>
            <p:nvPr/>
          </p:nvPicPr>
          <p:blipFill>
            <a:blip r:embed="rId5" cstate="print"/>
            <a:stretch>
              <a:fillRect/>
            </a:stretch>
          </p:blipFill>
          <p:spPr>
            <a:xfrm>
              <a:off x="2802527" y="5582425"/>
              <a:ext cx="190499" cy="142874"/>
            </a:xfrm>
            <a:prstGeom prst="rect">
              <a:avLst/>
            </a:prstGeom>
          </p:spPr>
        </p:pic>
        <p:sp>
          <p:nvSpPr>
            <p:cNvPr id="28" name="object 28"/>
            <p:cNvSpPr/>
            <p:nvPr/>
          </p:nvSpPr>
          <p:spPr>
            <a:xfrm>
              <a:off x="1479559" y="7339431"/>
              <a:ext cx="1418590" cy="350520"/>
            </a:xfrm>
            <a:custGeom>
              <a:avLst/>
              <a:gdLst/>
              <a:ahLst/>
              <a:cxnLst/>
              <a:rect l="l" t="t" r="r" b="b"/>
              <a:pathLst>
                <a:path w="1418589" h="350520">
                  <a:moveTo>
                    <a:pt x="1418217" y="0"/>
                  </a:moveTo>
                  <a:lnTo>
                    <a:pt x="1418217" y="114299"/>
                  </a:lnTo>
                  <a:lnTo>
                    <a:pt x="1409235" y="158790"/>
                  </a:lnTo>
                  <a:lnTo>
                    <a:pt x="1384740" y="195122"/>
                  </a:lnTo>
                  <a:lnTo>
                    <a:pt x="1348408" y="219617"/>
                  </a:lnTo>
                  <a:lnTo>
                    <a:pt x="1303917" y="228599"/>
                  </a:lnTo>
                  <a:lnTo>
                    <a:pt x="60743" y="228599"/>
                  </a:lnTo>
                  <a:lnTo>
                    <a:pt x="48837" y="229777"/>
                  </a:lnTo>
                  <a:lnTo>
                    <a:pt x="10205" y="255642"/>
                  </a:lnTo>
                  <a:lnTo>
                    <a:pt x="0" y="289343"/>
                  </a:lnTo>
                  <a:lnTo>
                    <a:pt x="0" y="350086"/>
                  </a:lnTo>
                </a:path>
              </a:pathLst>
            </a:custGeom>
            <a:ln w="47624">
              <a:solidFill>
                <a:srgbClr val="A6A6A6"/>
              </a:solidFill>
            </a:ln>
          </p:spPr>
          <p:txBody>
            <a:bodyPr wrap="square" lIns="0" tIns="0" rIns="0" bIns="0" rtlCol="0"/>
            <a:lstStyle/>
            <a:p>
              <a:endParaRPr sz="1200"/>
            </a:p>
          </p:txBody>
        </p:sp>
        <p:pic>
          <p:nvPicPr>
            <p:cNvPr id="29" name="object 29"/>
            <p:cNvPicPr/>
            <p:nvPr/>
          </p:nvPicPr>
          <p:blipFill>
            <a:blip r:embed="rId5" cstate="print"/>
            <a:stretch>
              <a:fillRect/>
            </a:stretch>
          </p:blipFill>
          <p:spPr>
            <a:xfrm>
              <a:off x="1384309" y="7677611"/>
              <a:ext cx="190499" cy="142874"/>
            </a:xfrm>
            <a:prstGeom prst="rect">
              <a:avLst/>
            </a:prstGeom>
          </p:spPr>
        </p:pic>
        <p:sp>
          <p:nvSpPr>
            <p:cNvPr id="30" name="object 30"/>
            <p:cNvSpPr/>
            <p:nvPr/>
          </p:nvSpPr>
          <p:spPr>
            <a:xfrm>
              <a:off x="1479559" y="9282112"/>
              <a:ext cx="1388745" cy="83185"/>
            </a:xfrm>
            <a:custGeom>
              <a:avLst/>
              <a:gdLst/>
              <a:ahLst/>
              <a:cxnLst/>
              <a:rect l="l" t="t" r="r" b="b"/>
              <a:pathLst>
                <a:path w="1388745" h="83184">
                  <a:moveTo>
                    <a:pt x="0" y="0"/>
                  </a:moveTo>
                  <a:lnTo>
                    <a:pt x="0" y="41350"/>
                  </a:lnTo>
                  <a:lnTo>
                    <a:pt x="3249" y="57445"/>
                  </a:lnTo>
                  <a:lnTo>
                    <a:pt x="12111" y="70589"/>
                  </a:lnTo>
                  <a:lnTo>
                    <a:pt x="25254" y="79451"/>
                  </a:lnTo>
                  <a:lnTo>
                    <a:pt x="41350" y="82700"/>
                  </a:lnTo>
                  <a:lnTo>
                    <a:pt x="1388593" y="82700"/>
                  </a:lnTo>
                </a:path>
              </a:pathLst>
            </a:custGeom>
            <a:ln w="47624">
              <a:solidFill>
                <a:srgbClr val="A6A6A6"/>
              </a:solidFill>
            </a:ln>
          </p:spPr>
          <p:txBody>
            <a:bodyPr wrap="square" lIns="0" tIns="0" rIns="0" bIns="0" rtlCol="0"/>
            <a:lstStyle/>
            <a:p>
              <a:endParaRPr sz="1200"/>
            </a:p>
          </p:txBody>
        </p:sp>
        <p:pic>
          <p:nvPicPr>
            <p:cNvPr id="31" name="object 31"/>
            <p:cNvPicPr/>
            <p:nvPr/>
          </p:nvPicPr>
          <p:blipFill>
            <a:blip r:embed="rId3" cstate="print"/>
            <a:stretch>
              <a:fillRect/>
            </a:stretch>
          </p:blipFill>
          <p:spPr>
            <a:xfrm>
              <a:off x="2868152" y="9269562"/>
              <a:ext cx="142874" cy="190499"/>
            </a:xfrm>
            <a:prstGeom prst="rect">
              <a:avLst/>
            </a:prstGeom>
          </p:spPr>
        </p:pic>
      </p:grpSp>
      <p:sp>
        <p:nvSpPr>
          <p:cNvPr id="32" name="object 32"/>
          <p:cNvSpPr/>
          <p:nvPr/>
        </p:nvSpPr>
        <p:spPr>
          <a:xfrm>
            <a:off x="0" y="0"/>
            <a:ext cx="12192000" cy="537210"/>
          </a:xfrm>
          <a:custGeom>
            <a:avLst/>
            <a:gdLst/>
            <a:ahLst/>
            <a:cxnLst/>
            <a:rect l="l" t="t" r="r" b="b"/>
            <a:pathLst>
              <a:path w="18288000" h="805815">
                <a:moveTo>
                  <a:pt x="18287985" y="805436"/>
                </a:moveTo>
                <a:lnTo>
                  <a:pt x="0" y="805436"/>
                </a:lnTo>
                <a:lnTo>
                  <a:pt x="0" y="0"/>
                </a:lnTo>
                <a:lnTo>
                  <a:pt x="18287985" y="0"/>
                </a:lnTo>
                <a:lnTo>
                  <a:pt x="18287985" y="805436"/>
                </a:lnTo>
                <a:close/>
              </a:path>
            </a:pathLst>
          </a:custGeom>
          <a:solidFill>
            <a:schemeClr val="tx2">
              <a:lumMod val="75000"/>
            </a:schemeClr>
          </a:solidFill>
        </p:spPr>
        <p:txBody>
          <a:bodyPr wrap="square" lIns="0" tIns="0" rIns="0" bIns="0" rtlCol="0"/>
          <a:lstStyle/>
          <a:p>
            <a:endParaRPr sz="1200"/>
          </a:p>
        </p:txBody>
      </p:sp>
      <p:sp>
        <p:nvSpPr>
          <p:cNvPr id="33" name="object 33"/>
          <p:cNvSpPr txBox="1">
            <a:spLocks noGrp="1"/>
          </p:cNvSpPr>
          <p:nvPr>
            <p:ph type="title"/>
          </p:nvPr>
        </p:nvSpPr>
        <p:spPr>
          <a:xfrm>
            <a:off x="3387497" y="74782"/>
            <a:ext cx="5290820" cy="367559"/>
          </a:xfrm>
          <a:prstGeom prst="rect">
            <a:avLst/>
          </a:prstGeom>
        </p:spPr>
        <p:txBody>
          <a:bodyPr vert="horz" wrap="square" lIns="0" tIns="8467" rIns="0" bIns="0" rtlCol="0">
            <a:spAutoFit/>
          </a:bodyPr>
          <a:lstStyle/>
          <a:p>
            <a:pPr marL="8467">
              <a:spcBef>
                <a:spcPts val="67"/>
              </a:spcBef>
            </a:pPr>
            <a:r>
              <a:rPr sz="2333" spc="50" dirty="0"/>
              <a:t>H</a:t>
            </a:r>
            <a:r>
              <a:rPr sz="2333" spc="-33" dirty="0"/>
              <a:t>i</a:t>
            </a:r>
            <a:r>
              <a:rPr sz="2333" spc="-167" dirty="0"/>
              <a:t>g</a:t>
            </a:r>
            <a:r>
              <a:rPr sz="2333" spc="-23" dirty="0"/>
              <a:t>h</a:t>
            </a:r>
            <a:r>
              <a:rPr sz="2333" spc="-136" dirty="0"/>
              <a:t> </a:t>
            </a:r>
            <a:r>
              <a:rPr sz="2333" spc="13" dirty="0"/>
              <a:t>l</a:t>
            </a:r>
            <a:r>
              <a:rPr sz="2333" spc="-23" dirty="0"/>
              <a:t>e</a:t>
            </a:r>
            <a:r>
              <a:rPr sz="2333" spc="-3" dirty="0"/>
              <a:t>v</a:t>
            </a:r>
            <a:r>
              <a:rPr sz="2333" spc="-23" dirty="0"/>
              <a:t>e</a:t>
            </a:r>
            <a:r>
              <a:rPr sz="2333" spc="17" dirty="0"/>
              <a:t>l</a:t>
            </a:r>
            <a:r>
              <a:rPr sz="2333" spc="-136" dirty="0"/>
              <a:t> </a:t>
            </a:r>
            <a:r>
              <a:rPr sz="2333" spc="10" dirty="0"/>
              <a:t>D</a:t>
            </a:r>
            <a:r>
              <a:rPr sz="2333" spc="-23" dirty="0"/>
              <a:t>e</a:t>
            </a:r>
            <a:r>
              <a:rPr sz="2333" spc="-47" dirty="0"/>
              <a:t>s</a:t>
            </a:r>
            <a:r>
              <a:rPr sz="2333" spc="-33" dirty="0"/>
              <a:t>i</a:t>
            </a:r>
            <a:r>
              <a:rPr sz="2333" spc="-167" dirty="0"/>
              <a:t>g</a:t>
            </a:r>
            <a:r>
              <a:rPr sz="2333" spc="-27" dirty="0"/>
              <a:t>n</a:t>
            </a:r>
            <a:r>
              <a:rPr sz="2333" spc="-373" dirty="0"/>
              <a:t>/</a:t>
            </a:r>
            <a:r>
              <a:rPr sz="2333" spc="-53" dirty="0"/>
              <a:t>S</a:t>
            </a:r>
            <a:r>
              <a:rPr sz="2333" spc="17" dirty="0"/>
              <a:t>o</a:t>
            </a:r>
            <a:r>
              <a:rPr sz="2333" spc="13" dirty="0"/>
              <a:t>l</a:t>
            </a:r>
            <a:r>
              <a:rPr sz="2333" spc="-43" dirty="0"/>
              <a:t>u</a:t>
            </a:r>
            <a:r>
              <a:rPr sz="2333" spc="3" dirty="0"/>
              <a:t>t</a:t>
            </a:r>
            <a:r>
              <a:rPr sz="2333" spc="-33" dirty="0"/>
              <a:t>i</a:t>
            </a:r>
            <a:r>
              <a:rPr sz="2333" spc="17" dirty="0"/>
              <a:t>o</a:t>
            </a:r>
            <a:r>
              <a:rPr sz="2333" spc="-23" dirty="0"/>
              <a:t>n</a:t>
            </a:r>
            <a:r>
              <a:rPr sz="2333" spc="-136" dirty="0"/>
              <a:t> </a:t>
            </a:r>
            <a:r>
              <a:rPr sz="2333" spc="20" dirty="0"/>
              <a:t>A</a:t>
            </a:r>
            <a:r>
              <a:rPr sz="2333" spc="-30" dirty="0"/>
              <a:t>r</a:t>
            </a:r>
            <a:r>
              <a:rPr sz="2333" spc="60" dirty="0"/>
              <a:t>c</a:t>
            </a:r>
            <a:r>
              <a:rPr sz="2333" spc="-27" dirty="0"/>
              <a:t>h</a:t>
            </a:r>
            <a:r>
              <a:rPr sz="2333" spc="-33" dirty="0"/>
              <a:t>i</a:t>
            </a:r>
            <a:r>
              <a:rPr sz="2333" spc="3" dirty="0"/>
              <a:t>t</a:t>
            </a:r>
            <a:r>
              <a:rPr sz="2333" spc="-23" dirty="0"/>
              <a:t>e</a:t>
            </a:r>
            <a:r>
              <a:rPr sz="2333" spc="60" dirty="0"/>
              <a:t>c</a:t>
            </a:r>
            <a:r>
              <a:rPr sz="2333" spc="7" dirty="0"/>
              <a:t>t</a:t>
            </a:r>
            <a:endParaRPr sz="2333"/>
          </a:p>
        </p:txBody>
      </p:sp>
      <p:sp>
        <p:nvSpPr>
          <p:cNvPr id="34" name="object 34"/>
          <p:cNvSpPr txBox="1"/>
          <p:nvPr/>
        </p:nvSpPr>
        <p:spPr>
          <a:xfrm>
            <a:off x="4041508" y="4303506"/>
            <a:ext cx="1860550" cy="403529"/>
          </a:xfrm>
          <a:prstGeom prst="rect">
            <a:avLst/>
          </a:prstGeom>
        </p:spPr>
        <p:txBody>
          <a:bodyPr vert="horz" wrap="square" lIns="0" tIns="38946" rIns="0" bIns="0" rtlCol="0">
            <a:spAutoFit/>
          </a:bodyPr>
          <a:lstStyle/>
          <a:p>
            <a:pPr marL="8467">
              <a:spcBef>
                <a:spcPts val="306"/>
              </a:spcBef>
            </a:pPr>
            <a:r>
              <a:rPr sz="1100" b="1" spc="7" dirty="0">
                <a:latin typeface="Tahoma"/>
                <a:cs typeface="Tahoma"/>
              </a:rPr>
              <a:t>CROP</a:t>
            </a:r>
            <a:r>
              <a:rPr sz="1100" b="1" spc="-80" dirty="0">
                <a:latin typeface="Tahoma"/>
                <a:cs typeface="Tahoma"/>
              </a:rPr>
              <a:t> </a:t>
            </a:r>
            <a:r>
              <a:rPr sz="1100" b="1" spc="3" dirty="0">
                <a:latin typeface="Tahoma"/>
                <a:cs typeface="Tahoma"/>
              </a:rPr>
              <a:t>RECOMMENDATION</a:t>
            </a:r>
            <a:endParaRPr sz="1100" dirty="0">
              <a:latin typeface="Tahoma"/>
              <a:cs typeface="Tahoma"/>
            </a:endParaRPr>
          </a:p>
          <a:p>
            <a:pPr marL="8467">
              <a:spcBef>
                <a:spcPts val="243"/>
              </a:spcBef>
            </a:pPr>
            <a:r>
              <a:rPr sz="1100" spc="20" dirty="0">
                <a:latin typeface="Lucida Sans Unicode"/>
                <a:cs typeface="Lucida Sans Unicode"/>
              </a:rPr>
              <a:t>C</a:t>
            </a:r>
            <a:r>
              <a:rPr sz="1100" spc="13" dirty="0">
                <a:latin typeface="Lucida Sans Unicode"/>
                <a:cs typeface="Lucida Sans Unicode"/>
              </a:rPr>
              <a:t>ro</a:t>
            </a:r>
            <a:r>
              <a:rPr sz="1100" spc="27" dirty="0">
                <a:latin typeface="Lucida Sans Unicode"/>
                <a:cs typeface="Lucida Sans Unicode"/>
              </a:rPr>
              <a:t>p</a:t>
            </a:r>
            <a:r>
              <a:rPr sz="1100" spc="-76" dirty="0">
                <a:latin typeface="Lucida Sans Unicode"/>
                <a:cs typeface="Lucida Sans Unicode"/>
              </a:rPr>
              <a:t> </a:t>
            </a:r>
            <a:r>
              <a:rPr sz="1100" spc="33" dirty="0">
                <a:latin typeface="Lucida Sans Unicode"/>
                <a:cs typeface="Lucida Sans Unicode"/>
              </a:rPr>
              <a:t>H</a:t>
            </a:r>
            <a:r>
              <a:rPr sz="1100" spc="27" dirty="0">
                <a:latin typeface="Lucida Sans Unicode"/>
                <a:cs typeface="Lucida Sans Unicode"/>
              </a:rPr>
              <a:t>e</a:t>
            </a:r>
            <a:r>
              <a:rPr sz="1100" spc="13" dirty="0">
                <a:latin typeface="Lucida Sans Unicode"/>
                <a:cs typeface="Lucida Sans Unicode"/>
              </a:rPr>
              <a:t>a</a:t>
            </a:r>
            <a:r>
              <a:rPr sz="1100" spc="7" dirty="0">
                <a:latin typeface="Lucida Sans Unicode"/>
                <a:cs typeface="Lucida Sans Unicode"/>
              </a:rPr>
              <a:t>l</a:t>
            </a:r>
            <a:r>
              <a:rPr sz="1100" spc="47" dirty="0">
                <a:latin typeface="Lucida Sans Unicode"/>
                <a:cs typeface="Lucida Sans Unicode"/>
              </a:rPr>
              <a:t>t</a:t>
            </a:r>
            <a:r>
              <a:rPr sz="1100" spc="10" dirty="0">
                <a:latin typeface="Lucida Sans Unicode"/>
                <a:cs typeface="Lucida Sans Unicode"/>
              </a:rPr>
              <a:t>h</a:t>
            </a:r>
            <a:endParaRPr sz="1100" dirty="0">
              <a:latin typeface="Lucida Sans Unicode"/>
              <a:cs typeface="Lucida Sans Unicode"/>
            </a:endParaRPr>
          </a:p>
        </p:txBody>
      </p:sp>
      <p:sp>
        <p:nvSpPr>
          <p:cNvPr id="35" name="object 35"/>
          <p:cNvSpPr txBox="1"/>
          <p:nvPr/>
        </p:nvSpPr>
        <p:spPr>
          <a:xfrm>
            <a:off x="4041508" y="4700851"/>
            <a:ext cx="1029547" cy="604503"/>
          </a:xfrm>
          <a:prstGeom prst="rect">
            <a:avLst/>
          </a:prstGeom>
        </p:spPr>
        <p:txBody>
          <a:bodyPr vert="horz" wrap="square" lIns="0" tIns="8043" rIns="0" bIns="0" rtlCol="0">
            <a:spAutoFit/>
          </a:bodyPr>
          <a:lstStyle/>
          <a:p>
            <a:pPr marL="8467" marR="3387">
              <a:lnSpc>
                <a:spcPct val="118500"/>
              </a:lnSpc>
              <a:spcBef>
                <a:spcPts val="63"/>
              </a:spcBef>
            </a:pPr>
            <a:r>
              <a:rPr sz="1100" dirty="0">
                <a:latin typeface="Lucida Sans Unicode"/>
                <a:cs typeface="Lucida Sans Unicode"/>
              </a:rPr>
              <a:t>Y</a:t>
            </a:r>
            <a:r>
              <a:rPr sz="1100" spc="-20" dirty="0">
                <a:latin typeface="Lucida Sans Unicode"/>
                <a:cs typeface="Lucida Sans Unicode"/>
              </a:rPr>
              <a:t>i</a:t>
            </a:r>
            <a:r>
              <a:rPr sz="1100" spc="27" dirty="0">
                <a:latin typeface="Lucida Sans Unicode"/>
                <a:cs typeface="Lucida Sans Unicode"/>
              </a:rPr>
              <a:t>e</a:t>
            </a:r>
            <a:r>
              <a:rPr sz="1100" spc="7" dirty="0">
                <a:latin typeface="Lucida Sans Unicode"/>
                <a:cs typeface="Lucida Sans Unicode"/>
              </a:rPr>
              <a:t>l</a:t>
            </a:r>
            <a:r>
              <a:rPr sz="1100" spc="27" dirty="0">
                <a:latin typeface="Lucida Sans Unicode"/>
                <a:cs typeface="Lucida Sans Unicode"/>
              </a:rPr>
              <a:t>d</a:t>
            </a:r>
            <a:r>
              <a:rPr sz="1100" spc="-76" dirty="0">
                <a:latin typeface="Lucida Sans Unicode"/>
                <a:cs typeface="Lucida Sans Unicode"/>
              </a:rPr>
              <a:t> </a:t>
            </a:r>
            <a:r>
              <a:rPr sz="1100" spc="63" dirty="0">
                <a:latin typeface="Lucida Sans Unicode"/>
                <a:cs typeface="Lucida Sans Unicode"/>
              </a:rPr>
              <a:t>M</a:t>
            </a:r>
            <a:r>
              <a:rPr sz="1100" spc="13" dirty="0">
                <a:latin typeface="Lucida Sans Unicode"/>
                <a:cs typeface="Lucida Sans Unicode"/>
              </a:rPr>
              <a:t>a</a:t>
            </a:r>
            <a:r>
              <a:rPr sz="1100" spc="-113" dirty="0">
                <a:latin typeface="Lucida Sans Unicode"/>
                <a:cs typeface="Lucida Sans Unicode"/>
              </a:rPr>
              <a:t>x</a:t>
            </a:r>
            <a:r>
              <a:rPr sz="1100" spc="-20" dirty="0">
                <a:latin typeface="Lucida Sans Unicode"/>
                <a:cs typeface="Lucida Sans Unicode"/>
              </a:rPr>
              <a:t>i</a:t>
            </a:r>
            <a:r>
              <a:rPr sz="1100" dirty="0">
                <a:latin typeface="Lucida Sans Unicode"/>
                <a:cs typeface="Lucida Sans Unicode"/>
              </a:rPr>
              <a:t>m</a:t>
            </a:r>
            <a:r>
              <a:rPr sz="1100" spc="-20" dirty="0">
                <a:latin typeface="Lucida Sans Unicode"/>
                <a:cs typeface="Lucida Sans Unicode"/>
              </a:rPr>
              <a:t>i</a:t>
            </a:r>
            <a:r>
              <a:rPr sz="1100" spc="-3" dirty="0">
                <a:latin typeface="Lucida Sans Unicode"/>
                <a:cs typeface="Lucida Sans Unicode"/>
              </a:rPr>
              <a:t>s</a:t>
            </a:r>
            <a:r>
              <a:rPr sz="1100" spc="20" dirty="0">
                <a:latin typeface="Lucida Sans Unicode"/>
                <a:cs typeface="Lucida Sans Unicode"/>
              </a:rPr>
              <a:t>e  </a:t>
            </a:r>
            <a:r>
              <a:rPr sz="1100" spc="23" dirty="0">
                <a:latin typeface="Lucida Sans Unicode"/>
                <a:cs typeface="Lucida Sans Unicode"/>
              </a:rPr>
              <a:t>Data Output </a:t>
            </a:r>
            <a:r>
              <a:rPr sz="1100" spc="27" dirty="0">
                <a:latin typeface="Lucida Sans Unicode"/>
                <a:cs typeface="Lucida Sans Unicode"/>
              </a:rPr>
              <a:t> Prediction</a:t>
            </a:r>
            <a:endParaRPr sz="1100">
              <a:latin typeface="Lucida Sans Unicode"/>
              <a:cs typeface="Lucida Sans Unicode"/>
            </a:endParaRPr>
          </a:p>
        </p:txBody>
      </p:sp>
      <p:grpSp>
        <p:nvGrpSpPr>
          <p:cNvPr id="36" name="object 36"/>
          <p:cNvGrpSpPr/>
          <p:nvPr/>
        </p:nvGrpSpPr>
        <p:grpSpPr>
          <a:xfrm>
            <a:off x="4060870" y="1399689"/>
            <a:ext cx="1873250" cy="4816263"/>
            <a:chOff x="6091305" y="2099533"/>
            <a:chExt cx="2809875" cy="7224395"/>
          </a:xfrm>
        </p:grpSpPr>
        <p:sp>
          <p:nvSpPr>
            <p:cNvPr id="37" name="object 37"/>
            <p:cNvSpPr/>
            <p:nvPr/>
          </p:nvSpPr>
          <p:spPr>
            <a:xfrm>
              <a:off x="7841695" y="8261590"/>
              <a:ext cx="198120" cy="1038860"/>
            </a:xfrm>
            <a:custGeom>
              <a:avLst/>
              <a:gdLst/>
              <a:ahLst/>
              <a:cxnLst/>
              <a:rect l="l" t="t" r="r" b="b"/>
              <a:pathLst>
                <a:path w="198120" h="1038859">
                  <a:moveTo>
                    <a:pt x="0" y="1038473"/>
                  </a:moveTo>
                  <a:lnTo>
                    <a:pt x="98797" y="1038473"/>
                  </a:lnTo>
                  <a:lnTo>
                    <a:pt x="137254" y="1030709"/>
                  </a:lnTo>
                  <a:lnTo>
                    <a:pt x="168657" y="1009536"/>
                  </a:lnTo>
                  <a:lnTo>
                    <a:pt x="189831" y="978132"/>
                  </a:lnTo>
                  <a:lnTo>
                    <a:pt x="197595" y="939675"/>
                  </a:lnTo>
                  <a:lnTo>
                    <a:pt x="197595" y="0"/>
                  </a:lnTo>
                </a:path>
              </a:pathLst>
            </a:custGeom>
            <a:ln w="47624">
              <a:solidFill>
                <a:srgbClr val="A6A6A6"/>
              </a:solidFill>
            </a:ln>
          </p:spPr>
          <p:txBody>
            <a:bodyPr wrap="square" lIns="0" tIns="0" rIns="0" bIns="0" rtlCol="0"/>
            <a:lstStyle/>
            <a:p>
              <a:endParaRPr sz="1200"/>
            </a:p>
          </p:txBody>
        </p:sp>
        <p:pic>
          <p:nvPicPr>
            <p:cNvPr id="38" name="object 38"/>
            <p:cNvPicPr/>
            <p:nvPr/>
          </p:nvPicPr>
          <p:blipFill>
            <a:blip r:embed="rId6" cstate="print"/>
            <a:stretch>
              <a:fillRect/>
            </a:stretch>
          </p:blipFill>
          <p:spPr>
            <a:xfrm>
              <a:off x="7944040" y="8130621"/>
              <a:ext cx="190499" cy="142874"/>
            </a:xfrm>
            <a:prstGeom prst="rect">
              <a:avLst/>
            </a:prstGeom>
          </p:spPr>
        </p:pic>
        <p:sp>
          <p:nvSpPr>
            <p:cNvPr id="39" name="object 39"/>
            <p:cNvSpPr/>
            <p:nvPr/>
          </p:nvSpPr>
          <p:spPr>
            <a:xfrm>
              <a:off x="8817667" y="2194783"/>
              <a:ext cx="59690" cy="4140200"/>
            </a:xfrm>
            <a:custGeom>
              <a:avLst/>
              <a:gdLst/>
              <a:ahLst/>
              <a:cxnLst/>
              <a:rect l="l" t="t" r="r" b="b"/>
              <a:pathLst>
                <a:path w="59690" h="4140200">
                  <a:moveTo>
                    <a:pt x="59642" y="4139740"/>
                  </a:moveTo>
                  <a:lnTo>
                    <a:pt x="59642" y="29821"/>
                  </a:lnTo>
                  <a:lnTo>
                    <a:pt x="57299" y="18213"/>
                  </a:lnTo>
                  <a:lnTo>
                    <a:pt x="50908" y="8734"/>
                  </a:lnTo>
                  <a:lnTo>
                    <a:pt x="41429" y="2343"/>
                  </a:lnTo>
                  <a:lnTo>
                    <a:pt x="29821" y="0"/>
                  </a:lnTo>
                  <a:lnTo>
                    <a:pt x="0" y="0"/>
                  </a:lnTo>
                </a:path>
              </a:pathLst>
            </a:custGeom>
            <a:ln w="47624">
              <a:solidFill>
                <a:srgbClr val="A6A6A6"/>
              </a:solidFill>
            </a:ln>
          </p:spPr>
          <p:txBody>
            <a:bodyPr wrap="square" lIns="0" tIns="0" rIns="0" bIns="0" rtlCol="0"/>
            <a:lstStyle/>
            <a:p>
              <a:endParaRPr sz="1200"/>
            </a:p>
          </p:txBody>
        </p:sp>
        <p:pic>
          <p:nvPicPr>
            <p:cNvPr id="40" name="object 40"/>
            <p:cNvPicPr/>
            <p:nvPr/>
          </p:nvPicPr>
          <p:blipFill>
            <a:blip r:embed="rId7" cstate="print"/>
            <a:stretch>
              <a:fillRect/>
            </a:stretch>
          </p:blipFill>
          <p:spPr>
            <a:xfrm>
              <a:off x="8686699" y="2099533"/>
              <a:ext cx="142874" cy="190499"/>
            </a:xfrm>
            <a:prstGeom prst="rect">
              <a:avLst/>
            </a:prstGeom>
          </p:spPr>
        </p:pic>
        <p:sp>
          <p:nvSpPr>
            <p:cNvPr id="41" name="object 41"/>
            <p:cNvSpPr/>
            <p:nvPr/>
          </p:nvSpPr>
          <p:spPr>
            <a:xfrm>
              <a:off x="8034959" y="7048992"/>
              <a:ext cx="837565" cy="837565"/>
            </a:xfrm>
            <a:custGeom>
              <a:avLst/>
              <a:gdLst/>
              <a:ahLst/>
              <a:cxnLst/>
              <a:rect l="l" t="t" r="r" b="b"/>
              <a:pathLst>
                <a:path w="837565" h="837565">
                  <a:moveTo>
                    <a:pt x="837314" y="418657"/>
                  </a:moveTo>
                  <a:lnTo>
                    <a:pt x="834498" y="467481"/>
                  </a:lnTo>
                  <a:lnTo>
                    <a:pt x="826257" y="514652"/>
                  </a:lnTo>
                  <a:lnTo>
                    <a:pt x="812906" y="559854"/>
                  </a:lnTo>
                  <a:lnTo>
                    <a:pt x="794759" y="602774"/>
                  </a:lnTo>
                  <a:lnTo>
                    <a:pt x="772131" y="643097"/>
                  </a:lnTo>
                  <a:lnTo>
                    <a:pt x="745336" y="680510"/>
                  </a:lnTo>
                  <a:lnTo>
                    <a:pt x="714687" y="714697"/>
                  </a:lnTo>
                  <a:lnTo>
                    <a:pt x="680499" y="745346"/>
                  </a:lnTo>
                  <a:lnTo>
                    <a:pt x="643087" y="772141"/>
                  </a:lnTo>
                  <a:lnTo>
                    <a:pt x="602763" y="794770"/>
                  </a:lnTo>
                  <a:lnTo>
                    <a:pt x="559844" y="812916"/>
                  </a:lnTo>
                  <a:lnTo>
                    <a:pt x="514641" y="826267"/>
                  </a:lnTo>
                  <a:lnTo>
                    <a:pt x="467471" y="834508"/>
                  </a:lnTo>
                  <a:lnTo>
                    <a:pt x="418647" y="837324"/>
                  </a:lnTo>
                  <a:lnTo>
                    <a:pt x="369825" y="834508"/>
                  </a:lnTo>
                  <a:lnTo>
                    <a:pt x="322656" y="826267"/>
                  </a:lnTo>
                  <a:lnTo>
                    <a:pt x="277456" y="812916"/>
                  </a:lnTo>
                  <a:lnTo>
                    <a:pt x="234538" y="794770"/>
                  </a:lnTo>
                  <a:lnTo>
                    <a:pt x="194217" y="772141"/>
                  </a:lnTo>
                  <a:lnTo>
                    <a:pt x="156806" y="745346"/>
                  </a:lnTo>
                  <a:lnTo>
                    <a:pt x="122620" y="714697"/>
                  </a:lnTo>
                  <a:lnTo>
                    <a:pt x="91973" y="680510"/>
                  </a:lnTo>
                  <a:lnTo>
                    <a:pt x="65179" y="643097"/>
                  </a:lnTo>
                  <a:lnTo>
                    <a:pt x="42552" y="602774"/>
                  </a:lnTo>
                  <a:lnTo>
                    <a:pt x="24407" y="559854"/>
                  </a:lnTo>
                  <a:lnTo>
                    <a:pt x="11057" y="514652"/>
                  </a:lnTo>
                  <a:lnTo>
                    <a:pt x="2816" y="467481"/>
                  </a:lnTo>
                  <a:lnTo>
                    <a:pt x="0" y="418657"/>
                  </a:lnTo>
                  <a:lnTo>
                    <a:pt x="2816" y="369833"/>
                  </a:lnTo>
                  <a:lnTo>
                    <a:pt x="11057" y="322663"/>
                  </a:lnTo>
                  <a:lnTo>
                    <a:pt x="24407" y="277461"/>
                  </a:lnTo>
                  <a:lnTo>
                    <a:pt x="42552" y="234542"/>
                  </a:lnTo>
                  <a:lnTo>
                    <a:pt x="65179" y="194220"/>
                  </a:lnTo>
                  <a:lnTo>
                    <a:pt x="91973" y="156808"/>
                  </a:lnTo>
                  <a:lnTo>
                    <a:pt x="122620" y="122622"/>
                  </a:lnTo>
                  <a:lnTo>
                    <a:pt x="156806" y="91974"/>
                  </a:lnTo>
                  <a:lnTo>
                    <a:pt x="194217" y="65180"/>
                  </a:lnTo>
                  <a:lnTo>
                    <a:pt x="234538" y="42552"/>
                  </a:lnTo>
                  <a:lnTo>
                    <a:pt x="277456" y="24407"/>
                  </a:lnTo>
                  <a:lnTo>
                    <a:pt x="322656" y="11057"/>
                  </a:lnTo>
                  <a:lnTo>
                    <a:pt x="369825" y="2816"/>
                  </a:lnTo>
                  <a:lnTo>
                    <a:pt x="418647" y="0"/>
                  </a:lnTo>
                  <a:lnTo>
                    <a:pt x="467471" y="2816"/>
                  </a:lnTo>
                  <a:lnTo>
                    <a:pt x="514641" y="11057"/>
                  </a:lnTo>
                  <a:lnTo>
                    <a:pt x="559844" y="24407"/>
                  </a:lnTo>
                  <a:lnTo>
                    <a:pt x="602763" y="42552"/>
                  </a:lnTo>
                  <a:lnTo>
                    <a:pt x="643087" y="65180"/>
                  </a:lnTo>
                  <a:lnTo>
                    <a:pt x="680499" y="91974"/>
                  </a:lnTo>
                  <a:lnTo>
                    <a:pt x="714687" y="122622"/>
                  </a:lnTo>
                  <a:lnTo>
                    <a:pt x="745336" y="156808"/>
                  </a:lnTo>
                  <a:lnTo>
                    <a:pt x="772131" y="194220"/>
                  </a:lnTo>
                  <a:lnTo>
                    <a:pt x="794759" y="234542"/>
                  </a:lnTo>
                  <a:lnTo>
                    <a:pt x="812906" y="277461"/>
                  </a:lnTo>
                  <a:lnTo>
                    <a:pt x="826257" y="322663"/>
                  </a:lnTo>
                  <a:lnTo>
                    <a:pt x="834498" y="369833"/>
                  </a:lnTo>
                  <a:lnTo>
                    <a:pt x="837314" y="418657"/>
                  </a:lnTo>
                  <a:close/>
                </a:path>
              </a:pathLst>
            </a:custGeom>
            <a:ln w="10459">
              <a:solidFill>
                <a:srgbClr val="1B171A"/>
              </a:solidFill>
            </a:ln>
          </p:spPr>
          <p:txBody>
            <a:bodyPr wrap="square" lIns="0" tIns="0" rIns="0" bIns="0" rtlCol="0"/>
            <a:lstStyle/>
            <a:p>
              <a:endParaRPr sz="1200"/>
            </a:p>
          </p:txBody>
        </p:sp>
        <p:sp>
          <p:nvSpPr>
            <p:cNvPr id="42" name="object 42"/>
            <p:cNvSpPr/>
            <p:nvPr/>
          </p:nvSpPr>
          <p:spPr>
            <a:xfrm>
              <a:off x="8157121" y="7249337"/>
              <a:ext cx="609600" cy="282575"/>
            </a:xfrm>
            <a:custGeom>
              <a:avLst/>
              <a:gdLst/>
              <a:ahLst/>
              <a:cxnLst/>
              <a:rect l="l" t="t" r="r" b="b"/>
              <a:pathLst>
                <a:path w="609600" h="282575">
                  <a:moveTo>
                    <a:pt x="67970" y="112306"/>
                  </a:moveTo>
                  <a:lnTo>
                    <a:pt x="25196" y="100190"/>
                  </a:lnTo>
                  <a:lnTo>
                    <a:pt x="17627" y="99987"/>
                  </a:lnTo>
                  <a:lnTo>
                    <a:pt x="10109" y="100634"/>
                  </a:lnTo>
                  <a:lnTo>
                    <a:pt x="2349" y="102336"/>
                  </a:lnTo>
                  <a:lnTo>
                    <a:pt x="0" y="103009"/>
                  </a:lnTo>
                  <a:lnTo>
                    <a:pt x="152" y="106210"/>
                  </a:lnTo>
                  <a:lnTo>
                    <a:pt x="40424" y="118275"/>
                  </a:lnTo>
                  <a:lnTo>
                    <a:pt x="55575" y="120561"/>
                  </a:lnTo>
                  <a:lnTo>
                    <a:pt x="62979" y="119062"/>
                  </a:lnTo>
                  <a:lnTo>
                    <a:pt x="67437" y="117360"/>
                  </a:lnTo>
                  <a:lnTo>
                    <a:pt x="67970" y="112306"/>
                  </a:lnTo>
                  <a:close/>
                </a:path>
                <a:path w="609600" h="282575">
                  <a:moveTo>
                    <a:pt x="81407" y="191452"/>
                  </a:moveTo>
                  <a:lnTo>
                    <a:pt x="78320" y="186055"/>
                  </a:lnTo>
                  <a:lnTo>
                    <a:pt x="73304" y="185394"/>
                  </a:lnTo>
                  <a:lnTo>
                    <a:pt x="65874" y="185356"/>
                  </a:lnTo>
                  <a:lnTo>
                    <a:pt x="58458" y="186690"/>
                  </a:lnTo>
                  <a:lnTo>
                    <a:pt x="51092" y="188620"/>
                  </a:lnTo>
                  <a:lnTo>
                    <a:pt x="43789" y="190373"/>
                  </a:lnTo>
                  <a:lnTo>
                    <a:pt x="11595" y="202260"/>
                  </a:lnTo>
                  <a:lnTo>
                    <a:pt x="13360" y="203047"/>
                  </a:lnTo>
                  <a:lnTo>
                    <a:pt x="21247" y="205740"/>
                  </a:lnTo>
                  <a:lnTo>
                    <a:pt x="29375" y="207111"/>
                  </a:lnTo>
                  <a:lnTo>
                    <a:pt x="37655" y="207352"/>
                  </a:lnTo>
                  <a:lnTo>
                    <a:pt x="45999" y="206705"/>
                  </a:lnTo>
                  <a:lnTo>
                    <a:pt x="54483" y="205587"/>
                  </a:lnTo>
                  <a:lnTo>
                    <a:pt x="62928" y="203835"/>
                  </a:lnTo>
                  <a:lnTo>
                    <a:pt x="70789" y="200736"/>
                  </a:lnTo>
                  <a:lnTo>
                    <a:pt x="77533" y="195592"/>
                  </a:lnTo>
                  <a:lnTo>
                    <a:pt x="81407" y="191452"/>
                  </a:lnTo>
                  <a:close/>
                </a:path>
                <a:path w="609600" h="282575">
                  <a:moveTo>
                    <a:pt x="92621" y="37033"/>
                  </a:moveTo>
                  <a:lnTo>
                    <a:pt x="65316" y="17272"/>
                  </a:lnTo>
                  <a:lnTo>
                    <a:pt x="57518" y="14719"/>
                  </a:lnTo>
                  <a:lnTo>
                    <a:pt x="48221" y="11087"/>
                  </a:lnTo>
                  <a:lnTo>
                    <a:pt x="39001" y="7391"/>
                  </a:lnTo>
                  <a:lnTo>
                    <a:pt x="29718" y="3886"/>
                  </a:lnTo>
                  <a:lnTo>
                    <a:pt x="20218" y="838"/>
                  </a:lnTo>
                  <a:lnTo>
                    <a:pt x="17284" y="0"/>
                  </a:lnTo>
                  <a:lnTo>
                    <a:pt x="14820" y="3924"/>
                  </a:lnTo>
                  <a:lnTo>
                    <a:pt x="49263" y="29324"/>
                  </a:lnTo>
                  <a:lnTo>
                    <a:pt x="86715" y="38087"/>
                  </a:lnTo>
                  <a:lnTo>
                    <a:pt x="92621" y="37033"/>
                  </a:lnTo>
                  <a:close/>
                </a:path>
                <a:path w="609600" h="282575">
                  <a:moveTo>
                    <a:pt x="107226" y="249847"/>
                  </a:moveTo>
                  <a:lnTo>
                    <a:pt x="106438" y="247586"/>
                  </a:lnTo>
                  <a:lnTo>
                    <a:pt x="104559" y="247129"/>
                  </a:lnTo>
                  <a:lnTo>
                    <a:pt x="96710" y="246913"/>
                  </a:lnTo>
                  <a:lnTo>
                    <a:pt x="88938" y="249212"/>
                  </a:lnTo>
                  <a:lnTo>
                    <a:pt x="81457" y="252857"/>
                  </a:lnTo>
                  <a:lnTo>
                    <a:pt x="74536" y="256667"/>
                  </a:lnTo>
                  <a:lnTo>
                    <a:pt x="67881" y="260210"/>
                  </a:lnTo>
                  <a:lnTo>
                    <a:pt x="60947" y="264312"/>
                  </a:lnTo>
                  <a:lnTo>
                    <a:pt x="54597" y="269138"/>
                  </a:lnTo>
                  <a:lnTo>
                    <a:pt x="49695" y="274828"/>
                  </a:lnTo>
                  <a:lnTo>
                    <a:pt x="47447" y="278384"/>
                  </a:lnTo>
                  <a:lnTo>
                    <a:pt x="51130" y="282181"/>
                  </a:lnTo>
                  <a:lnTo>
                    <a:pt x="54787" y="281444"/>
                  </a:lnTo>
                  <a:lnTo>
                    <a:pt x="61696" y="279222"/>
                  </a:lnTo>
                  <a:lnTo>
                    <a:pt x="68465" y="275856"/>
                  </a:lnTo>
                  <a:lnTo>
                    <a:pt x="75069" y="272072"/>
                  </a:lnTo>
                  <a:lnTo>
                    <a:pt x="81495" y="268541"/>
                  </a:lnTo>
                  <a:lnTo>
                    <a:pt x="88226" y="265303"/>
                  </a:lnTo>
                  <a:lnTo>
                    <a:pt x="95237" y="261645"/>
                  </a:lnTo>
                  <a:lnTo>
                    <a:pt x="101574" y="257162"/>
                  </a:lnTo>
                  <a:lnTo>
                    <a:pt x="106324" y="251447"/>
                  </a:lnTo>
                  <a:lnTo>
                    <a:pt x="107226" y="249847"/>
                  </a:lnTo>
                  <a:close/>
                </a:path>
                <a:path w="609600" h="282575">
                  <a:moveTo>
                    <a:pt x="562025" y="278384"/>
                  </a:moveTo>
                  <a:lnTo>
                    <a:pt x="534936" y="256667"/>
                  </a:lnTo>
                  <a:lnTo>
                    <a:pt x="528116" y="252768"/>
                  </a:lnTo>
                  <a:lnTo>
                    <a:pt x="520573" y="249148"/>
                  </a:lnTo>
                  <a:lnTo>
                    <a:pt x="512699" y="246900"/>
                  </a:lnTo>
                  <a:lnTo>
                    <a:pt x="504913" y="247129"/>
                  </a:lnTo>
                  <a:lnTo>
                    <a:pt x="503034" y="247586"/>
                  </a:lnTo>
                  <a:lnTo>
                    <a:pt x="502246" y="249847"/>
                  </a:lnTo>
                  <a:lnTo>
                    <a:pt x="503161" y="251447"/>
                  </a:lnTo>
                  <a:lnTo>
                    <a:pt x="507936" y="257187"/>
                  </a:lnTo>
                  <a:lnTo>
                    <a:pt x="514273" y="261607"/>
                  </a:lnTo>
                  <a:lnTo>
                    <a:pt x="521258" y="265214"/>
                  </a:lnTo>
                  <a:lnTo>
                    <a:pt x="527989" y="268541"/>
                  </a:lnTo>
                  <a:lnTo>
                    <a:pt x="540969" y="275932"/>
                  </a:lnTo>
                  <a:lnTo>
                    <a:pt x="547801" y="279260"/>
                  </a:lnTo>
                  <a:lnTo>
                    <a:pt x="554697" y="281444"/>
                  </a:lnTo>
                  <a:lnTo>
                    <a:pt x="558355" y="282181"/>
                  </a:lnTo>
                  <a:lnTo>
                    <a:pt x="562025" y="278384"/>
                  </a:lnTo>
                  <a:close/>
                </a:path>
                <a:path w="609600" h="282575">
                  <a:moveTo>
                    <a:pt x="594664" y="3924"/>
                  </a:moveTo>
                  <a:lnTo>
                    <a:pt x="592188" y="0"/>
                  </a:lnTo>
                  <a:lnTo>
                    <a:pt x="589254" y="838"/>
                  </a:lnTo>
                  <a:lnTo>
                    <a:pt x="580796" y="3492"/>
                  </a:lnTo>
                  <a:lnTo>
                    <a:pt x="572516" y="6489"/>
                  </a:lnTo>
                  <a:lnTo>
                    <a:pt x="564311" y="9728"/>
                  </a:lnTo>
                  <a:lnTo>
                    <a:pt x="556094" y="13068"/>
                  </a:lnTo>
                  <a:lnTo>
                    <a:pt x="547306" y="16116"/>
                  </a:lnTo>
                  <a:lnTo>
                    <a:pt x="516851" y="37033"/>
                  </a:lnTo>
                  <a:lnTo>
                    <a:pt x="522757" y="38087"/>
                  </a:lnTo>
                  <a:lnTo>
                    <a:pt x="541337" y="36995"/>
                  </a:lnTo>
                  <a:lnTo>
                    <a:pt x="560222" y="29324"/>
                  </a:lnTo>
                  <a:lnTo>
                    <a:pt x="577761" y="18034"/>
                  </a:lnTo>
                  <a:lnTo>
                    <a:pt x="592302" y="6057"/>
                  </a:lnTo>
                  <a:lnTo>
                    <a:pt x="594664" y="3924"/>
                  </a:lnTo>
                  <a:close/>
                </a:path>
                <a:path w="609600" h="282575">
                  <a:moveTo>
                    <a:pt x="597890" y="202260"/>
                  </a:moveTo>
                  <a:lnTo>
                    <a:pt x="569658" y="191046"/>
                  </a:lnTo>
                  <a:lnTo>
                    <a:pt x="561467" y="189052"/>
                  </a:lnTo>
                  <a:lnTo>
                    <a:pt x="553008" y="186880"/>
                  </a:lnTo>
                  <a:lnTo>
                    <a:pt x="544487" y="185381"/>
                  </a:lnTo>
                  <a:lnTo>
                    <a:pt x="536168" y="185394"/>
                  </a:lnTo>
                  <a:lnTo>
                    <a:pt x="531164" y="186055"/>
                  </a:lnTo>
                  <a:lnTo>
                    <a:pt x="528078" y="191452"/>
                  </a:lnTo>
                  <a:lnTo>
                    <a:pt x="531939" y="195592"/>
                  </a:lnTo>
                  <a:lnTo>
                    <a:pt x="571817" y="207352"/>
                  </a:lnTo>
                  <a:lnTo>
                    <a:pt x="580097" y="207111"/>
                  </a:lnTo>
                  <a:lnTo>
                    <a:pt x="588225" y="205740"/>
                  </a:lnTo>
                  <a:lnTo>
                    <a:pt x="596125" y="203047"/>
                  </a:lnTo>
                  <a:lnTo>
                    <a:pt x="597890" y="202260"/>
                  </a:lnTo>
                  <a:close/>
                </a:path>
                <a:path w="609600" h="282575">
                  <a:moveTo>
                    <a:pt x="609485" y="103009"/>
                  </a:moveTo>
                  <a:lnTo>
                    <a:pt x="607136" y="102336"/>
                  </a:lnTo>
                  <a:lnTo>
                    <a:pt x="599363" y="100634"/>
                  </a:lnTo>
                  <a:lnTo>
                    <a:pt x="591858" y="99987"/>
                  </a:lnTo>
                  <a:lnTo>
                    <a:pt x="584276" y="100190"/>
                  </a:lnTo>
                  <a:lnTo>
                    <a:pt x="545249" y="109499"/>
                  </a:lnTo>
                  <a:lnTo>
                    <a:pt x="541502" y="112306"/>
                  </a:lnTo>
                  <a:lnTo>
                    <a:pt x="542048" y="117360"/>
                  </a:lnTo>
                  <a:lnTo>
                    <a:pt x="546506" y="119062"/>
                  </a:lnTo>
                  <a:lnTo>
                    <a:pt x="553034" y="120484"/>
                  </a:lnTo>
                  <a:lnTo>
                    <a:pt x="559549" y="120180"/>
                  </a:lnTo>
                  <a:lnTo>
                    <a:pt x="598589" y="109766"/>
                  </a:lnTo>
                  <a:lnTo>
                    <a:pt x="609485" y="103009"/>
                  </a:lnTo>
                  <a:close/>
                </a:path>
              </a:pathLst>
            </a:custGeom>
            <a:solidFill>
              <a:srgbClr val="1B171A"/>
            </a:solidFill>
          </p:spPr>
          <p:txBody>
            <a:bodyPr wrap="square" lIns="0" tIns="0" rIns="0" bIns="0" rtlCol="0"/>
            <a:lstStyle/>
            <a:p>
              <a:endParaRPr sz="1200"/>
            </a:p>
          </p:txBody>
        </p:sp>
        <p:sp>
          <p:nvSpPr>
            <p:cNvPr id="43" name="object 43"/>
            <p:cNvSpPr/>
            <p:nvPr/>
          </p:nvSpPr>
          <p:spPr>
            <a:xfrm>
              <a:off x="8120185" y="7560700"/>
              <a:ext cx="582930" cy="178435"/>
            </a:xfrm>
            <a:custGeom>
              <a:avLst/>
              <a:gdLst/>
              <a:ahLst/>
              <a:cxnLst/>
              <a:rect l="l" t="t" r="r" b="b"/>
              <a:pathLst>
                <a:path w="582929" h="178434">
                  <a:moveTo>
                    <a:pt x="56331" y="150331"/>
                  </a:moveTo>
                  <a:lnTo>
                    <a:pt x="66537" y="150331"/>
                  </a:lnTo>
                  <a:lnTo>
                    <a:pt x="89786" y="150331"/>
                  </a:lnTo>
                  <a:lnTo>
                    <a:pt x="115025" y="150331"/>
                  </a:lnTo>
                  <a:lnTo>
                    <a:pt x="131200" y="150331"/>
                  </a:lnTo>
                  <a:lnTo>
                    <a:pt x="150526" y="155335"/>
                  </a:lnTo>
                  <a:lnTo>
                    <a:pt x="191482" y="165970"/>
                  </a:lnTo>
                  <a:lnTo>
                    <a:pt x="247636" y="175670"/>
                  </a:lnTo>
                  <a:lnTo>
                    <a:pt x="312557" y="177872"/>
                  </a:lnTo>
                  <a:lnTo>
                    <a:pt x="379812" y="166010"/>
                  </a:lnTo>
                  <a:lnTo>
                    <a:pt x="446621" y="135396"/>
                  </a:lnTo>
                  <a:lnTo>
                    <a:pt x="489390" y="112427"/>
                  </a:lnTo>
                  <a:lnTo>
                    <a:pt x="532435" y="80368"/>
                  </a:lnTo>
                  <a:lnTo>
                    <a:pt x="572247" y="49467"/>
                  </a:lnTo>
                  <a:lnTo>
                    <a:pt x="582635" y="31501"/>
                  </a:lnTo>
                  <a:lnTo>
                    <a:pt x="582003" y="21129"/>
                  </a:lnTo>
                  <a:lnTo>
                    <a:pt x="577272" y="11460"/>
                  </a:lnTo>
                  <a:lnTo>
                    <a:pt x="569166" y="4383"/>
                  </a:lnTo>
                  <a:lnTo>
                    <a:pt x="559315" y="1080"/>
                  </a:lnTo>
                  <a:lnTo>
                    <a:pt x="548940" y="1710"/>
                  </a:lnTo>
                  <a:lnTo>
                    <a:pt x="539266" y="6434"/>
                  </a:lnTo>
                  <a:lnTo>
                    <a:pt x="465836" y="63276"/>
                  </a:lnTo>
                  <a:lnTo>
                    <a:pt x="365952" y="99026"/>
                  </a:lnTo>
                  <a:lnTo>
                    <a:pt x="308477" y="99026"/>
                  </a:lnTo>
                  <a:lnTo>
                    <a:pt x="297016" y="93026"/>
                  </a:lnTo>
                  <a:lnTo>
                    <a:pt x="293315" y="80772"/>
                  </a:lnTo>
                  <a:lnTo>
                    <a:pt x="301575" y="68700"/>
                  </a:lnTo>
                  <a:lnTo>
                    <a:pt x="325994" y="63245"/>
                  </a:lnTo>
                  <a:lnTo>
                    <a:pt x="396564" y="53920"/>
                  </a:lnTo>
                  <a:lnTo>
                    <a:pt x="406837" y="50700"/>
                  </a:lnTo>
                  <a:lnTo>
                    <a:pt x="414802" y="44022"/>
                  </a:lnTo>
                  <a:lnTo>
                    <a:pt x="419682" y="34848"/>
                  </a:lnTo>
                  <a:lnTo>
                    <a:pt x="420700" y="24136"/>
                  </a:lnTo>
                  <a:lnTo>
                    <a:pt x="417479" y="13862"/>
                  </a:lnTo>
                  <a:lnTo>
                    <a:pt x="410801" y="5897"/>
                  </a:lnTo>
                  <a:lnTo>
                    <a:pt x="401623" y="1017"/>
                  </a:lnTo>
                  <a:lnTo>
                    <a:pt x="390905" y="0"/>
                  </a:lnTo>
                  <a:lnTo>
                    <a:pt x="321714" y="9182"/>
                  </a:lnTo>
                  <a:lnTo>
                    <a:pt x="312097" y="9215"/>
                  </a:lnTo>
                  <a:lnTo>
                    <a:pt x="290819" y="9311"/>
                  </a:lnTo>
                  <a:lnTo>
                    <a:pt x="269238" y="9462"/>
                  </a:lnTo>
                  <a:lnTo>
                    <a:pt x="258714" y="9662"/>
                  </a:lnTo>
                  <a:lnTo>
                    <a:pt x="249510" y="7855"/>
                  </a:lnTo>
                  <a:lnTo>
                    <a:pt x="240309" y="6500"/>
                  </a:lnTo>
                  <a:lnTo>
                    <a:pt x="231194" y="5647"/>
                  </a:lnTo>
                  <a:lnTo>
                    <a:pt x="222249" y="5352"/>
                  </a:lnTo>
                  <a:lnTo>
                    <a:pt x="191291" y="7530"/>
                  </a:lnTo>
                  <a:lnTo>
                    <a:pt x="166641" y="13351"/>
                  </a:lnTo>
                  <a:lnTo>
                    <a:pt x="147978" y="21739"/>
                  </a:lnTo>
                  <a:lnTo>
                    <a:pt x="134979" y="31623"/>
                  </a:lnTo>
                  <a:lnTo>
                    <a:pt x="125075" y="37760"/>
                  </a:lnTo>
                  <a:lnTo>
                    <a:pt x="113554" y="40995"/>
                  </a:lnTo>
                  <a:lnTo>
                    <a:pt x="104007" y="42256"/>
                  </a:lnTo>
                  <a:lnTo>
                    <a:pt x="100027" y="42470"/>
                  </a:lnTo>
                  <a:lnTo>
                    <a:pt x="0" y="42470"/>
                  </a:lnTo>
                </a:path>
              </a:pathLst>
            </a:custGeom>
            <a:ln w="10459">
              <a:solidFill>
                <a:srgbClr val="1B171A"/>
              </a:solidFill>
            </a:ln>
          </p:spPr>
          <p:txBody>
            <a:bodyPr wrap="square" lIns="0" tIns="0" rIns="0" bIns="0" rtlCol="0"/>
            <a:lstStyle/>
            <a:p>
              <a:endParaRPr sz="1200"/>
            </a:p>
          </p:txBody>
        </p:sp>
        <p:pic>
          <p:nvPicPr>
            <p:cNvPr id="44" name="object 44"/>
            <p:cNvPicPr/>
            <p:nvPr/>
          </p:nvPicPr>
          <p:blipFill>
            <a:blip r:embed="rId8" cstate="print"/>
            <a:stretch>
              <a:fillRect/>
            </a:stretch>
          </p:blipFill>
          <p:spPr>
            <a:xfrm>
              <a:off x="8447978" y="7225431"/>
              <a:ext cx="95359" cy="177807"/>
            </a:xfrm>
            <a:prstGeom prst="rect">
              <a:avLst/>
            </a:prstGeom>
          </p:spPr>
        </p:pic>
        <p:pic>
          <p:nvPicPr>
            <p:cNvPr id="45" name="object 45"/>
            <p:cNvPicPr/>
            <p:nvPr/>
          </p:nvPicPr>
          <p:blipFill>
            <a:blip r:embed="rId9" cstate="print"/>
            <a:stretch>
              <a:fillRect/>
            </a:stretch>
          </p:blipFill>
          <p:spPr>
            <a:xfrm>
              <a:off x="8263960" y="7295474"/>
              <a:ext cx="150413" cy="107391"/>
            </a:xfrm>
            <a:prstGeom prst="rect">
              <a:avLst/>
            </a:prstGeom>
          </p:spPr>
        </p:pic>
        <p:sp>
          <p:nvSpPr>
            <p:cNvPr id="46" name="object 46"/>
            <p:cNvSpPr/>
            <p:nvPr/>
          </p:nvSpPr>
          <p:spPr>
            <a:xfrm>
              <a:off x="8495657" y="7295847"/>
              <a:ext cx="0" cy="346075"/>
            </a:xfrm>
            <a:custGeom>
              <a:avLst/>
              <a:gdLst/>
              <a:ahLst/>
              <a:cxnLst/>
              <a:rect l="l" t="t" r="r" b="b"/>
              <a:pathLst>
                <a:path h="346075">
                  <a:moveTo>
                    <a:pt x="0" y="321561"/>
                  </a:moveTo>
                  <a:lnTo>
                    <a:pt x="0" y="345738"/>
                  </a:lnTo>
                </a:path>
                <a:path h="346075">
                  <a:moveTo>
                    <a:pt x="0" y="0"/>
                  </a:moveTo>
                  <a:lnTo>
                    <a:pt x="0" y="266905"/>
                  </a:lnTo>
                </a:path>
              </a:pathLst>
            </a:custGeom>
            <a:ln w="10459">
              <a:solidFill>
                <a:srgbClr val="1B171A"/>
              </a:solidFill>
            </a:ln>
          </p:spPr>
          <p:txBody>
            <a:bodyPr wrap="square" lIns="0" tIns="0" rIns="0" bIns="0" rtlCol="0"/>
            <a:lstStyle/>
            <a:p>
              <a:endParaRPr sz="1200"/>
            </a:p>
          </p:txBody>
        </p:sp>
        <p:pic>
          <p:nvPicPr>
            <p:cNvPr id="47" name="object 47"/>
            <p:cNvPicPr/>
            <p:nvPr/>
          </p:nvPicPr>
          <p:blipFill>
            <a:blip r:embed="rId10" cstate="print"/>
            <a:stretch>
              <a:fillRect/>
            </a:stretch>
          </p:blipFill>
          <p:spPr>
            <a:xfrm>
              <a:off x="8260906" y="7343935"/>
              <a:ext cx="396526" cy="222688"/>
            </a:xfrm>
            <a:prstGeom prst="rect">
              <a:avLst/>
            </a:prstGeom>
          </p:spPr>
        </p:pic>
        <p:sp>
          <p:nvSpPr>
            <p:cNvPr id="48" name="object 48"/>
            <p:cNvSpPr/>
            <p:nvPr/>
          </p:nvSpPr>
          <p:spPr>
            <a:xfrm>
              <a:off x="6091305" y="4001154"/>
              <a:ext cx="2573020" cy="2274570"/>
            </a:xfrm>
            <a:custGeom>
              <a:avLst/>
              <a:gdLst/>
              <a:ahLst/>
              <a:cxnLst/>
              <a:rect l="l" t="t" r="r" b="b"/>
              <a:pathLst>
                <a:path w="2573020" h="2274570">
                  <a:moveTo>
                    <a:pt x="2297427" y="2274127"/>
                  </a:moveTo>
                  <a:lnTo>
                    <a:pt x="275491" y="2274127"/>
                  </a:lnTo>
                  <a:lnTo>
                    <a:pt x="240779" y="2271379"/>
                  </a:lnTo>
                  <a:lnTo>
                    <a:pt x="197320" y="2260912"/>
                  </a:lnTo>
                  <a:lnTo>
                    <a:pt x="156141" y="2243855"/>
                  </a:lnTo>
                  <a:lnTo>
                    <a:pt x="118010" y="2220527"/>
                  </a:lnTo>
                  <a:lnTo>
                    <a:pt x="83694" y="2191245"/>
                  </a:lnTo>
                  <a:lnTo>
                    <a:pt x="54411" y="2156928"/>
                  </a:lnTo>
                  <a:lnTo>
                    <a:pt x="31083" y="2118797"/>
                  </a:lnTo>
                  <a:lnTo>
                    <a:pt x="14026" y="2077618"/>
                  </a:lnTo>
                  <a:lnTo>
                    <a:pt x="3559" y="2034160"/>
                  </a:lnTo>
                  <a:lnTo>
                    <a:pt x="0" y="1989192"/>
                  </a:lnTo>
                  <a:lnTo>
                    <a:pt x="0" y="285746"/>
                  </a:lnTo>
                  <a:lnTo>
                    <a:pt x="3559" y="240779"/>
                  </a:lnTo>
                  <a:lnTo>
                    <a:pt x="14026" y="197320"/>
                  </a:lnTo>
                  <a:lnTo>
                    <a:pt x="31083" y="156141"/>
                  </a:lnTo>
                  <a:lnTo>
                    <a:pt x="54411" y="118010"/>
                  </a:lnTo>
                  <a:lnTo>
                    <a:pt x="83694" y="83694"/>
                  </a:lnTo>
                  <a:lnTo>
                    <a:pt x="118010" y="54412"/>
                  </a:lnTo>
                  <a:lnTo>
                    <a:pt x="156141" y="31083"/>
                  </a:lnTo>
                  <a:lnTo>
                    <a:pt x="197320" y="14026"/>
                  </a:lnTo>
                  <a:lnTo>
                    <a:pt x="240779" y="3559"/>
                  </a:lnTo>
                  <a:lnTo>
                    <a:pt x="285750" y="0"/>
                  </a:lnTo>
                  <a:lnTo>
                    <a:pt x="2287168" y="0"/>
                  </a:lnTo>
                  <a:lnTo>
                    <a:pt x="2332139" y="3559"/>
                  </a:lnTo>
                  <a:lnTo>
                    <a:pt x="2375597" y="14026"/>
                  </a:lnTo>
                  <a:lnTo>
                    <a:pt x="2416776" y="31083"/>
                  </a:lnTo>
                  <a:lnTo>
                    <a:pt x="2454907" y="54412"/>
                  </a:lnTo>
                  <a:lnTo>
                    <a:pt x="2489224" y="83694"/>
                  </a:lnTo>
                  <a:lnTo>
                    <a:pt x="2518506" y="118010"/>
                  </a:lnTo>
                  <a:lnTo>
                    <a:pt x="2541834" y="156141"/>
                  </a:lnTo>
                  <a:lnTo>
                    <a:pt x="2558891" y="197320"/>
                  </a:lnTo>
                  <a:lnTo>
                    <a:pt x="2569358" y="240779"/>
                  </a:lnTo>
                  <a:lnTo>
                    <a:pt x="2572918" y="285746"/>
                  </a:lnTo>
                  <a:lnTo>
                    <a:pt x="2572918" y="1989192"/>
                  </a:lnTo>
                  <a:lnTo>
                    <a:pt x="2569358" y="2034160"/>
                  </a:lnTo>
                  <a:lnTo>
                    <a:pt x="2558891" y="2077618"/>
                  </a:lnTo>
                  <a:lnTo>
                    <a:pt x="2541834" y="2118797"/>
                  </a:lnTo>
                  <a:lnTo>
                    <a:pt x="2518506" y="2156928"/>
                  </a:lnTo>
                  <a:lnTo>
                    <a:pt x="2489224" y="2191245"/>
                  </a:lnTo>
                  <a:lnTo>
                    <a:pt x="2454907" y="2220527"/>
                  </a:lnTo>
                  <a:lnTo>
                    <a:pt x="2416776" y="2243855"/>
                  </a:lnTo>
                  <a:lnTo>
                    <a:pt x="2375597" y="2260912"/>
                  </a:lnTo>
                  <a:lnTo>
                    <a:pt x="2332139" y="2271379"/>
                  </a:lnTo>
                  <a:lnTo>
                    <a:pt x="2297427" y="2274127"/>
                  </a:lnTo>
                  <a:close/>
                </a:path>
              </a:pathLst>
            </a:custGeom>
            <a:solidFill>
              <a:schemeClr val="tx2">
                <a:lumMod val="40000"/>
                <a:lumOff val="60000"/>
              </a:schemeClr>
            </a:solidFill>
          </p:spPr>
          <p:txBody>
            <a:bodyPr wrap="square" lIns="0" tIns="0" rIns="0" bIns="0" rtlCol="0"/>
            <a:lstStyle/>
            <a:p>
              <a:endParaRPr sz="1200" dirty="0"/>
            </a:p>
          </p:txBody>
        </p:sp>
      </p:grpSp>
      <p:sp>
        <p:nvSpPr>
          <p:cNvPr id="49" name="object 49"/>
          <p:cNvSpPr txBox="1"/>
          <p:nvPr/>
        </p:nvSpPr>
        <p:spPr>
          <a:xfrm>
            <a:off x="4060870" y="2667436"/>
            <a:ext cx="1715347" cy="211661"/>
          </a:xfrm>
          <a:prstGeom prst="rect">
            <a:avLst/>
          </a:prstGeom>
          <a:solidFill>
            <a:schemeClr val="tx2">
              <a:lumMod val="75000"/>
            </a:schemeClr>
          </a:solidFill>
        </p:spPr>
        <p:txBody>
          <a:bodyPr vert="horz" wrap="square" lIns="0" tIns="16510" rIns="0" bIns="0" rtlCol="0">
            <a:spAutoFit/>
          </a:bodyPr>
          <a:lstStyle/>
          <a:p>
            <a:pPr marL="134627">
              <a:spcBef>
                <a:spcPts val="130"/>
              </a:spcBef>
            </a:pPr>
            <a:r>
              <a:rPr sz="1267" b="1" spc="10" dirty="0">
                <a:solidFill>
                  <a:srgbClr val="FFFFFF"/>
                </a:solidFill>
                <a:latin typeface="Tahoma"/>
                <a:cs typeface="Tahoma"/>
              </a:rPr>
              <a:t>CLOUD</a:t>
            </a:r>
            <a:r>
              <a:rPr sz="1267" b="1" spc="-90" dirty="0">
                <a:solidFill>
                  <a:srgbClr val="FFFFFF"/>
                </a:solidFill>
                <a:latin typeface="Tahoma"/>
                <a:cs typeface="Tahoma"/>
              </a:rPr>
              <a:t> </a:t>
            </a:r>
            <a:r>
              <a:rPr sz="1267" b="1" spc="-43" dirty="0">
                <a:solidFill>
                  <a:srgbClr val="FFFFFF"/>
                </a:solidFill>
                <a:latin typeface="Tahoma"/>
                <a:cs typeface="Tahoma"/>
              </a:rPr>
              <a:t>SERVICES</a:t>
            </a:r>
            <a:endParaRPr sz="1267" dirty="0">
              <a:latin typeface="Tahoma"/>
              <a:cs typeface="Tahoma"/>
            </a:endParaRPr>
          </a:p>
        </p:txBody>
      </p:sp>
      <p:grpSp>
        <p:nvGrpSpPr>
          <p:cNvPr id="50" name="object 50"/>
          <p:cNvGrpSpPr/>
          <p:nvPr/>
        </p:nvGrpSpPr>
        <p:grpSpPr>
          <a:xfrm>
            <a:off x="1984206" y="3076145"/>
            <a:ext cx="2278422" cy="3665397"/>
            <a:chOff x="2976309" y="4614218"/>
            <a:chExt cx="3417633" cy="5498095"/>
          </a:xfrm>
        </p:grpSpPr>
        <p:sp>
          <p:nvSpPr>
            <p:cNvPr id="51" name="object 51"/>
            <p:cNvSpPr/>
            <p:nvPr/>
          </p:nvSpPr>
          <p:spPr>
            <a:xfrm>
              <a:off x="6336792" y="4704282"/>
              <a:ext cx="57150" cy="1085850"/>
            </a:xfrm>
            <a:custGeom>
              <a:avLst/>
              <a:gdLst/>
              <a:ahLst/>
              <a:cxnLst/>
              <a:rect l="l" t="t" r="r" b="b"/>
              <a:pathLst>
                <a:path w="57150" h="1085850">
                  <a:moveTo>
                    <a:pt x="57150" y="1053490"/>
                  </a:moveTo>
                  <a:lnTo>
                    <a:pt x="32359" y="1028700"/>
                  </a:lnTo>
                  <a:lnTo>
                    <a:pt x="24790" y="1028700"/>
                  </a:lnTo>
                  <a:lnTo>
                    <a:pt x="0" y="1053490"/>
                  </a:lnTo>
                  <a:lnTo>
                    <a:pt x="0" y="1061059"/>
                  </a:lnTo>
                  <a:lnTo>
                    <a:pt x="24790" y="1085850"/>
                  </a:lnTo>
                  <a:lnTo>
                    <a:pt x="32359" y="1085850"/>
                  </a:lnTo>
                  <a:lnTo>
                    <a:pt x="57150" y="1061059"/>
                  </a:lnTo>
                  <a:lnTo>
                    <a:pt x="57150" y="1057275"/>
                  </a:lnTo>
                  <a:lnTo>
                    <a:pt x="57150" y="1053490"/>
                  </a:lnTo>
                  <a:close/>
                </a:path>
                <a:path w="57150" h="1085850">
                  <a:moveTo>
                    <a:pt x="57150" y="796315"/>
                  </a:moveTo>
                  <a:lnTo>
                    <a:pt x="32359" y="771525"/>
                  </a:lnTo>
                  <a:lnTo>
                    <a:pt x="24790" y="771525"/>
                  </a:lnTo>
                  <a:lnTo>
                    <a:pt x="0" y="796315"/>
                  </a:lnTo>
                  <a:lnTo>
                    <a:pt x="0" y="803884"/>
                  </a:lnTo>
                  <a:lnTo>
                    <a:pt x="24790" y="828675"/>
                  </a:lnTo>
                  <a:lnTo>
                    <a:pt x="32359" y="828675"/>
                  </a:lnTo>
                  <a:lnTo>
                    <a:pt x="57150" y="803884"/>
                  </a:lnTo>
                  <a:lnTo>
                    <a:pt x="57150" y="800100"/>
                  </a:lnTo>
                  <a:lnTo>
                    <a:pt x="57150" y="796315"/>
                  </a:lnTo>
                  <a:close/>
                </a:path>
                <a:path w="57150" h="1085850">
                  <a:moveTo>
                    <a:pt x="57150" y="539140"/>
                  </a:moveTo>
                  <a:lnTo>
                    <a:pt x="32359" y="514350"/>
                  </a:lnTo>
                  <a:lnTo>
                    <a:pt x="24790" y="514350"/>
                  </a:lnTo>
                  <a:lnTo>
                    <a:pt x="0" y="539140"/>
                  </a:lnTo>
                  <a:lnTo>
                    <a:pt x="0" y="546709"/>
                  </a:lnTo>
                  <a:lnTo>
                    <a:pt x="24790" y="571500"/>
                  </a:lnTo>
                  <a:lnTo>
                    <a:pt x="32359" y="571500"/>
                  </a:lnTo>
                  <a:lnTo>
                    <a:pt x="57150" y="546709"/>
                  </a:lnTo>
                  <a:lnTo>
                    <a:pt x="57150" y="542925"/>
                  </a:lnTo>
                  <a:lnTo>
                    <a:pt x="57150" y="539140"/>
                  </a:lnTo>
                  <a:close/>
                </a:path>
                <a:path w="57150" h="1085850">
                  <a:moveTo>
                    <a:pt x="57150" y="24790"/>
                  </a:moveTo>
                  <a:lnTo>
                    <a:pt x="32359" y="0"/>
                  </a:lnTo>
                  <a:lnTo>
                    <a:pt x="24790" y="0"/>
                  </a:lnTo>
                  <a:lnTo>
                    <a:pt x="0" y="24790"/>
                  </a:lnTo>
                  <a:lnTo>
                    <a:pt x="0" y="32359"/>
                  </a:lnTo>
                  <a:lnTo>
                    <a:pt x="24790" y="57150"/>
                  </a:lnTo>
                  <a:lnTo>
                    <a:pt x="32359" y="57150"/>
                  </a:lnTo>
                  <a:lnTo>
                    <a:pt x="57150" y="32359"/>
                  </a:lnTo>
                  <a:lnTo>
                    <a:pt x="57150" y="28575"/>
                  </a:lnTo>
                  <a:lnTo>
                    <a:pt x="57150" y="24790"/>
                  </a:lnTo>
                  <a:close/>
                </a:path>
              </a:pathLst>
            </a:custGeom>
            <a:solidFill>
              <a:srgbClr val="000000"/>
            </a:solidFill>
          </p:spPr>
          <p:txBody>
            <a:bodyPr wrap="square" lIns="0" tIns="0" rIns="0" bIns="0" rtlCol="0"/>
            <a:lstStyle/>
            <a:p>
              <a:endParaRPr sz="1200"/>
            </a:p>
          </p:txBody>
        </p:sp>
        <p:pic>
          <p:nvPicPr>
            <p:cNvPr id="52" name="object 52"/>
            <p:cNvPicPr/>
            <p:nvPr/>
          </p:nvPicPr>
          <p:blipFill>
            <a:blip r:embed="rId11" cstate="print"/>
            <a:stretch>
              <a:fillRect/>
            </a:stretch>
          </p:blipFill>
          <p:spPr>
            <a:xfrm>
              <a:off x="4523729" y="4614218"/>
              <a:ext cx="1562099" cy="1381123"/>
            </a:xfrm>
            <a:prstGeom prst="rect">
              <a:avLst/>
            </a:prstGeom>
          </p:spPr>
        </p:pic>
        <p:sp>
          <p:nvSpPr>
            <p:cNvPr id="53" name="object 53"/>
            <p:cNvSpPr/>
            <p:nvPr/>
          </p:nvSpPr>
          <p:spPr>
            <a:xfrm>
              <a:off x="2976309" y="7981253"/>
              <a:ext cx="1982469" cy="2131060"/>
            </a:xfrm>
            <a:custGeom>
              <a:avLst/>
              <a:gdLst/>
              <a:ahLst/>
              <a:cxnLst/>
              <a:rect l="l" t="t" r="r" b="b"/>
              <a:pathLst>
                <a:path w="1982470" h="2131059">
                  <a:moveTo>
                    <a:pt x="1715965" y="2130793"/>
                  </a:moveTo>
                  <a:lnTo>
                    <a:pt x="266301" y="2130793"/>
                  </a:lnTo>
                  <a:lnTo>
                    <a:pt x="239399" y="2128623"/>
                  </a:lnTo>
                  <a:lnTo>
                    <a:pt x="195430" y="2117795"/>
                  </a:lnTo>
                  <a:lnTo>
                    <a:pt x="154431" y="2100468"/>
                  </a:lnTo>
                  <a:lnTo>
                    <a:pt x="116989" y="2077229"/>
                  </a:lnTo>
                  <a:lnTo>
                    <a:pt x="83694" y="2048668"/>
                  </a:lnTo>
                  <a:lnTo>
                    <a:pt x="55132" y="2015373"/>
                  </a:lnTo>
                  <a:lnTo>
                    <a:pt x="31894" y="1977931"/>
                  </a:lnTo>
                  <a:lnTo>
                    <a:pt x="14567" y="1936932"/>
                  </a:lnTo>
                  <a:lnTo>
                    <a:pt x="3739" y="1892963"/>
                  </a:lnTo>
                  <a:lnTo>
                    <a:pt x="0" y="1846616"/>
                  </a:lnTo>
                  <a:lnTo>
                    <a:pt x="0" y="285746"/>
                  </a:lnTo>
                  <a:lnTo>
                    <a:pt x="3739" y="239399"/>
                  </a:lnTo>
                  <a:lnTo>
                    <a:pt x="14567" y="195431"/>
                  </a:lnTo>
                  <a:lnTo>
                    <a:pt x="31894" y="154431"/>
                  </a:lnTo>
                  <a:lnTo>
                    <a:pt x="55132" y="116989"/>
                  </a:lnTo>
                  <a:lnTo>
                    <a:pt x="83694" y="83694"/>
                  </a:lnTo>
                  <a:lnTo>
                    <a:pt x="116989" y="55133"/>
                  </a:lnTo>
                  <a:lnTo>
                    <a:pt x="154431" y="31894"/>
                  </a:lnTo>
                  <a:lnTo>
                    <a:pt x="195430" y="14567"/>
                  </a:lnTo>
                  <a:lnTo>
                    <a:pt x="239399" y="3739"/>
                  </a:lnTo>
                  <a:lnTo>
                    <a:pt x="285749" y="0"/>
                  </a:lnTo>
                  <a:lnTo>
                    <a:pt x="1696516" y="0"/>
                  </a:lnTo>
                  <a:lnTo>
                    <a:pt x="1742866" y="3739"/>
                  </a:lnTo>
                  <a:lnTo>
                    <a:pt x="1786835" y="14567"/>
                  </a:lnTo>
                  <a:lnTo>
                    <a:pt x="1827835" y="31894"/>
                  </a:lnTo>
                  <a:lnTo>
                    <a:pt x="1865276" y="55133"/>
                  </a:lnTo>
                  <a:lnTo>
                    <a:pt x="1898572" y="83694"/>
                  </a:lnTo>
                  <a:lnTo>
                    <a:pt x="1927133" y="116989"/>
                  </a:lnTo>
                  <a:lnTo>
                    <a:pt x="1950371" y="154431"/>
                  </a:lnTo>
                  <a:lnTo>
                    <a:pt x="1967698" y="195431"/>
                  </a:lnTo>
                  <a:lnTo>
                    <a:pt x="1978526" y="239399"/>
                  </a:lnTo>
                  <a:lnTo>
                    <a:pt x="1982266" y="285746"/>
                  </a:lnTo>
                  <a:lnTo>
                    <a:pt x="1982266" y="1846616"/>
                  </a:lnTo>
                  <a:lnTo>
                    <a:pt x="1978526" y="1892963"/>
                  </a:lnTo>
                  <a:lnTo>
                    <a:pt x="1967698" y="1936932"/>
                  </a:lnTo>
                  <a:lnTo>
                    <a:pt x="1950371" y="1977931"/>
                  </a:lnTo>
                  <a:lnTo>
                    <a:pt x="1927133" y="2015373"/>
                  </a:lnTo>
                  <a:lnTo>
                    <a:pt x="1898572" y="2048668"/>
                  </a:lnTo>
                  <a:lnTo>
                    <a:pt x="1865276" y="2077229"/>
                  </a:lnTo>
                  <a:lnTo>
                    <a:pt x="1827835" y="2100468"/>
                  </a:lnTo>
                  <a:lnTo>
                    <a:pt x="1786835" y="2117795"/>
                  </a:lnTo>
                  <a:lnTo>
                    <a:pt x="1742866" y="2128623"/>
                  </a:lnTo>
                  <a:lnTo>
                    <a:pt x="1715965" y="2130793"/>
                  </a:lnTo>
                  <a:close/>
                </a:path>
              </a:pathLst>
            </a:custGeom>
            <a:solidFill>
              <a:schemeClr val="tx2">
                <a:lumMod val="40000"/>
                <a:lumOff val="60000"/>
              </a:schemeClr>
            </a:solidFill>
          </p:spPr>
          <p:txBody>
            <a:bodyPr wrap="square" lIns="0" tIns="0" rIns="0" bIns="0" rtlCol="0"/>
            <a:lstStyle/>
            <a:p>
              <a:endParaRPr sz="1200" dirty="0"/>
            </a:p>
          </p:txBody>
        </p:sp>
      </p:grpSp>
      <p:sp>
        <p:nvSpPr>
          <p:cNvPr id="54" name="object 54"/>
          <p:cNvSpPr txBox="1"/>
          <p:nvPr/>
        </p:nvSpPr>
        <p:spPr>
          <a:xfrm>
            <a:off x="4328084" y="3031935"/>
            <a:ext cx="1078230" cy="856239"/>
          </a:xfrm>
          <a:prstGeom prst="rect">
            <a:avLst/>
          </a:prstGeom>
        </p:spPr>
        <p:txBody>
          <a:bodyPr vert="horz" wrap="square" lIns="0" tIns="8043" rIns="0" bIns="0" rtlCol="0">
            <a:spAutoFit/>
          </a:bodyPr>
          <a:lstStyle/>
          <a:p>
            <a:pPr marL="8467" marR="293385" indent="3810">
              <a:lnSpc>
                <a:spcPct val="116399"/>
              </a:lnSpc>
              <a:spcBef>
                <a:spcPts val="63"/>
              </a:spcBef>
            </a:pPr>
            <a:r>
              <a:rPr sz="967" b="1" spc="3" dirty="0">
                <a:latin typeface="Arial"/>
                <a:cs typeface="Arial"/>
              </a:rPr>
              <a:t>Data</a:t>
            </a:r>
            <a:r>
              <a:rPr sz="967" b="1" spc="-47" dirty="0">
                <a:latin typeface="Arial"/>
                <a:cs typeface="Arial"/>
              </a:rPr>
              <a:t> </a:t>
            </a:r>
            <a:r>
              <a:rPr sz="967" b="1" spc="3" dirty="0">
                <a:latin typeface="Arial"/>
                <a:cs typeface="Arial"/>
              </a:rPr>
              <a:t>Storage </a:t>
            </a:r>
            <a:r>
              <a:rPr sz="967" b="1" spc="-257" dirty="0">
                <a:latin typeface="Arial"/>
                <a:cs typeface="Arial"/>
              </a:rPr>
              <a:t> </a:t>
            </a:r>
            <a:r>
              <a:rPr sz="967" b="1" spc="3" dirty="0">
                <a:latin typeface="Arial"/>
                <a:cs typeface="Arial"/>
              </a:rPr>
              <a:t>(No</a:t>
            </a:r>
            <a:r>
              <a:rPr sz="967" b="1" spc="-7" dirty="0">
                <a:latin typeface="Arial"/>
                <a:cs typeface="Arial"/>
              </a:rPr>
              <a:t> </a:t>
            </a:r>
            <a:r>
              <a:rPr sz="967" b="1" spc="3" dirty="0">
                <a:latin typeface="Arial"/>
                <a:cs typeface="Arial"/>
              </a:rPr>
              <a:t>SQL)</a:t>
            </a:r>
            <a:endParaRPr sz="967">
              <a:latin typeface="Arial"/>
              <a:cs typeface="Arial"/>
            </a:endParaRPr>
          </a:p>
          <a:p>
            <a:pPr marL="12277" marR="3387">
              <a:lnSpc>
                <a:spcPct val="116399"/>
              </a:lnSpc>
            </a:pPr>
            <a:r>
              <a:rPr sz="967" b="1" spc="3" dirty="0">
                <a:latin typeface="Arial"/>
                <a:cs typeface="Arial"/>
              </a:rPr>
              <a:t>Data Processing </a:t>
            </a:r>
            <a:r>
              <a:rPr sz="967" b="1" spc="7" dirty="0">
                <a:latin typeface="Arial"/>
                <a:cs typeface="Arial"/>
              </a:rPr>
              <a:t> </a:t>
            </a:r>
            <a:r>
              <a:rPr sz="967" b="1" spc="3" dirty="0">
                <a:latin typeface="Arial"/>
                <a:cs typeface="Arial"/>
              </a:rPr>
              <a:t>Machine</a:t>
            </a:r>
            <a:r>
              <a:rPr sz="967" b="1" spc="-43" dirty="0">
                <a:latin typeface="Arial"/>
                <a:cs typeface="Arial"/>
              </a:rPr>
              <a:t> </a:t>
            </a:r>
            <a:r>
              <a:rPr sz="967" b="1" spc="3" dirty="0">
                <a:latin typeface="Arial"/>
                <a:cs typeface="Arial"/>
              </a:rPr>
              <a:t>Learning </a:t>
            </a:r>
            <a:r>
              <a:rPr sz="967" b="1" spc="-257" dirty="0">
                <a:latin typeface="Arial"/>
                <a:cs typeface="Arial"/>
              </a:rPr>
              <a:t> </a:t>
            </a:r>
            <a:r>
              <a:rPr sz="967" b="1" spc="3" dirty="0">
                <a:latin typeface="Arial"/>
                <a:cs typeface="Arial"/>
              </a:rPr>
              <a:t>API</a:t>
            </a:r>
            <a:r>
              <a:rPr sz="967" b="1" spc="-17" dirty="0">
                <a:latin typeface="Arial"/>
                <a:cs typeface="Arial"/>
              </a:rPr>
              <a:t> </a:t>
            </a:r>
            <a:r>
              <a:rPr sz="967" b="1" spc="3" dirty="0">
                <a:latin typeface="Arial"/>
                <a:cs typeface="Arial"/>
              </a:rPr>
              <a:t>Management</a:t>
            </a:r>
            <a:endParaRPr sz="967">
              <a:latin typeface="Arial"/>
              <a:cs typeface="Arial"/>
            </a:endParaRPr>
          </a:p>
        </p:txBody>
      </p:sp>
      <p:sp>
        <p:nvSpPr>
          <p:cNvPr id="55" name="object 55"/>
          <p:cNvSpPr txBox="1"/>
          <p:nvPr/>
        </p:nvSpPr>
        <p:spPr>
          <a:xfrm>
            <a:off x="1974848" y="5323308"/>
            <a:ext cx="1321647" cy="200055"/>
          </a:xfrm>
          <a:prstGeom prst="rect">
            <a:avLst/>
          </a:prstGeom>
          <a:solidFill>
            <a:schemeClr val="tx2">
              <a:lumMod val="75000"/>
            </a:schemeClr>
          </a:solidFill>
        </p:spPr>
        <p:txBody>
          <a:bodyPr vert="horz" wrap="square" lIns="0" tIns="45720" rIns="0" bIns="0" rtlCol="0">
            <a:spAutoFit/>
          </a:bodyPr>
          <a:lstStyle/>
          <a:p>
            <a:pPr marL="111766">
              <a:spcBef>
                <a:spcPts val="360"/>
              </a:spcBef>
            </a:pPr>
            <a:r>
              <a:rPr sz="1000" b="1" spc="23" dirty="0">
                <a:solidFill>
                  <a:srgbClr val="FFFFFF"/>
                </a:solidFill>
                <a:latin typeface="Tahoma"/>
                <a:cs typeface="Tahoma"/>
              </a:rPr>
              <a:t>CLOUD</a:t>
            </a:r>
            <a:r>
              <a:rPr sz="1000" b="1" spc="-70" dirty="0">
                <a:solidFill>
                  <a:srgbClr val="FFFFFF"/>
                </a:solidFill>
                <a:latin typeface="Tahoma"/>
                <a:cs typeface="Tahoma"/>
              </a:rPr>
              <a:t> </a:t>
            </a:r>
            <a:r>
              <a:rPr sz="1000" b="1" spc="-23" dirty="0">
                <a:solidFill>
                  <a:srgbClr val="FFFFFF"/>
                </a:solidFill>
                <a:latin typeface="Tahoma"/>
                <a:cs typeface="Tahoma"/>
              </a:rPr>
              <a:t>SERVICES</a:t>
            </a:r>
            <a:endParaRPr sz="1000" dirty="0">
              <a:latin typeface="Tahoma"/>
              <a:cs typeface="Tahoma"/>
            </a:endParaRPr>
          </a:p>
        </p:txBody>
      </p:sp>
      <p:grpSp>
        <p:nvGrpSpPr>
          <p:cNvPr id="56" name="object 56"/>
          <p:cNvGrpSpPr/>
          <p:nvPr/>
        </p:nvGrpSpPr>
        <p:grpSpPr>
          <a:xfrm>
            <a:off x="0" y="1846371"/>
            <a:ext cx="2121747" cy="4651163"/>
            <a:chOff x="0" y="2769555"/>
            <a:chExt cx="3182620" cy="6976745"/>
          </a:xfrm>
        </p:grpSpPr>
        <p:sp>
          <p:nvSpPr>
            <p:cNvPr id="57" name="object 57"/>
            <p:cNvSpPr/>
            <p:nvPr/>
          </p:nvSpPr>
          <p:spPr>
            <a:xfrm>
              <a:off x="3134842" y="8783789"/>
              <a:ext cx="47625" cy="962025"/>
            </a:xfrm>
            <a:custGeom>
              <a:avLst/>
              <a:gdLst/>
              <a:ahLst/>
              <a:cxnLst/>
              <a:rect l="l" t="t" r="r" b="b"/>
              <a:pathLst>
                <a:path w="47625" h="962025">
                  <a:moveTo>
                    <a:pt x="47625" y="935062"/>
                  </a:moveTo>
                  <a:lnTo>
                    <a:pt x="26974" y="914400"/>
                  </a:lnTo>
                  <a:lnTo>
                    <a:pt x="20662" y="914400"/>
                  </a:lnTo>
                  <a:lnTo>
                    <a:pt x="0" y="935062"/>
                  </a:lnTo>
                  <a:lnTo>
                    <a:pt x="0" y="941374"/>
                  </a:lnTo>
                  <a:lnTo>
                    <a:pt x="20662" y="962025"/>
                  </a:lnTo>
                  <a:lnTo>
                    <a:pt x="26974" y="962025"/>
                  </a:lnTo>
                  <a:lnTo>
                    <a:pt x="47625" y="941374"/>
                  </a:lnTo>
                  <a:lnTo>
                    <a:pt x="47625" y="938212"/>
                  </a:lnTo>
                  <a:lnTo>
                    <a:pt x="47625" y="935062"/>
                  </a:lnTo>
                  <a:close/>
                </a:path>
                <a:path w="47625" h="962025">
                  <a:moveTo>
                    <a:pt x="47625" y="706462"/>
                  </a:moveTo>
                  <a:lnTo>
                    <a:pt x="26974" y="685800"/>
                  </a:lnTo>
                  <a:lnTo>
                    <a:pt x="20662" y="685800"/>
                  </a:lnTo>
                  <a:lnTo>
                    <a:pt x="0" y="706462"/>
                  </a:lnTo>
                  <a:lnTo>
                    <a:pt x="0" y="712774"/>
                  </a:lnTo>
                  <a:lnTo>
                    <a:pt x="20662" y="733425"/>
                  </a:lnTo>
                  <a:lnTo>
                    <a:pt x="26974" y="733425"/>
                  </a:lnTo>
                  <a:lnTo>
                    <a:pt x="47625" y="712774"/>
                  </a:lnTo>
                  <a:lnTo>
                    <a:pt x="47625" y="709612"/>
                  </a:lnTo>
                  <a:lnTo>
                    <a:pt x="47625" y="706462"/>
                  </a:lnTo>
                  <a:close/>
                </a:path>
                <a:path w="47625" h="962025">
                  <a:moveTo>
                    <a:pt x="47625" y="477862"/>
                  </a:moveTo>
                  <a:lnTo>
                    <a:pt x="26974" y="457200"/>
                  </a:lnTo>
                  <a:lnTo>
                    <a:pt x="20662" y="457200"/>
                  </a:lnTo>
                  <a:lnTo>
                    <a:pt x="0" y="477862"/>
                  </a:lnTo>
                  <a:lnTo>
                    <a:pt x="0" y="484174"/>
                  </a:lnTo>
                  <a:lnTo>
                    <a:pt x="20662" y="504825"/>
                  </a:lnTo>
                  <a:lnTo>
                    <a:pt x="26974" y="504825"/>
                  </a:lnTo>
                  <a:lnTo>
                    <a:pt x="47625" y="484174"/>
                  </a:lnTo>
                  <a:lnTo>
                    <a:pt x="47625" y="481012"/>
                  </a:lnTo>
                  <a:lnTo>
                    <a:pt x="47625" y="477862"/>
                  </a:lnTo>
                  <a:close/>
                </a:path>
                <a:path w="47625" h="9620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000000"/>
            </a:solidFill>
          </p:spPr>
          <p:txBody>
            <a:bodyPr wrap="square" lIns="0" tIns="0" rIns="0" bIns="0" rtlCol="0"/>
            <a:lstStyle/>
            <a:p>
              <a:endParaRPr sz="1200"/>
            </a:p>
          </p:txBody>
        </p:sp>
        <p:pic>
          <p:nvPicPr>
            <p:cNvPr id="58" name="object 58"/>
            <p:cNvPicPr/>
            <p:nvPr/>
          </p:nvPicPr>
          <p:blipFill>
            <a:blip r:embed="rId12" cstate="print"/>
            <a:stretch>
              <a:fillRect/>
            </a:stretch>
          </p:blipFill>
          <p:spPr>
            <a:xfrm>
              <a:off x="0" y="2769555"/>
              <a:ext cx="2103207" cy="2604871"/>
            </a:xfrm>
            <a:prstGeom prst="rect">
              <a:avLst/>
            </a:prstGeom>
          </p:spPr>
        </p:pic>
      </p:grpSp>
      <p:sp>
        <p:nvSpPr>
          <p:cNvPr id="59" name="object 59"/>
          <p:cNvSpPr txBox="1"/>
          <p:nvPr/>
        </p:nvSpPr>
        <p:spPr>
          <a:xfrm>
            <a:off x="2183234" y="5761553"/>
            <a:ext cx="960543" cy="762239"/>
          </a:xfrm>
          <a:prstGeom prst="rect">
            <a:avLst/>
          </a:prstGeom>
        </p:spPr>
        <p:txBody>
          <a:bodyPr vert="horz" wrap="square" lIns="0" tIns="8043" rIns="0" bIns="0" rtlCol="0">
            <a:spAutoFit/>
          </a:bodyPr>
          <a:lstStyle/>
          <a:p>
            <a:pPr marL="8467" marR="261210" indent="3387">
              <a:lnSpc>
                <a:spcPct val="115399"/>
              </a:lnSpc>
              <a:spcBef>
                <a:spcPts val="63"/>
              </a:spcBef>
            </a:pPr>
            <a:r>
              <a:rPr sz="867" b="1" spc="-3" dirty="0">
                <a:latin typeface="Arial"/>
                <a:cs typeface="Arial"/>
              </a:rPr>
              <a:t>Data Storage </a:t>
            </a:r>
            <a:r>
              <a:rPr sz="867" b="1" spc="-237" dirty="0">
                <a:latin typeface="Arial"/>
                <a:cs typeface="Arial"/>
              </a:rPr>
              <a:t> </a:t>
            </a:r>
            <a:r>
              <a:rPr sz="867" b="1" spc="-3" dirty="0">
                <a:latin typeface="Arial"/>
                <a:cs typeface="Arial"/>
              </a:rPr>
              <a:t>(No</a:t>
            </a:r>
            <a:r>
              <a:rPr sz="867" b="1" spc="-7" dirty="0">
                <a:latin typeface="Arial"/>
                <a:cs typeface="Arial"/>
              </a:rPr>
              <a:t> </a:t>
            </a:r>
            <a:r>
              <a:rPr sz="867" b="1" spc="-3" dirty="0">
                <a:latin typeface="Arial"/>
                <a:cs typeface="Arial"/>
              </a:rPr>
              <a:t>SQL)</a:t>
            </a:r>
            <a:endParaRPr sz="867">
              <a:latin typeface="Arial"/>
              <a:cs typeface="Arial"/>
            </a:endParaRPr>
          </a:p>
          <a:p>
            <a:pPr marL="11854" marR="3387">
              <a:lnSpc>
                <a:spcPct val="115399"/>
              </a:lnSpc>
            </a:pPr>
            <a:r>
              <a:rPr sz="867" b="1" spc="-3" dirty="0">
                <a:latin typeface="Arial"/>
                <a:cs typeface="Arial"/>
              </a:rPr>
              <a:t>Data Processing </a:t>
            </a:r>
            <a:r>
              <a:rPr sz="867" b="1" dirty="0">
                <a:latin typeface="Arial"/>
                <a:cs typeface="Arial"/>
              </a:rPr>
              <a:t> </a:t>
            </a:r>
            <a:r>
              <a:rPr sz="867" b="1" spc="-3" dirty="0">
                <a:latin typeface="Arial"/>
                <a:cs typeface="Arial"/>
              </a:rPr>
              <a:t>Machine Learning </a:t>
            </a:r>
            <a:r>
              <a:rPr sz="867" b="1" spc="-233" dirty="0">
                <a:latin typeface="Arial"/>
                <a:cs typeface="Arial"/>
              </a:rPr>
              <a:t> </a:t>
            </a:r>
            <a:r>
              <a:rPr sz="867" b="1" spc="-3" dirty="0">
                <a:latin typeface="Arial"/>
                <a:cs typeface="Arial"/>
              </a:rPr>
              <a:t>API</a:t>
            </a:r>
            <a:r>
              <a:rPr sz="867" b="1" spc="-13" dirty="0">
                <a:latin typeface="Arial"/>
                <a:cs typeface="Arial"/>
              </a:rPr>
              <a:t> </a:t>
            </a:r>
            <a:r>
              <a:rPr sz="867" b="1" spc="-3" dirty="0">
                <a:latin typeface="Arial"/>
                <a:cs typeface="Arial"/>
              </a:rPr>
              <a:t>Management</a:t>
            </a:r>
            <a:endParaRPr sz="867">
              <a:latin typeface="Arial"/>
              <a:cs typeface="Arial"/>
            </a:endParaRPr>
          </a:p>
        </p:txBody>
      </p:sp>
      <p:sp>
        <p:nvSpPr>
          <p:cNvPr id="60" name="object 60"/>
          <p:cNvSpPr txBox="1"/>
          <p:nvPr/>
        </p:nvSpPr>
        <p:spPr>
          <a:xfrm>
            <a:off x="1179323" y="2284978"/>
            <a:ext cx="914823" cy="125740"/>
          </a:xfrm>
          <a:prstGeom prst="rect">
            <a:avLst/>
          </a:prstGeom>
        </p:spPr>
        <p:txBody>
          <a:bodyPr vert="horz" wrap="square" lIns="0" tIns="7620" rIns="0" bIns="0" rtlCol="0">
            <a:spAutoFit/>
          </a:bodyPr>
          <a:lstStyle/>
          <a:p>
            <a:pPr marL="8467">
              <a:spcBef>
                <a:spcPts val="60"/>
              </a:spcBef>
            </a:pPr>
            <a:r>
              <a:rPr sz="767" b="1" spc="-23" dirty="0">
                <a:latin typeface="Tahoma"/>
                <a:cs typeface="Tahoma"/>
              </a:rPr>
              <a:t>Integrated</a:t>
            </a:r>
            <a:r>
              <a:rPr sz="767" b="1" spc="-47" dirty="0">
                <a:latin typeface="Tahoma"/>
                <a:cs typeface="Tahoma"/>
              </a:rPr>
              <a:t> </a:t>
            </a:r>
            <a:r>
              <a:rPr sz="767" b="1" spc="-13" dirty="0">
                <a:latin typeface="Tahoma"/>
                <a:cs typeface="Tahoma"/>
              </a:rPr>
              <a:t>Sensors</a:t>
            </a:r>
            <a:endParaRPr sz="767">
              <a:latin typeface="Tahoma"/>
              <a:cs typeface="Tahoma"/>
            </a:endParaRPr>
          </a:p>
        </p:txBody>
      </p:sp>
      <p:sp>
        <p:nvSpPr>
          <p:cNvPr id="61" name="object 61"/>
          <p:cNvSpPr txBox="1"/>
          <p:nvPr/>
        </p:nvSpPr>
        <p:spPr>
          <a:xfrm>
            <a:off x="888799" y="3267417"/>
            <a:ext cx="702733" cy="273707"/>
          </a:xfrm>
          <a:prstGeom prst="rect">
            <a:avLst/>
          </a:prstGeom>
        </p:spPr>
        <p:txBody>
          <a:bodyPr vert="horz" wrap="square" lIns="0" tIns="24553" rIns="0" bIns="0" rtlCol="0">
            <a:spAutoFit/>
          </a:bodyPr>
          <a:lstStyle/>
          <a:p>
            <a:pPr algn="ctr">
              <a:spcBef>
                <a:spcPts val="193"/>
              </a:spcBef>
            </a:pPr>
            <a:r>
              <a:rPr sz="767" b="1" spc="-10" dirty="0">
                <a:latin typeface="Tahoma"/>
                <a:cs typeface="Tahoma"/>
              </a:rPr>
              <a:t>Agrotech</a:t>
            </a:r>
            <a:endParaRPr sz="767">
              <a:latin typeface="Tahoma"/>
              <a:cs typeface="Tahoma"/>
            </a:endParaRPr>
          </a:p>
          <a:p>
            <a:pPr algn="ctr">
              <a:spcBef>
                <a:spcPts val="130"/>
              </a:spcBef>
            </a:pPr>
            <a:r>
              <a:rPr sz="767" b="1" spc="-23" dirty="0">
                <a:latin typeface="Tahoma"/>
                <a:cs typeface="Tahoma"/>
              </a:rPr>
              <a:t>(Land</a:t>
            </a:r>
            <a:r>
              <a:rPr sz="767" b="1" spc="-47" dirty="0">
                <a:latin typeface="Tahoma"/>
                <a:cs typeface="Tahoma"/>
              </a:rPr>
              <a:t> </a:t>
            </a:r>
            <a:r>
              <a:rPr sz="767" b="1" spc="-10" dirty="0">
                <a:latin typeface="Tahoma"/>
                <a:cs typeface="Tahoma"/>
              </a:rPr>
              <a:t>Module)</a:t>
            </a:r>
            <a:endParaRPr sz="767">
              <a:latin typeface="Tahoma"/>
              <a:cs typeface="Tahoma"/>
            </a:endParaRPr>
          </a:p>
        </p:txBody>
      </p:sp>
      <p:grpSp>
        <p:nvGrpSpPr>
          <p:cNvPr id="62" name="object 62"/>
          <p:cNvGrpSpPr/>
          <p:nvPr/>
        </p:nvGrpSpPr>
        <p:grpSpPr>
          <a:xfrm>
            <a:off x="671126" y="1631455"/>
            <a:ext cx="488950" cy="345863"/>
            <a:chOff x="1006689" y="2447182"/>
            <a:chExt cx="733425" cy="518795"/>
          </a:xfrm>
        </p:grpSpPr>
        <p:sp>
          <p:nvSpPr>
            <p:cNvPr id="63" name="object 63"/>
            <p:cNvSpPr/>
            <p:nvPr/>
          </p:nvSpPr>
          <p:spPr>
            <a:xfrm>
              <a:off x="1019082" y="2495880"/>
              <a:ext cx="708660" cy="0"/>
            </a:xfrm>
            <a:custGeom>
              <a:avLst/>
              <a:gdLst/>
              <a:ahLst/>
              <a:cxnLst/>
              <a:rect l="l" t="t" r="r" b="b"/>
              <a:pathLst>
                <a:path w="708660">
                  <a:moveTo>
                    <a:pt x="0" y="0"/>
                  </a:moveTo>
                  <a:lnTo>
                    <a:pt x="708252" y="0"/>
                  </a:lnTo>
                </a:path>
              </a:pathLst>
            </a:custGeom>
            <a:ln w="24210">
              <a:solidFill>
                <a:srgbClr val="A6A6A6"/>
              </a:solidFill>
            </a:ln>
          </p:spPr>
          <p:txBody>
            <a:bodyPr wrap="square" lIns="0" tIns="0" rIns="0" bIns="0" rtlCol="0"/>
            <a:lstStyle/>
            <a:p>
              <a:endParaRPr sz="1200"/>
            </a:p>
          </p:txBody>
        </p:sp>
        <p:sp>
          <p:nvSpPr>
            <p:cNvPr id="64" name="object 64"/>
            <p:cNvSpPr/>
            <p:nvPr/>
          </p:nvSpPr>
          <p:spPr>
            <a:xfrm>
              <a:off x="1678914" y="2459565"/>
              <a:ext cx="48895" cy="73025"/>
            </a:xfrm>
            <a:custGeom>
              <a:avLst/>
              <a:gdLst/>
              <a:ahLst/>
              <a:cxnLst/>
              <a:rect l="l" t="t" r="r" b="b"/>
              <a:pathLst>
                <a:path w="48894" h="73025">
                  <a:moveTo>
                    <a:pt x="0" y="0"/>
                  </a:moveTo>
                  <a:lnTo>
                    <a:pt x="48420" y="36315"/>
                  </a:lnTo>
                  <a:lnTo>
                    <a:pt x="0" y="72630"/>
                  </a:lnTo>
                </a:path>
              </a:pathLst>
            </a:custGeom>
            <a:ln w="24210">
              <a:solidFill>
                <a:srgbClr val="A6A6A6"/>
              </a:solidFill>
            </a:ln>
          </p:spPr>
          <p:txBody>
            <a:bodyPr wrap="square" lIns="0" tIns="0" rIns="0" bIns="0" rtlCol="0"/>
            <a:lstStyle/>
            <a:p>
              <a:endParaRPr sz="1200"/>
            </a:p>
          </p:txBody>
        </p:sp>
        <p:sp>
          <p:nvSpPr>
            <p:cNvPr id="65" name="object 65"/>
            <p:cNvSpPr/>
            <p:nvPr/>
          </p:nvSpPr>
          <p:spPr>
            <a:xfrm>
              <a:off x="1019072" y="2483765"/>
              <a:ext cx="0" cy="469900"/>
            </a:xfrm>
            <a:custGeom>
              <a:avLst/>
              <a:gdLst/>
              <a:ahLst/>
              <a:cxnLst/>
              <a:rect l="l" t="t" r="r" b="b"/>
              <a:pathLst>
                <a:path h="469900">
                  <a:moveTo>
                    <a:pt x="0" y="469281"/>
                  </a:moveTo>
                  <a:lnTo>
                    <a:pt x="0" y="0"/>
                  </a:lnTo>
                </a:path>
              </a:pathLst>
            </a:custGeom>
            <a:ln w="24210">
              <a:solidFill>
                <a:srgbClr val="A6A6A6"/>
              </a:solidFill>
            </a:ln>
          </p:spPr>
          <p:txBody>
            <a:bodyPr wrap="square" lIns="0" tIns="0" rIns="0" bIns="0" rtlCol="0"/>
            <a:lstStyle/>
            <a:p>
              <a:endParaRPr sz="1200"/>
            </a:p>
          </p:txBody>
        </p:sp>
      </p:grpSp>
      <p:sp>
        <p:nvSpPr>
          <p:cNvPr id="66" name="object 66"/>
          <p:cNvSpPr txBox="1"/>
          <p:nvPr/>
        </p:nvSpPr>
        <p:spPr>
          <a:xfrm>
            <a:off x="1179322" y="1584840"/>
            <a:ext cx="715857" cy="259045"/>
          </a:xfrm>
          <a:prstGeom prst="rect">
            <a:avLst/>
          </a:prstGeom>
        </p:spPr>
        <p:txBody>
          <a:bodyPr vert="horz" wrap="square" lIns="0" tIns="7620" rIns="0" bIns="0" rtlCol="0">
            <a:spAutoFit/>
          </a:bodyPr>
          <a:lstStyle/>
          <a:p>
            <a:pPr algn="ctr">
              <a:spcBef>
                <a:spcPts val="60"/>
              </a:spcBef>
            </a:pPr>
            <a:r>
              <a:rPr sz="767" b="1" spc="-20" dirty="0">
                <a:latin typeface="Tahoma"/>
                <a:cs typeface="Tahoma"/>
              </a:rPr>
              <a:t>Charging</a:t>
            </a:r>
            <a:r>
              <a:rPr sz="767" b="1" spc="-47" dirty="0">
                <a:latin typeface="Tahoma"/>
                <a:cs typeface="Tahoma"/>
              </a:rPr>
              <a:t> </a:t>
            </a:r>
            <a:r>
              <a:rPr sz="767" b="1" spc="-7" dirty="0">
                <a:latin typeface="Tahoma"/>
                <a:cs typeface="Tahoma"/>
              </a:rPr>
              <a:t>Point</a:t>
            </a:r>
            <a:endParaRPr sz="767">
              <a:latin typeface="Tahoma"/>
              <a:cs typeface="Tahoma"/>
            </a:endParaRPr>
          </a:p>
          <a:p>
            <a:pPr algn="ctr">
              <a:spcBef>
                <a:spcPts val="430"/>
              </a:spcBef>
            </a:pPr>
            <a:r>
              <a:rPr sz="533" spc="3" dirty="0">
                <a:latin typeface="Lucida Sans Unicode"/>
                <a:cs typeface="Lucida Sans Unicode"/>
              </a:rPr>
              <a:t>Top</a:t>
            </a:r>
            <a:r>
              <a:rPr sz="533" spc="-33" dirty="0">
                <a:latin typeface="Lucida Sans Unicode"/>
                <a:cs typeface="Lucida Sans Unicode"/>
              </a:rPr>
              <a:t> </a:t>
            </a:r>
            <a:r>
              <a:rPr sz="533" spc="27" dirty="0">
                <a:latin typeface="Lucida Sans Unicode"/>
                <a:cs typeface="Lucida Sans Unicode"/>
              </a:rPr>
              <a:t>Part</a:t>
            </a:r>
            <a:endParaRPr sz="533">
              <a:latin typeface="Lucida Sans Unicode"/>
              <a:cs typeface="Lucida Sans Unicode"/>
            </a:endParaRPr>
          </a:p>
        </p:txBody>
      </p:sp>
      <p:sp>
        <p:nvSpPr>
          <p:cNvPr id="67" name="object 67"/>
          <p:cNvSpPr txBox="1"/>
          <p:nvPr/>
        </p:nvSpPr>
        <p:spPr>
          <a:xfrm>
            <a:off x="1272903" y="1946031"/>
            <a:ext cx="528743" cy="93125"/>
          </a:xfrm>
          <a:prstGeom prst="rect">
            <a:avLst/>
          </a:prstGeom>
        </p:spPr>
        <p:txBody>
          <a:bodyPr vert="horz" wrap="square" lIns="0" tIns="11007" rIns="0" bIns="0" rtlCol="0">
            <a:spAutoFit/>
          </a:bodyPr>
          <a:lstStyle/>
          <a:p>
            <a:pPr marL="8467">
              <a:spcBef>
                <a:spcPts val="87"/>
              </a:spcBef>
            </a:pPr>
            <a:r>
              <a:rPr sz="533" spc="17" dirty="0">
                <a:latin typeface="Lucida Sans Unicode"/>
                <a:cs typeface="Lucida Sans Unicode"/>
              </a:rPr>
              <a:t>MVP(Agrotech)</a:t>
            </a:r>
            <a:endParaRPr sz="533">
              <a:latin typeface="Lucida Sans Unicode"/>
              <a:cs typeface="Lucida Sans Unicode"/>
            </a:endParaRPr>
          </a:p>
        </p:txBody>
      </p:sp>
      <p:grpSp>
        <p:nvGrpSpPr>
          <p:cNvPr id="68" name="object 68"/>
          <p:cNvGrpSpPr/>
          <p:nvPr/>
        </p:nvGrpSpPr>
        <p:grpSpPr>
          <a:xfrm>
            <a:off x="1028521" y="1255329"/>
            <a:ext cx="10872822" cy="2038898"/>
            <a:chOff x="1542780" y="1882993"/>
            <a:chExt cx="16309234" cy="3058347"/>
          </a:xfrm>
        </p:grpSpPr>
        <p:sp>
          <p:nvSpPr>
            <p:cNvPr id="69" name="object 69"/>
            <p:cNvSpPr/>
            <p:nvPr/>
          </p:nvSpPr>
          <p:spPr>
            <a:xfrm>
              <a:off x="2314700" y="2796908"/>
              <a:ext cx="0" cy="114935"/>
            </a:xfrm>
            <a:custGeom>
              <a:avLst/>
              <a:gdLst/>
              <a:ahLst/>
              <a:cxnLst/>
              <a:rect l="l" t="t" r="r" b="b"/>
              <a:pathLst>
                <a:path h="114935">
                  <a:moveTo>
                    <a:pt x="0" y="0"/>
                  </a:moveTo>
                  <a:lnTo>
                    <a:pt x="0" y="114339"/>
                  </a:lnTo>
                </a:path>
              </a:pathLst>
            </a:custGeom>
            <a:ln w="18157">
              <a:solidFill>
                <a:srgbClr val="A6A6A6"/>
              </a:solidFill>
            </a:ln>
          </p:spPr>
          <p:txBody>
            <a:bodyPr wrap="square" lIns="0" tIns="0" rIns="0" bIns="0" rtlCol="0"/>
            <a:lstStyle/>
            <a:p>
              <a:endParaRPr sz="1200"/>
            </a:p>
          </p:txBody>
        </p:sp>
        <p:sp>
          <p:nvSpPr>
            <p:cNvPr id="70" name="object 70"/>
            <p:cNvSpPr/>
            <p:nvPr/>
          </p:nvSpPr>
          <p:spPr>
            <a:xfrm>
              <a:off x="2287464" y="2874931"/>
              <a:ext cx="54610" cy="36830"/>
            </a:xfrm>
            <a:custGeom>
              <a:avLst/>
              <a:gdLst/>
              <a:ahLst/>
              <a:cxnLst/>
              <a:rect l="l" t="t" r="r" b="b"/>
              <a:pathLst>
                <a:path w="54610" h="36830">
                  <a:moveTo>
                    <a:pt x="54472" y="0"/>
                  </a:moveTo>
                  <a:lnTo>
                    <a:pt x="27236" y="36315"/>
                  </a:lnTo>
                  <a:lnTo>
                    <a:pt x="0" y="0"/>
                  </a:lnTo>
                </a:path>
              </a:pathLst>
            </a:custGeom>
            <a:ln w="18157">
              <a:solidFill>
                <a:srgbClr val="A6A6A6"/>
              </a:solidFill>
            </a:ln>
          </p:spPr>
          <p:txBody>
            <a:bodyPr wrap="square" lIns="0" tIns="0" rIns="0" bIns="0" rtlCol="0"/>
            <a:lstStyle/>
            <a:p>
              <a:endParaRPr sz="1200"/>
            </a:p>
          </p:txBody>
        </p:sp>
        <p:sp>
          <p:nvSpPr>
            <p:cNvPr id="71" name="object 71"/>
            <p:cNvSpPr/>
            <p:nvPr/>
          </p:nvSpPr>
          <p:spPr>
            <a:xfrm>
              <a:off x="1542780" y="3546085"/>
              <a:ext cx="227329" cy="0"/>
            </a:xfrm>
            <a:custGeom>
              <a:avLst/>
              <a:gdLst/>
              <a:ahLst/>
              <a:cxnLst/>
              <a:rect l="l" t="t" r="r" b="b"/>
              <a:pathLst>
                <a:path w="227330">
                  <a:moveTo>
                    <a:pt x="0" y="0"/>
                  </a:moveTo>
                  <a:lnTo>
                    <a:pt x="226797" y="0"/>
                  </a:lnTo>
                </a:path>
              </a:pathLst>
            </a:custGeom>
            <a:ln w="24210">
              <a:solidFill>
                <a:srgbClr val="A6A6A6"/>
              </a:solidFill>
            </a:ln>
          </p:spPr>
          <p:txBody>
            <a:bodyPr wrap="square" lIns="0" tIns="0" rIns="0" bIns="0" rtlCol="0"/>
            <a:lstStyle/>
            <a:p>
              <a:endParaRPr sz="1200"/>
            </a:p>
          </p:txBody>
        </p:sp>
        <p:sp>
          <p:nvSpPr>
            <p:cNvPr id="72" name="object 72"/>
            <p:cNvSpPr/>
            <p:nvPr/>
          </p:nvSpPr>
          <p:spPr>
            <a:xfrm>
              <a:off x="1721157" y="3509770"/>
              <a:ext cx="48895" cy="73025"/>
            </a:xfrm>
            <a:custGeom>
              <a:avLst/>
              <a:gdLst/>
              <a:ahLst/>
              <a:cxnLst/>
              <a:rect l="l" t="t" r="r" b="b"/>
              <a:pathLst>
                <a:path w="48894" h="73025">
                  <a:moveTo>
                    <a:pt x="0" y="0"/>
                  </a:moveTo>
                  <a:lnTo>
                    <a:pt x="48420" y="36315"/>
                  </a:lnTo>
                  <a:lnTo>
                    <a:pt x="0" y="72630"/>
                  </a:lnTo>
                </a:path>
              </a:pathLst>
            </a:custGeom>
            <a:ln w="24210">
              <a:solidFill>
                <a:srgbClr val="A6A6A6"/>
              </a:solidFill>
            </a:ln>
          </p:spPr>
          <p:txBody>
            <a:bodyPr wrap="square" lIns="0" tIns="0" rIns="0" bIns="0" rtlCol="0"/>
            <a:lstStyle/>
            <a:p>
              <a:endParaRPr sz="1200"/>
            </a:p>
          </p:txBody>
        </p:sp>
        <p:pic>
          <p:nvPicPr>
            <p:cNvPr id="73" name="object 73"/>
            <p:cNvPicPr/>
            <p:nvPr/>
          </p:nvPicPr>
          <p:blipFill>
            <a:blip r:embed="rId13" cstate="print"/>
            <a:stretch>
              <a:fillRect/>
            </a:stretch>
          </p:blipFill>
          <p:spPr>
            <a:xfrm>
              <a:off x="12894480" y="1882993"/>
              <a:ext cx="1512182" cy="3058347"/>
            </a:xfrm>
            <a:prstGeom prst="rect">
              <a:avLst/>
            </a:prstGeom>
          </p:spPr>
        </p:pic>
        <p:pic>
          <p:nvPicPr>
            <p:cNvPr id="74" name="object 74"/>
            <p:cNvPicPr/>
            <p:nvPr/>
          </p:nvPicPr>
          <p:blipFill>
            <a:blip r:embed="rId14" cstate="print"/>
            <a:stretch>
              <a:fillRect/>
            </a:stretch>
          </p:blipFill>
          <p:spPr>
            <a:xfrm>
              <a:off x="15089764" y="2589412"/>
              <a:ext cx="2762249" cy="1657349"/>
            </a:xfrm>
            <a:prstGeom prst="rect">
              <a:avLst/>
            </a:prstGeom>
          </p:spPr>
        </p:pic>
        <p:sp>
          <p:nvSpPr>
            <p:cNvPr id="75" name="object 75"/>
            <p:cNvSpPr/>
            <p:nvPr/>
          </p:nvSpPr>
          <p:spPr>
            <a:xfrm>
              <a:off x="15169927" y="4162309"/>
              <a:ext cx="2682087" cy="494665"/>
            </a:xfrm>
            <a:custGeom>
              <a:avLst/>
              <a:gdLst/>
              <a:ahLst/>
              <a:cxnLst/>
              <a:rect l="l" t="t" r="r" b="b"/>
              <a:pathLst>
                <a:path w="2898140" h="494664">
                  <a:moveTo>
                    <a:pt x="2898145" y="494616"/>
                  </a:moveTo>
                  <a:lnTo>
                    <a:pt x="0" y="494616"/>
                  </a:lnTo>
                  <a:lnTo>
                    <a:pt x="0" y="0"/>
                  </a:lnTo>
                  <a:lnTo>
                    <a:pt x="2898145" y="0"/>
                  </a:lnTo>
                  <a:lnTo>
                    <a:pt x="2898145" y="494616"/>
                  </a:lnTo>
                  <a:close/>
                </a:path>
              </a:pathLst>
            </a:custGeom>
            <a:solidFill>
              <a:srgbClr val="531FC3"/>
            </a:solidFill>
          </p:spPr>
          <p:txBody>
            <a:bodyPr wrap="square" lIns="0" tIns="0" rIns="0" bIns="0" rtlCol="0"/>
            <a:lstStyle/>
            <a:p>
              <a:endParaRPr sz="1200"/>
            </a:p>
          </p:txBody>
        </p:sp>
      </p:grpSp>
      <p:sp>
        <p:nvSpPr>
          <p:cNvPr id="76" name="object 76"/>
          <p:cNvSpPr txBox="1"/>
          <p:nvPr/>
        </p:nvSpPr>
        <p:spPr>
          <a:xfrm>
            <a:off x="8345955" y="698297"/>
            <a:ext cx="1508730" cy="413554"/>
          </a:xfrm>
          <a:prstGeom prst="rect">
            <a:avLst/>
          </a:prstGeom>
          <a:solidFill>
            <a:schemeClr val="tx2">
              <a:lumMod val="75000"/>
            </a:schemeClr>
          </a:solidFill>
        </p:spPr>
        <p:txBody>
          <a:bodyPr vert="horz" wrap="square" lIns="0" tIns="74083" rIns="0" bIns="0" rtlCol="0">
            <a:spAutoFit/>
          </a:bodyPr>
          <a:lstStyle/>
          <a:p>
            <a:pPr marL="353924" marR="347997" indent="8044" algn="ctr">
              <a:lnSpc>
                <a:spcPct val="116100"/>
              </a:lnSpc>
              <a:spcBef>
                <a:spcPts val="583"/>
              </a:spcBef>
            </a:pPr>
            <a:r>
              <a:rPr sz="1000" b="1" spc="33" dirty="0">
                <a:solidFill>
                  <a:srgbClr val="FFFFFF"/>
                </a:solidFill>
                <a:latin typeface="Tahoma"/>
                <a:cs typeface="Tahoma"/>
              </a:rPr>
              <a:t>M</a:t>
            </a:r>
            <a:r>
              <a:rPr sz="1000" b="1" spc="13" dirty="0">
                <a:solidFill>
                  <a:srgbClr val="FFFFFF"/>
                </a:solidFill>
                <a:latin typeface="Tahoma"/>
                <a:cs typeface="Tahoma"/>
              </a:rPr>
              <a:t>O</a:t>
            </a:r>
            <a:r>
              <a:rPr sz="1000" b="1" spc="17" dirty="0">
                <a:solidFill>
                  <a:srgbClr val="FFFFFF"/>
                </a:solidFill>
                <a:latin typeface="Tahoma"/>
                <a:cs typeface="Tahoma"/>
              </a:rPr>
              <a:t>B</a:t>
            </a:r>
            <a:r>
              <a:rPr sz="1000" b="1" spc="-147" dirty="0">
                <a:solidFill>
                  <a:srgbClr val="FFFFFF"/>
                </a:solidFill>
                <a:latin typeface="Tahoma"/>
                <a:cs typeface="Tahoma"/>
              </a:rPr>
              <a:t>I</a:t>
            </a:r>
            <a:r>
              <a:rPr sz="1000" b="1" spc="7" dirty="0">
                <a:solidFill>
                  <a:srgbClr val="FFFFFF"/>
                </a:solidFill>
                <a:latin typeface="Tahoma"/>
                <a:cs typeface="Tahoma"/>
              </a:rPr>
              <a:t>L</a:t>
            </a:r>
            <a:r>
              <a:rPr sz="1000" b="1" spc="3" dirty="0">
                <a:solidFill>
                  <a:srgbClr val="FFFFFF"/>
                </a:solidFill>
                <a:latin typeface="Tahoma"/>
                <a:cs typeface="Tahoma"/>
              </a:rPr>
              <a:t>E</a:t>
            </a:r>
            <a:r>
              <a:rPr sz="1000" b="1" spc="-53" dirty="0">
                <a:solidFill>
                  <a:srgbClr val="FFFFFF"/>
                </a:solidFill>
                <a:latin typeface="Tahoma"/>
                <a:cs typeface="Tahoma"/>
              </a:rPr>
              <a:t> </a:t>
            </a:r>
            <a:r>
              <a:rPr sz="1000" b="1" spc="13" dirty="0">
                <a:solidFill>
                  <a:srgbClr val="FFFFFF"/>
                </a:solidFill>
                <a:latin typeface="Tahoma"/>
                <a:cs typeface="Tahoma"/>
              </a:rPr>
              <a:t>A</a:t>
            </a:r>
            <a:r>
              <a:rPr sz="1000" b="1" dirty="0">
                <a:solidFill>
                  <a:srgbClr val="FFFFFF"/>
                </a:solidFill>
                <a:latin typeface="Tahoma"/>
                <a:cs typeface="Tahoma"/>
              </a:rPr>
              <a:t>PP  </a:t>
            </a:r>
            <a:r>
              <a:rPr sz="1000" b="1" spc="-93" dirty="0">
                <a:solidFill>
                  <a:srgbClr val="FFFFFF"/>
                </a:solidFill>
                <a:latin typeface="Tahoma"/>
                <a:cs typeface="Tahoma"/>
              </a:rPr>
              <a:t>(</a:t>
            </a:r>
            <a:r>
              <a:rPr sz="1000" b="1" spc="13" dirty="0">
                <a:solidFill>
                  <a:srgbClr val="FFFFFF"/>
                </a:solidFill>
                <a:latin typeface="Tahoma"/>
                <a:cs typeface="Tahoma"/>
              </a:rPr>
              <a:t>A</a:t>
            </a:r>
            <a:r>
              <a:rPr sz="1000" b="1" spc="3" dirty="0">
                <a:solidFill>
                  <a:srgbClr val="FFFFFF"/>
                </a:solidFill>
                <a:latin typeface="Tahoma"/>
                <a:cs typeface="Tahoma"/>
              </a:rPr>
              <a:t>G</a:t>
            </a:r>
            <a:r>
              <a:rPr sz="1000" b="1" spc="-50" dirty="0">
                <a:solidFill>
                  <a:srgbClr val="FFFFFF"/>
                </a:solidFill>
                <a:latin typeface="Tahoma"/>
                <a:cs typeface="Tahoma"/>
              </a:rPr>
              <a:t>R</a:t>
            </a:r>
            <a:r>
              <a:rPr sz="1000" b="1" spc="13" dirty="0">
                <a:solidFill>
                  <a:srgbClr val="FFFFFF"/>
                </a:solidFill>
                <a:latin typeface="Tahoma"/>
                <a:cs typeface="Tahoma"/>
              </a:rPr>
              <a:t>O</a:t>
            </a:r>
            <a:r>
              <a:rPr sz="1000" b="1" spc="-17" dirty="0">
                <a:solidFill>
                  <a:srgbClr val="FFFFFF"/>
                </a:solidFill>
                <a:latin typeface="Tahoma"/>
                <a:cs typeface="Tahoma"/>
              </a:rPr>
              <a:t>T</a:t>
            </a:r>
            <a:r>
              <a:rPr sz="1000" b="1" dirty="0">
                <a:solidFill>
                  <a:srgbClr val="FFFFFF"/>
                </a:solidFill>
                <a:latin typeface="Tahoma"/>
                <a:cs typeface="Tahoma"/>
              </a:rPr>
              <a:t>E</a:t>
            </a:r>
            <a:r>
              <a:rPr sz="1000" b="1" spc="33" dirty="0">
                <a:solidFill>
                  <a:srgbClr val="FFFFFF"/>
                </a:solidFill>
                <a:latin typeface="Tahoma"/>
                <a:cs typeface="Tahoma"/>
              </a:rPr>
              <a:t>C</a:t>
            </a:r>
            <a:r>
              <a:rPr sz="1000" b="1" spc="27" dirty="0">
                <a:solidFill>
                  <a:srgbClr val="FFFFFF"/>
                </a:solidFill>
                <a:latin typeface="Tahoma"/>
                <a:cs typeface="Tahoma"/>
              </a:rPr>
              <a:t>H</a:t>
            </a:r>
            <a:r>
              <a:rPr sz="1000" b="1" spc="-90" dirty="0">
                <a:solidFill>
                  <a:srgbClr val="FFFFFF"/>
                </a:solidFill>
                <a:latin typeface="Tahoma"/>
                <a:cs typeface="Tahoma"/>
              </a:rPr>
              <a:t>)</a:t>
            </a:r>
            <a:endParaRPr lang="en-IN" sz="1000" b="1" spc="-90" dirty="0">
              <a:solidFill>
                <a:srgbClr val="FFFFFF"/>
              </a:solidFill>
              <a:latin typeface="Tahoma"/>
              <a:cs typeface="Tahoma"/>
            </a:endParaRPr>
          </a:p>
        </p:txBody>
      </p:sp>
      <p:sp>
        <p:nvSpPr>
          <p:cNvPr id="77" name="object 77"/>
          <p:cNvSpPr txBox="1"/>
          <p:nvPr/>
        </p:nvSpPr>
        <p:spPr>
          <a:xfrm>
            <a:off x="10796494" y="2858091"/>
            <a:ext cx="588857" cy="149614"/>
          </a:xfrm>
          <a:prstGeom prst="rect">
            <a:avLst/>
          </a:prstGeom>
        </p:spPr>
        <p:txBody>
          <a:bodyPr vert="horz" wrap="square" lIns="0" tIns="11007" rIns="0" bIns="0" rtlCol="0">
            <a:spAutoFit/>
          </a:bodyPr>
          <a:lstStyle/>
          <a:p>
            <a:pPr>
              <a:spcBef>
                <a:spcPts val="87"/>
              </a:spcBef>
            </a:pPr>
            <a:r>
              <a:rPr sz="900" b="1" spc="40" dirty="0">
                <a:solidFill>
                  <a:srgbClr val="FFFFFF"/>
                </a:solidFill>
                <a:latin typeface="Tahoma"/>
                <a:cs typeface="Tahoma"/>
              </a:rPr>
              <a:t>C</a:t>
            </a:r>
            <a:r>
              <a:rPr sz="900" b="1" spc="17" dirty="0">
                <a:solidFill>
                  <a:srgbClr val="FFFFFF"/>
                </a:solidFill>
                <a:latin typeface="Tahoma"/>
                <a:cs typeface="Tahoma"/>
              </a:rPr>
              <a:t>o</a:t>
            </a:r>
            <a:r>
              <a:rPr sz="900" b="1" spc="3" dirty="0">
                <a:solidFill>
                  <a:srgbClr val="FFFFFF"/>
                </a:solidFill>
                <a:latin typeface="Tahoma"/>
                <a:cs typeface="Tahoma"/>
              </a:rPr>
              <a:t>n</a:t>
            </a:r>
            <a:r>
              <a:rPr sz="900" b="1" spc="-10" dirty="0">
                <a:solidFill>
                  <a:srgbClr val="FFFFFF"/>
                </a:solidFill>
                <a:latin typeface="Tahoma"/>
                <a:cs typeface="Tahoma"/>
              </a:rPr>
              <a:t>s</a:t>
            </a:r>
            <a:r>
              <a:rPr sz="900" b="1" spc="-7" dirty="0">
                <a:solidFill>
                  <a:srgbClr val="FFFFFF"/>
                </a:solidFill>
                <a:latin typeface="Tahoma"/>
                <a:cs typeface="Tahoma"/>
              </a:rPr>
              <a:t>u</a:t>
            </a:r>
            <a:r>
              <a:rPr sz="900" b="1" spc="-3" dirty="0">
                <a:solidFill>
                  <a:srgbClr val="FFFFFF"/>
                </a:solidFill>
                <a:latin typeface="Tahoma"/>
                <a:cs typeface="Tahoma"/>
              </a:rPr>
              <a:t>m</a:t>
            </a:r>
            <a:r>
              <a:rPr sz="900" b="1" spc="3" dirty="0">
                <a:solidFill>
                  <a:srgbClr val="FFFFFF"/>
                </a:solidFill>
                <a:latin typeface="Tahoma"/>
                <a:cs typeface="Tahoma"/>
              </a:rPr>
              <a:t>e</a:t>
            </a:r>
            <a:r>
              <a:rPr sz="900" b="1" dirty="0">
                <a:solidFill>
                  <a:srgbClr val="FFFFFF"/>
                </a:solidFill>
                <a:latin typeface="Tahoma"/>
                <a:cs typeface="Tahoma"/>
              </a:rPr>
              <a:t>r</a:t>
            </a:r>
            <a:endParaRPr sz="900">
              <a:latin typeface="Tahoma"/>
              <a:cs typeface="Tahoma"/>
            </a:endParaRPr>
          </a:p>
        </p:txBody>
      </p:sp>
      <p:grpSp>
        <p:nvGrpSpPr>
          <p:cNvPr id="78" name="object 78"/>
          <p:cNvGrpSpPr/>
          <p:nvPr/>
        </p:nvGrpSpPr>
        <p:grpSpPr>
          <a:xfrm>
            <a:off x="10078533" y="1744965"/>
            <a:ext cx="1932093" cy="1359747"/>
            <a:chOff x="15117799" y="2617448"/>
            <a:chExt cx="2898140" cy="2039620"/>
          </a:xfrm>
        </p:grpSpPr>
        <p:pic>
          <p:nvPicPr>
            <p:cNvPr id="79" name="object 79"/>
            <p:cNvPicPr/>
            <p:nvPr/>
          </p:nvPicPr>
          <p:blipFill>
            <a:blip r:embed="rId14" cstate="print"/>
            <a:stretch>
              <a:fillRect/>
            </a:stretch>
          </p:blipFill>
          <p:spPr>
            <a:xfrm>
              <a:off x="15117799" y="2617448"/>
              <a:ext cx="2762249" cy="1657349"/>
            </a:xfrm>
            <a:prstGeom prst="rect">
              <a:avLst/>
            </a:prstGeom>
          </p:spPr>
        </p:pic>
        <p:sp>
          <p:nvSpPr>
            <p:cNvPr id="80" name="object 80"/>
            <p:cNvSpPr/>
            <p:nvPr/>
          </p:nvSpPr>
          <p:spPr>
            <a:xfrm>
              <a:off x="15117799" y="4162309"/>
              <a:ext cx="2898140" cy="494665"/>
            </a:xfrm>
            <a:custGeom>
              <a:avLst/>
              <a:gdLst/>
              <a:ahLst/>
              <a:cxnLst/>
              <a:rect l="l" t="t" r="r" b="b"/>
              <a:pathLst>
                <a:path w="2898140" h="494664">
                  <a:moveTo>
                    <a:pt x="2898145" y="494616"/>
                  </a:moveTo>
                  <a:lnTo>
                    <a:pt x="0" y="494616"/>
                  </a:lnTo>
                  <a:lnTo>
                    <a:pt x="0" y="0"/>
                  </a:lnTo>
                  <a:lnTo>
                    <a:pt x="2898145" y="0"/>
                  </a:lnTo>
                  <a:lnTo>
                    <a:pt x="2898145" y="494616"/>
                  </a:lnTo>
                  <a:close/>
                </a:path>
              </a:pathLst>
            </a:custGeom>
            <a:solidFill>
              <a:schemeClr val="tx2">
                <a:lumMod val="75000"/>
              </a:schemeClr>
            </a:solidFill>
          </p:spPr>
          <p:txBody>
            <a:bodyPr wrap="square" lIns="0" tIns="0" rIns="0" bIns="0" rtlCol="0"/>
            <a:lstStyle/>
            <a:p>
              <a:endParaRPr sz="1200" dirty="0"/>
            </a:p>
          </p:txBody>
        </p:sp>
      </p:grpSp>
      <p:sp>
        <p:nvSpPr>
          <p:cNvPr id="81" name="object 81"/>
          <p:cNvSpPr txBox="1"/>
          <p:nvPr/>
        </p:nvSpPr>
        <p:spPr>
          <a:xfrm>
            <a:off x="10439110" y="2751620"/>
            <a:ext cx="1242483" cy="303929"/>
          </a:xfrm>
          <a:prstGeom prst="rect">
            <a:avLst/>
          </a:prstGeom>
        </p:spPr>
        <p:txBody>
          <a:bodyPr vert="horz" wrap="square" lIns="0" tIns="11430" rIns="0" bIns="0" rtlCol="0">
            <a:spAutoFit/>
          </a:bodyPr>
          <a:lstStyle/>
          <a:p>
            <a:pPr marL="8467">
              <a:spcBef>
                <a:spcPts val="90"/>
              </a:spcBef>
            </a:pPr>
            <a:r>
              <a:rPr sz="1900" b="1" dirty="0">
                <a:solidFill>
                  <a:srgbClr val="FFFFFF"/>
                </a:solidFill>
                <a:latin typeface="Tahoma"/>
                <a:cs typeface="Tahoma"/>
              </a:rPr>
              <a:t>Consumer</a:t>
            </a:r>
            <a:endParaRPr sz="1900">
              <a:latin typeface="Tahoma"/>
              <a:cs typeface="Tahoma"/>
            </a:endParaRPr>
          </a:p>
        </p:txBody>
      </p:sp>
      <p:sp>
        <p:nvSpPr>
          <p:cNvPr id="82" name="object 82"/>
          <p:cNvSpPr/>
          <p:nvPr/>
        </p:nvSpPr>
        <p:spPr>
          <a:xfrm>
            <a:off x="7976005" y="4659280"/>
            <a:ext cx="2084493" cy="707813"/>
          </a:xfrm>
          <a:custGeom>
            <a:avLst/>
            <a:gdLst/>
            <a:ahLst/>
            <a:cxnLst/>
            <a:rect l="l" t="t" r="r" b="b"/>
            <a:pathLst>
              <a:path w="3126740" h="1061720">
                <a:moveTo>
                  <a:pt x="3126261" y="1061436"/>
                </a:moveTo>
                <a:lnTo>
                  <a:pt x="0" y="1061436"/>
                </a:lnTo>
                <a:lnTo>
                  <a:pt x="0" y="0"/>
                </a:lnTo>
                <a:lnTo>
                  <a:pt x="3126261" y="0"/>
                </a:lnTo>
                <a:lnTo>
                  <a:pt x="3126261" y="1061436"/>
                </a:lnTo>
                <a:close/>
              </a:path>
            </a:pathLst>
          </a:custGeom>
          <a:solidFill>
            <a:schemeClr val="tx2">
              <a:lumMod val="75000"/>
            </a:schemeClr>
          </a:solidFill>
        </p:spPr>
        <p:txBody>
          <a:bodyPr wrap="square" lIns="0" tIns="0" rIns="0" bIns="0" rtlCol="0"/>
          <a:lstStyle/>
          <a:p>
            <a:endParaRPr sz="1200"/>
          </a:p>
        </p:txBody>
      </p:sp>
      <p:sp>
        <p:nvSpPr>
          <p:cNvPr id="83" name="object 83"/>
          <p:cNvSpPr txBox="1"/>
          <p:nvPr/>
        </p:nvSpPr>
        <p:spPr>
          <a:xfrm>
            <a:off x="7976005" y="4659280"/>
            <a:ext cx="2084493" cy="592492"/>
          </a:xfrm>
          <a:prstGeom prst="rect">
            <a:avLst/>
          </a:prstGeom>
        </p:spPr>
        <p:txBody>
          <a:bodyPr vert="horz" wrap="square" lIns="0" tIns="74507" rIns="0" bIns="0" rtlCol="0">
            <a:spAutoFit/>
          </a:bodyPr>
          <a:lstStyle/>
          <a:p>
            <a:pPr marL="326406" marR="296771" algn="ctr">
              <a:lnSpc>
                <a:spcPct val="115500"/>
              </a:lnSpc>
              <a:spcBef>
                <a:spcPts val="587"/>
              </a:spcBef>
            </a:pPr>
            <a:r>
              <a:rPr sz="1000" b="1" spc="-20" dirty="0">
                <a:solidFill>
                  <a:srgbClr val="FFFFFF"/>
                </a:solidFill>
                <a:latin typeface="Tahoma"/>
                <a:cs typeface="Tahoma"/>
              </a:rPr>
              <a:t>Farmer-Consumer </a:t>
            </a:r>
            <a:r>
              <a:rPr sz="1000" b="1" spc="-17" dirty="0">
                <a:solidFill>
                  <a:srgbClr val="FFFFFF"/>
                </a:solidFill>
                <a:latin typeface="Tahoma"/>
                <a:cs typeface="Tahoma"/>
              </a:rPr>
              <a:t> </a:t>
            </a:r>
            <a:r>
              <a:rPr sz="1000" b="1" spc="-23" dirty="0">
                <a:solidFill>
                  <a:srgbClr val="FFFFFF"/>
                </a:solidFill>
                <a:latin typeface="Tahoma"/>
                <a:cs typeface="Tahoma"/>
              </a:rPr>
              <a:t>Interaction </a:t>
            </a:r>
            <a:r>
              <a:rPr sz="1000" b="1" spc="-20" dirty="0">
                <a:solidFill>
                  <a:srgbClr val="FFFFFF"/>
                </a:solidFill>
                <a:latin typeface="Tahoma"/>
                <a:cs typeface="Tahoma"/>
              </a:rPr>
              <a:t> </a:t>
            </a:r>
            <a:r>
              <a:rPr sz="1000" b="1" spc="-107" dirty="0">
                <a:solidFill>
                  <a:srgbClr val="FFFFFF"/>
                </a:solidFill>
                <a:latin typeface="Tahoma"/>
                <a:cs typeface="Tahoma"/>
              </a:rPr>
              <a:t>(</a:t>
            </a:r>
            <a:r>
              <a:rPr sz="1000" b="1" spc="27" dirty="0">
                <a:solidFill>
                  <a:srgbClr val="FFFFFF"/>
                </a:solidFill>
                <a:latin typeface="Tahoma"/>
                <a:cs typeface="Tahoma"/>
              </a:rPr>
              <a:t>C</a:t>
            </a:r>
            <a:r>
              <a:rPr sz="1000" b="1" spc="3" dirty="0">
                <a:solidFill>
                  <a:srgbClr val="FFFFFF"/>
                </a:solidFill>
                <a:latin typeface="Tahoma"/>
                <a:cs typeface="Tahoma"/>
              </a:rPr>
              <a:t>o</a:t>
            </a:r>
            <a:r>
              <a:rPr sz="1000" b="1" spc="-30" dirty="0">
                <a:solidFill>
                  <a:srgbClr val="FFFFFF"/>
                </a:solidFill>
                <a:latin typeface="Tahoma"/>
                <a:cs typeface="Tahoma"/>
              </a:rPr>
              <a:t>mm</a:t>
            </a:r>
            <a:r>
              <a:rPr sz="1000" b="1" spc="-23" dirty="0">
                <a:solidFill>
                  <a:srgbClr val="FFFFFF"/>
                </a:solidFill>
                <a:latin typeface="Tahoma"/>
                <a:cs typeface="Tahoma"/>
              </a:rPr>
              <a:t>u</a:t>
            </a:r>
            <a:r>
              <a:rPr sz="1000" b="1" spc="-17" dirty="0">
                <a:solidFill>
                  <a:srgbClr val="FFFFFF"/>
                </a:solidFill>
                <a:latin typeface="Tahoma"/>
                <a:cs typeface="Tahoma"/>
              </a:rPr>
              <a:t>ni</a:t>
            </a:r>
            <a:r>
              <a:rPr sz="1000" b="1" spc="20" dirty="0">
                <a:solidFill>
                  <a:srgbClr val="FFFFFF"/>
                </a:solidFill>
                <a:latin typeface="Tahoma"/>
                <a:cs typeface="Tahoma"/>
              </a:rPr>
              <a:t>c</a:t>
            </a:r>
            <a:r>
              <a:rPr sz="1000" b="1" spc="-37" dirty="0">
                <a:solidFill>
                  <a:srgbClr val="FFFFFF"/>
                </a:solidFill>
                <a:latin typeface="Tahoma"/>
                <a:cs typeface="Tahoma"/>
              </a:rPr>
              <a:t>a</a:t>
            </a:r>
            <a:r>
              <a:rPr sz="1000" b="1" spc="-3" dirty="0">
                <a:solidFill>
                  <a:srgbClr val="FFFFFF"/>
                </a:solidFill>
                <a:latin typeface="Tahoma"/>
                <a:cs typeface="Tahoma"/>
              </a:rPr>
              <a:t>t</a:t>
            </a:r>
            <a:r>
              <a:rPr sz="1000" b="1" spc="-17" dirty="0">
                <a:solidFill>
                  <a:srgbClr val="FFFFFF"/>
                </a:solidFill>
                <a:latin typeface="Tahoma"/>
                <a:cs typeface="Tahoma"/>
              </a:rPr>
              <a:t>i</a:t>
            </a:r>
            <a:r>
              <a:rPr sz="1000" b="1" spc="3" dirty="0">
                <a:solidFill>
                  <a:srgbClr val="FFFFFF"/>
                </a:solidFill>
                <a:latin typeface="Tahoma"/>
                <a:cs typeface="Tahoma"/>
              </a:rPr>
              <a:t>o</a:t>
            </a:r>
            <a:r>
              <a:rPr sz="1000" b="1" spc="-13" dirty="0">
                <a:solidFill>
                  <a:srgbClr val="FFFFFF"/>
                </a:solidFill>
                <a:latin typeface="Tahoma"/>
                <a:cs typeface="Tahoma"/>
              </a:rPr>
              <a:t>n</a:t>
            </a:r>
            <a:r>
              <a:rPr sz="1000" b="1" spc="-60" dirty="0">
                <a:solidFill>
                  <a:srgbClr val="FFFFFF"/>
                </a:solidFill>
                <a:latin typeface="Tahoma"/>
                <a:cs typeface="Tahoma"/>
              </a:rPr>
              <a:t> </a:t>
            </a:r>
            <a:r>
              <a:rPr sz="1000" b="1" dirty="0">
                <a:solidFill>
                  <a:srgbClr val="FFFFFF"/>
                </a:solidFill>
                <a:latin typeface="Tahoma"/>
                <a:cs typeface="Tahoma"/>
              </a:rPr>
              <a:t>L</a:t>
            </a:r>
            <a:r>
              <a:rPr sz="1000" b="1" spc="-37" dirty="0">
                <a:solidFill>
                  <a:srgbClr val="FFFFFF"/>
                </a:solidFill>
                <a:latin typeface="Tahoma"/>
                <a:cs typeface="Tahoma"/>
              </a:rPr>
              <a:t>a</a:t>
            </a:r>
            <a:r>
              <a:rPr sz="1000" b="1" spc="-3" dirty="0">
                <a:solidFill>
                  <a:srgbClr val="FFFFFF"/>
                </a:solidFill>
                <a:latin typeface="Tahoma"/>
                <a:cs typeface="Tahoma"/>
              </a:rPr>
              <a:t>y</a:t>
            </a:r>
            <a:r>
              <a:rPr sz="1000" b="1" spc="-17" dirty="0">
                <a:solidFill>
                  <a:srgbClr val="FFFFFF"/>
                </a:solidFill>
                <a:latin typeface="Tahoma"/>
                <a:cs typeface="Tahoma"/>
              </a:rPr>
              <a:t>er</a:t>
            </a:r>
            <a:r>
              <a:rPr sz="1000" b="1" spc="-103" dirty="0">
                <a:solidFill>
                  <a:srgbClr val="FFFFFF"/>
                </a:solidFill>
                <a:latin typeface="Tahoma"/>
                <a:cs typeface="Tahoma"/>
              </a:rPr>
              <a:t>)</a:t>
            </a:r>
            <a:endParaRPr sz="1000" dirty="0">
              <a:latin typeface="Tahoma"/>
              <a:cs typeface="Tahoma"/>
            </a:endParaRPr>
          </a:p>
        </p:txBody>
      </p:sp>
      <p:sp>
        <p:nvSpPr>
          <p:cNvPr id="84" name="object 84"/>
          <p:cNvSpPr/>
          <p:nvPr/>
        </p:nvSpPr>
        <p:spPr>
          <a:xfrm>
            <a:off x="6469132" y="2862548"/>
            <a:ext cx="1592157" cy="407670"/>
          </a:xfrm>
          <a:custGeom>
            <a:avLst/>
            <a:gdLst/>
            <a:ahLst/>
            <a:cxnLst/>
            <a:rect l="l" t="t" r="r" b="b"/>
            <a:pathLst>
              <a:path w="2388234" h="611504">
                <a:moveTo>
                  <a:pt x="2387894" y="611301"/>
                </a:moveTo>
                <a:lnTo>
                  <a:pt x="0" y="611301"/>
                </a:lnTo>
                <a:lnTo>
                  <a:pt x="0" y="0"/>
                </a:lnTo>
                <a:lnTo>
                  <a:pt x="2387894" y="0"/>
                </a:lnTo>
                <a:lnTo>
                  <a:pt x="2387894" y="611301"/>
                </a:lnTo>
                <a:close/>
              </a:path>
            </a:pathLst>
          </a:custGeom>
          <a:solidFill>
            <a:schemeClr val="tx2">
              <a:lumMod val="75000"/>
            </a:schemeClr>
          </a:solidFill>
        </p:spPr>
        <p:txBody>
          <a:bodyPr wrap="square" lIns="0" tIns="0" rIns="0" bIns="0" rtlCol="0"/>
          <a:lstStyle/>
          <a:p>
            <a:endParaRPr sz="1200"/>
          </a:p>
        </p:txBody>
      </p:sp>
      <p:sp>
        <p:nvSpPr>
          <p:cNvPr id="85" name="object 85"/>
          <p:cNvSpPr txBox="1"/>
          <p:nvPr/>
        </p:nvSpPr>
        <p:spPr>
          <a:xfrm>
            <a:off x="6557401" y="2956630"/>
            <a:ext cx="1435100" cy="208176"/>
          </a:xfrm>
          <a:prstGeom prst="rect">
            <a:avLst/>
          </a:prstGeom>
        </p:spPr>
        <p:txBody>
          <a:bodyPr vert="horz" wrap="square" lIns="0" tIns="8043" rIns="0" bIns="0" rtlCol="0">
            <a:spAutoFit/>
          </a:bodyPr>
          <a:lstStyle/>
          <a:p>
            <a:pPr marL="8467">
              <a:spcBef>
                <a:spcPts val="63"/>
              </a:spcBef>
            </a:pPr>
            <a:r>
              <a:rPr sz="1300" b="1" spc="-30" dirty="0">
                <a:solidFill>
                  <a:srgbClr val="FFFFFF"/>
                </a:solidFill>
                <a:latin typeface="Tahoma"/>
                <a:cs typeface="Tahoma"/>
              </a:rPr>
              <a:t>FARMERS/LANDS</a:t>
            </a:r>
            <a:endParaRPr sz="1300">
              <a:latin typeface="Tahoma"/>
              <a:cs typeface="Tahoma"/>
            </a:endParaRPr>
          </a:p>
        </p:txBody>
      </p:sp>
      <p:grpSp>
        <p:nvGrpSpPr>
          <p:cNvPr id="86" name="object 86"/>
          <p:cNvGrpSpPr/>
          <p:nvPr/>
        </p:nvGrpSpPr>
        <p:grpSpPr>
          <a:xfrm>
            <a:off x="8954270" y="2211277"/>
            <a:ext cx="1121833" cy="2448136"/>
            <a:chOff x="13431404" y="3316916"/>
            <a:chExt cx="1682750" cy="3672204"/>
          </a:xfrm>
        </p:grpSpPr>
        <p:sp>
          <p:nvSpPr>
            <p:cNvPr id="87" name="object 87"/>
            <p:cNvSpPr/>
            <p:nvPr/>
          </p:nvSpPr>
          <p:spPr>
            <a:xfrm>
              <a:off x="14537273" y="3412166"/>
              <a:ext cx="553085" cy="72390"/>
            </a:xfrm>
            <a:custGeom>
              <a:avLst/>
              <a:gdLst/>
              <a:ahLst/>
              <a:cxnLst/>
              <a:rect l="l" t="t" r="r" b="b"/>
              <a:pathLst>
                <a:path w="553084" h="72389">
                  <a:moveTo>
                    <a:pt x="552489" y="71931"/>
                  </a:moveTo>
                  <a:lnTo>
                    <a:pt x="552489" y="35965"/>
                  </a:lnTo>
                  <a:lnTo>
                    <a:pt x="549662" y="21966"/>
                  </a:lnTo>
                  <a:lnTo>
                    <a:pt x="541955" y="10534"/>
                  </a:lnTo>
                  <a:lnTo>
                    <a:pt x="530523" y="2826"/>
                  </a:lnTo>
                  <a:lnTo>
                    <a:pt x="516523" y="0"/>
                  </a:lnTo>
                  <a:lnTo>
                    <a:pt x="0" y="0"/>
                  </a:lnTo>
                </a:path>
              </a:pathLst>
            </a:custGeom>
            <a:ln w="47624">
              <a:solidFill>
                <a:srgbClr val="A6A6A6"/>
              </a:solidFill>
            </a:ln>
          </p:spPr>
          <p:txBody>
            <a:bodyPr wrap="square" lIns="0" tIns="0" rIns="0" bIns="0" rtlCol="0"/>
            <a:lstStyle/>
            <a:p>
              <a:endParaRPr sz="1200"/>
            </a:p>
          </p:txBody>
        </p:sp>
        <p:pic>
          <p:nvPicPr>
            <p:cNvPr id="88" name="object 88"/>
            <p:cNvPicPr/>
            <p:nvPr/>
          </p:nvPicPr>
          <p:blipFill>
            <a:blip r:embed="rId7" cstate="print"/>
            <a:stretch>
              <a:fillRect/>
            </a:stretch>
          </p:blipFill>
          <p:spPr>
            <a:xfrm>
              <a:off x="14406304" y="3316916"/>
              <a:ext cx="142874" cy="190499"/>
            </a:xfrm>
            <a:prstGeom prst="rect">
              <a:avLst/>
            </a:prstGeom>
          </p:spPr>
        </p:pic>
        <p:sp>
          <p:nvSpPr>
            <p:cNvPr id="89" name="object 89"/>
            <p:cNvSpPr/>
            <p:nvPr/>
          </p:nvSpPr>
          <p:spPr>
            <a:xfrm>
              <a:off x="13526654" y="4941340"/>
              <a:ext cx="123825" cy="1917064"/>
            </a:xfrm>
            <a:custGeom>
              <a:avLst/>
              <a:gdLst/>
              <a:ahLst/>
              <a:cxnLst/>
              <a:rect l="l" t="t" r="r" b="b"/>
              <a:pathLst>
                <a:path w="123825" h="1917065">
                  <a:moveTo>
                    <a:pt x="123738" y="0"/>
                  </a:moveTo>
                  <a:lnTo>
                    <a:pt x="123738" y="961920"/>
                  </a:lnTo>
                  <a:lnTo>
                    <a:pt x="118876" y="986002"/>
                  </a:lnTo>
                  <a:lnTo>
                    <a:pt x="105617" y="1005668"/>
                  </a:lnTo>
                  <a:lnTo>
                    <a:pt x="85951" y="1018927"/>
                  </a:lnTo>
                  <a:lnTo>
                    <a:pt x="61869" y="1023789"/>
                  </a:lnTo>
                  <a:lnTo>
                    <a:pt x="37787" y="1028651"/>
                  </a:lnTo>
                  <a:lnTo>
                    <a:pt x="18121" y="1041910"/>
                  </a:lnTo>
                  <a:lnTo>
                    <a:pt x="4862" y="1061576"/>
                  </a:lnTo>
                  <a:lnTo>
                    <a:pt x="0" y="1085658"/>
                  </a:lnTo>
                  <a:lnTo>
                    <a:pt x="0" y="1916610"/>
                  </a:lnTo>
                </a:path>
              </a:pathLst>
            </a:custGeom>
            <a:ln w="47624">
              <a:solidFill>
                <a:srgbClr val="A6A6A6"/>
              </a:solidFill>
            </a:ln>
          </p:spPr>
          <p:txBody>
            <a:bodyPr wrap="square" lIns="0" tIns="0" rIns="0" bIns="0" rtlCol="0"/>
            <a:lstStyle/>
            <a:p>
              <a:endParaRPr sz="1200"/>
            </a:p>
          </p:txBody>
        </p:sp>
        <p:pic>
          <p:nvPicPr>
            <p:cNvPr id="90" name="object 90"/>
            <p:cNvPicPr/>
            <p:nvPr/>
          </p:nvPicPr>
          <p:blipFill>
            <a:blip r:embed="rId5" cstate="print"/>
            <a:stretch>
              <a:fillRect/>
            </a:stretch>
          </p:blipFill>
          <p:spPr>
            <a:xfrm>
              <a:off x="13431404" y="6846044"/>
              <a:ext cx="190499" cy="142874"/>
            </a:xfrm>
            <a:prstGeom prst="rect">
              <a:avLst/>
            </a:prstGeom>
          </p:spPr>
        </p:pic>
      </p:grpSp>
      <p:sp>
        <p:nvSpPr>
          <p:cNvPr id="91" name="object 91"/>
          <p:cNvSpPr txBox="1"/>
          <p:nvPr/>
        </p:nvSpPr>
        <p:spPr>
          <a:xfrm>
            <a:off x="9184242" y="3803354"/>
            <a:ext cx="827617" cy="198282"/>
          </a:xfrm>
          <a:prstGeom prst="rect">
            <a:avLst/>
          </a:prstGeom>
        </p:spPr>
        <p:txBody>
          <a:bodyPr vert="horz" wrap="square" lIns="0" tIns="8467" rIns="0" bIns="0" rtlCol="0">
            <a:spAutoFit/>
          </a:bodyPr>
          <a:lstStyle/>
          <a:p>
            <a:pPr marL="8467">
              <a:spcBef>
                <a:spcPts val="67"/>
              </a:spcBef>
            </a:pPr>
            <a:r>
              <a:rPr sz="1233" b="1" spc="-37" dirty="0">
                <a:latin typeface="Tahoma"/>
                <a:cs typeface="Tahoma"/>
              </a:rPr>
              <a:t>TRACKING</a:t>
            </a:r>
            <a:endParaRPr sz="1233">
              <a:latin typeface="Tahoma"/>
              <a:cs typeface="Tahoma"/>
            </a:endParaRPr>
          </a:p>
        </p:txBody>
      </p:sp>
      <p:sp>
        <p:nvSpPr>
          <p:cNvPr id="92" name="object 92"/>
          <p:cNvSpPr txBox="1"/>
          <p:nvPr/>
        </p:nvSpPr>
        <p:spPr>
          <a:xfrm>
            <a:off x="9047211" y="3991602"/>
            <a:ext cx="1101513" cy="422894"/>
          </a:xfrm>
          <a:prstGeom prst="rect">
            <a:avLst/>
          </a:prstGeom>
        </p:spPr>
        <p:txBody>
          <a:bodyPr vert="horz" wrap="square" lIns="0" tIns="8467" rIns="0" bIns="0" rtlCol="0">
            <a:spAutoFit/>
          </a:bodyPr>
          <a:lstStyle/>
          <a:p>
            <a:pPr marL="129546" marR="3387" indent="-121503">
              <a:lnSpc>
                <a:spcPct val="115300"/>
              </a:lnSpc>
              <a:spcBef>
                <a:spcPts val="67"/>
              </a:spcBef>
            </a:pPr>
            <a:r>
              <a:rPr sz="1233" b="1" spc="-127" dirty="0">
                <a:latin typeface="Tahoma"/>
                <a:cs typeface="Tahoma"/>
              </a:rPr>
              <a:t>(</a:t>
            </a:r>
            <a:r>
              <a:rPr sz="1233" b="1" spc="10" dirty="0">
                <a:latin typeface="Tahoma"/>
                <a:cs typeface="Tahoma"/>
              </a:rPr>
              <a:t>N</a:t>
            </a:r>
            <a:r>
              <a:rPr sz="1233" b="1" spc="-43" dirty="0">
                <a:latin typeface="Tahoma"/>
                <a:cs typeface="Tahoma"/>
              </a:rPr>
              <a:t>a</a:t>
            </a:r>
            <a:r>
              <a:rPr sz="1233" b="1" spc="-3" dirty="0">
                <a:latin typeface="Tahoma"/>
                <a:cs typeface="Tahoma"/>
              </a:rPr>
              <a:t>v</a:t>
            </a:r>
            <a:r>
              <a:rPr sz="1233" b="1" spc="-20" dirty="0">
                <a:latin typeface="Tahoma"/>
                <a:cs typeface="Tahoma"/>
              </a:rPr>
              <a:t>i</a:t>
            </a:r>
            <a:r>
              <a:rPr sz="1233" b="1" spc="-90" dirty="0">
                <a:latin typeface="Tahoma"/>
                <a:cs typeface="Tahoma"/>
              </a:rPr>
              <a:t>g</a:t>
            </a:r>
            <a:r>
              <a:rPr sz="1233" b="1" spc="-43" dirty="0">
                <a:latin typeface="Tahoma"/>
                <a:cs typeface="Tahoma"/>
              </a:rPr>
              <a:t>a</a:t>
            </a:r>
            <a:r>
              <a:rPr sz="1233" b="1" dirty="0">
                <a:latin typeface="Tahoma"/>
                <a:cs typeface="Tahoma"/>
              </a:rPr>
              <a:t>t</a:t>
            </a:r>
            <a:r>
              <a:rPr sz="1233" b="1" spc="-20" dirty="0">
                <a:latin typeface="Tahoma"/>
                <a:cs typeface="Tahoma"/>
              </a:rPr>
              <a:t>i</a:t>
            </a:r>
            <a:r>
              <a:rPr sz="1233" b="1" spc="7" dirty="0">
                <a:latin typeface="Tahoma"/>
                <a:cs typeface="Tahoma"/>
              </a:rPr>
              <a:t>o</a:t>
            </a:r>
            <a:r>
              <a:rPr sz="1233" b="1" spc="-13" dirty="0">
                <a:latin typeface="Tahoma"/>
                <a:cs typeface="Tahoma"/>
              </a:rPr>
              <a:t>n</a:t>
            </a:r>
            <a:r>
              <a:rPr sz="1233" b="1" spc="-73" dirty="0">
                <a:latin typeface="Tahoma"/>
                <a:cs typeface="Tahoma"/>
              </a:rPr>
              <a:t> </a:t>
            </a:r>
            <a:r>
              <a:rPr sz="1233" b="1" spc="7" dirty="0">
                <a:latin typeface="Tahoma"/>
                <a:cs typeface="Tahoma"/>
              </a:rPr>
              <a:t>of  </a:t>
            </a:r>
            <a:r>
              <a:rPr sz="1233" b="1" spc="-23" dirty="0">
                <a:latin typeface="Tahoma"/>
                <a:cs typeface="Tahoma"/>
              </a:rPr>
              <a:t>Consumer)</a:t>
            </a:r>
            <a:endParaRPr sz="1233">
              <a:latin typeface="Tahoma"/>
              <a:cs typeface="Tahoma"/>
            </a:endParaRPr>
          </a:p>
        </p:txBody>
      </p:sp>
      <p:grpSp>
        <p:nvGrpSpPr>
          <p:cNvPr id="93" name="object 93"/>
          <p:cNvGrpSpPr/>
          <p:nvPr/>
        </p:nvGrpSpPr>
        <p:grpSpPr>
          <a:xfrm>
            <a:off x="32054" y="821075"/>
            <a:ext cx="11036300" cy="5558367"/>
            <a:chOff x="48081" y="1231612"/>
            <a:chExt cx="16554450" cy="8337550"/>
          </a:xfrm>
        </p:grpSpPr>
        <p:sp>
          <p:nvSpPr>
            <p:cNvPr id="94" name="object 94"/>
            <p:cNvSpPr/>
            <p:nvPr/>
          </p:nvSpPr>
          <p:spPr>
            <a:xfrm>
              <a:off x="48081" y="1231612"/>
              <a:ext cx="2978785" cy="671830"/>
            </a:xfrm>
            <a:custGeom>
              <a:avLst/>
              <a:gdLst/>
              <a:ahLst/>
              <a:cxnLst/>
              <a:rect l="l" t="t" r="r" b="b"/>
              <a:pathLst>
                <a:path w="2978785" h="671830">
                  <a:moveTo>
                    <a:pt x="2978464" y="671794"/>
                  </a:moveTo>
                  <a:lnTo>
                    <a:pt x="0" y="671794"/>
                  </a:lnTo>
                  <a:lnTo>
                    <a:pt x="0" y="0"/>
                  </a:lnTo>
                  <a:lnTo>
                    <a:pt x="2978464" y="0"/>
                  </a:lnTo>
                  <a:lnTo>
                    <a:pt x="2978464" y="671794"/>
                  </a:lnTo>
                  <a:close/>
                </a:path>
              </a:pathLst>
            </a:custGeom>
            <a:solidFill>
              <a:schemeClr val="tx2">
                <a:lumMod val="75000"/>
              </a:schemeClr>
            </a:solidFill>
          </p:spPr>
          <p:txBody>
            <a:bodyPr wrap="square" lIns="0" tIns="0" rIns="0" bIns="0" rtlCol="0"/>
            <a:lstStyle/>
            <a:p>
              <a:endParaRPr sz="1200" dirty="0"/>
            </a:p>
          </p:txBody>
        </p:sp>
        <p:sp>
          <p:nvSpPr>
            <p:cNvPr id="95" name="object 95"/>
            <p:cNvSpPr/>
            <p:nvPr/>
          </p:nvSpPr>
          <p:spPr>
            <a:xfrm>
              <a:off x="10277766" y="4677690"/>
              <a:ext cx="6301105" cy="4867910"/>
            </a:xfrm>
            <a:custGeom>
              <a:avLst/>
              <a:gdLst/>
              <a:ahLst/>
              <a:cxnLst/>
              <a:rect l="l" t="t" r="r" b="b"/>
              <a:pathLst>
                <a:path w="6301105" h="4867909">
                  <a:moveTo>
                    <a:pt x="6300841" y="0"/>
                  </a:moveTo>
                  <a:lnTo>
                    <a:pt x="6300841" y="4638914"/>
                  </a:lnTo>
                  <a:lnTo>
                    <a:pt x="6296197" y="4684985"/>
                  </a:lnTo>
                  <a:lnTo>
                    <a:pt x="6282877" y="4727895"/>
                  </a:lnTo>
                  <a:lnTo>
                    <a:pt x="6261800" y="4766726"/>
                  </a:lnTo>
                  <a:lnTo>
                    <a:pt x="6233886" y="4800558"/>
                  </a:lnTo>
                  <a:lnTo>
                    <a:pt x="6200054" y="4828472"/>
                  </a:lnTo>
                  <a:lnTo>
                    <a:pt x="6161223" y="4849549"/>
                  </a:lnTo>
                  <a:lnTo>
                    <a:pt x="6118312" y="4862869"/>
                  </a:lnTo>
                  <a:lnTo>
                    <a:pt x="6072241" y="4867514"/>
                  </a:lnTo>
                  <a:lnTo>
                    <a:pt x="228599" y="4867514"/>
                  </a:lnTo>
                  <a:lnTo>
                    <a:pt x="182529" y="4862869"/>
                  </a:lnTo>
                  <a:lnTo>
                    <a:pt x="139618" y="4849549"/>
                  </a:lnTo>
                  <a:lnTo>
                    <a:pt x="100787" y="4828472"/>
                  </a:lnTo>
                  <a:lnTo>
                    <a:pt x="66955" y="4800558"/>
                  </a:lnTo>
                  <a:lnTo>
                    <a:pt x="39041" y="4766726"/>
                  </a:lnTo>
                  <a:lnTo>
                    <a:pt x="17964" y="4727895"/>
                  </a:lnTo>
                  <a:lnTo>
                    <a:pt x="4644" y="4684985"/>
                  </a:lnTo>
                  <a:lnTo>
                    <a:pt x="0" y="4638914"/>
                  </a:lnTo>
                  <a:lnTo>
                    <a:pt x="0" y="358401"/>
                  </a:lnTo>
                </a:path>
              </a:pathLst>
            </a:custGeom>
            <a:ln>
              <a:solidFill>
                <a:srgbClr val="A6A6A6"/>
              </a:solidFill>
            </a:ln>
          </p:spPr>
          <p:style>
            <a:lnRef idx="3">
              <a:schemeClr val="accent1"/>
            </a:lnRef>
            <a:fillRef idx="0">
              <a:schemeClr val="accent1"/>
            </a:fillRef>
            <a:effectRef idx="2">
              <a:schemeClr val="accent1"/>
            </a:effectRef>
            <a:fontRef idx="minor">
              <a:schemeClr val="tx1"/>
            </a:fontRef>
          </p:style>
          <p:txBody>
            <a:bodyPr wrap="square" lIns="0" tIns="0" rIns="0" bIns="0" rtlCol="0"/>
            <a:lstStyle/>
            <a:p>
              <a:endParaRPr sz="1200" dirty="0"/>
            </a:p>
          </p:txBody>
        </p:sp>
        <p:pic>
          <p:nvPicPr>
            <p:cNvPr id="96" name="object 96"/>
            <p:cNvPicPr/>
            <p:nvPr/>
          </p:nvPicPr>
          <p:blipFill>
            <a:blip r:embed="rId6" cstate="print"/>
            <a:stretch>
              <a:fillRect/>
            </a:stretch>
          </p:blipFill>
          <p:spPr>
            <a:xfrm>
              <a:off x="10182516" y="4905123"/>
              <a:ext cx="190499" cy="142875"/>
            </a:xfrm>
            <a:prstGeom prst="rect">
              <a:avLst/>
            </a:prstGeom>
          </p:spPr>
        </p:pic>
      </p:grpSp>
      <p:sp>
        <p:nvSpPr>
          <p:cNvPr id="97" name="object 97"/>
          <p:cNvSpPr txBox="1"/>
          <p:nvPr/>
        </p:nvSpPr>
        <p:spPr>
          <a:xfrm>
            <a:off x="10065816" y="631998"/>
            <a:ext cx="1913890" cy="354863"/>
          </a:xfrm>
          <a:prstGeom prst="rect">
            <a:avLst/>
          </a:prstGeom>
          <a:solidFill>
            <a:schemeClr val="tx2">
              <a:lumMod val="75000"/>
            </a:schemeClr>
          </a:solidFill>
        </p:spPr>
        <p:txBody>
          <a:bodyPr vert="horz" wrap="square" lIns="0" tIns="112607" rIns="0" bIns="0" rtlCol="0">
            <a:spAutoFit/>
          </a:bodyPr>
          <a:lstStyle/>
          <a:p>
            <a:pPr marL="120656">
              <a:spcBef>
                <a:spcPts val="887"/>
              </a:spcBef>
            </a:pPr>
            <a:r>
              <a:rPr sz="1567" b="1" spc="17" dirty="0">
                <a:solidFill>
                  <a:srgbClr val="FFFFFF"/>
                </a:solidFill>
                <a:latin typeface="Tahoma"/>
                <a:cs typeface="Tahoma"/>
              </a:rPr>
              <a:t>CONSUMER</a:t>
            </a:r>
            <a:r>
              <a:rPr sz="1567" b="1" spc="-107" dirty="0">
                <a:solidFill>
                  <a:srgbClr val="FFFFFF"/>
                </a:solidFill>
                <a:latin typeface="Tahoma"/>
                <a:cs typeface="Tahoma"/>
              </a:rPr>
              <a:t> </a:t>
            </a:r>
            <a:r>
              <a:rPr sz="1567" b="1" spc="-57" dirty="0">
                <a:solidFill>
                  <a:srgbClr val="FFFFFF"/>
                </a:solidFill>
                <a:latin typeface="Tahoma"/>
                <a:cs typeface="Tahoma"/>
              </a:rPr>
              <a:t>SIDE</a:t>
            </a:r>
            <a:endParaRPr sz="1567" dirty="0">
              <a:latin typeface="Tahoma"/>
              <a:cs typeface="Tahoma"/>
            </a:endParaRPr>
          </a:p>
        </p:txBody>
      </p:sp>
      <p:sp>
        <p:nvSpPr>
          <p:cNvPr id="98" name="object 98"/>
          <p:cNvSpPr txBox="1"/>
          <p:nvPr/>
        </p:nvSpPr>
        <p:spPr>
          <a:xfrm>
            <a:off x="314894" y="892726"/>
            <a:ext cx="1444837" cy="266376"/>
          </a:xfrm>
          <a:prstGeom prst="rect">
            <a:avLst/>
          </a:prstGeom>
        </p:spPr>
        <p:txBody>
          <a:bodyPr vert="horz" wrap="square" lIns="0" tIns="9736" rIns="0" bIns="0" rtlCol="0">
            <a:spAutoFit/>
          </a:bodyPr>
          <a:lstStyle/>
          <a:p>
            <a:pPr marL="8467">
              <a:spcBef>
                <a:spcPts val="76"/>
              </a:spcBef>
            </a:pPr>
            <a:r>
              <a:rPr sz="1667" b="1" spc="-3" dirty="0">
                <a:solidFill>
                  <a:srgbClr val="FFFFFF"/>
                </a:solidFill>
                <a:latin typeface="Tahoma"/>
                <a:cs typeface="Tahoma"/>
              </a:rPr>
              <a:t>F</a:t>
            </a:r>
            <a:r>
              <a:rPr sz="1667" b="1" spc="23" dirty="0">
                <a:solidFill>
                  <a:srgbClr val="FFFFFF"/>
                </a:solidFill>
                <a:latin typeface="Tahoma"/>
                <a:cs typeface="Tahoma"/>
              </a:rPr>
              <a:t>A</a:t>
            </a:r>
            <a:r>
              <a:rPr sz="1667" b="1" spc="-93" dirty="0">
                <a:solidFill>
                  <a:srgbClr val="FFFFFF"/>
                </a:solidFill>
                <a:latin typeface="Tahoma"/>
                <a:cs typeface="Tahoma"/>
              </a:rPr>
              <a:t>R</a:t>
            </a:r>
            <a:r>
              <a:rPr sz="1667" b="1" spc="53" dirty="0">
                <a:solidFill>
                  <a:srgbClr val="FFFFFF"/>
                </a:solidFill>
                <a:latin typeface="Tahoma"/>
                <a:cs typeface="Tahoma"/>
              </a:rPr>
              <a:t>M</a:t>
            </a:r>
            <a:r>
              <a:rPr sz="1667" b="1" dirty="0">
                <a:solidFill>
                  <a:srgbClr val="FFFFFF"/>
                </a:solidFill>
                <a:latin typeface="Tahoma"/>
                <a:cs typeface="Tahoma"/>
              </a:rPr>
              <a:t>E</a:t>
            </a:r>
            <a:r>
              <a:rPr sz="1667" b="1" spc="-90" dirty="0">
                <a:solidFill>
                  <a:srgbClr val="FFFFFF"/>
                </a:solidFill>
                <a:latin typeface="Tahoma"/>
                <a:cs typeface="Tahoma"/>
              </a:rPr>
              <a:t>R</a:t>
            </a:r>
            <a:r>
              <a:rPr sz="1667" b="1" spc="-93" dirty="0">
                <a:solidFill>
                  <a:srgbClr val="FFFFFF"/>
                </a:solidFill>
                <a:latin typeface="Tahoma"/>
                <a:cs typeface="Tahoma"/>
              </a:rPr>
              <a:t> </a:t>
            </a:r>
            <a:r>
              <a:rPr sz="1667" b="1" spc="-30" dirty="0">
                <a:solidFill>
                  <a:srgbClr val="FFFFFF"/>
                </a:solidFill>
                <a:latin typeface="Tahoma"/>
                <a:cs typeface="Tahoma"/>
              </a:rPr>
              <a:t>S</a:t>
            </a:r>
            <a:r>
              <a:rPr sz="1667" b="1" spc="-260" dirty="0">
                <a:solidFill>
                  <a:srgbClr val="FFFFFF"/>
                </a:solidFill>
                <a:latin typeface="Tahoma"/>
                <a:cs typeface="Tahoma"/>
              </a:rPr>
              <a:t>I</a:t>
            </a:r>
            <a:r>
              <a:rPr sz="1667" b="1" spc="13" dirty="0">
                <a:solidFill>
                  <a:srgbClr val="FFFFFF"/>
                </a:solidFill>
                <a:latin typeface="Tahoma"/>
                <a:cs typeface="Tahoma"/>
              </a:rPr>
              <a:t>D</a:t>
            </a:r>
            <a:r>
              <a:rPr sz="1667" b="1" spc="3" dirty="0">
                <a:solidFill>
                  <a:srgbClr val="FFFFFF"/>
                </a:solidFill>
                <a:latin typeface="Tahoma"/>
                <a:cs typeface="Tahoma"/>
              </a:rPr>
              <a:t>E</a:t>
            </a:r>
            <a:endParaRPr sz="1667" dirty="0">
              <a:latin typeface="Tahoma"/>
              <a:cs typeface="Tahoma"/>
            </a:endParaRPr>
          </a:p>
        </p:txBody>
      </p:sp>
      <p:grpSp>
        <p:nvGrpSpPr>
          <p:cNvPr id="99" name="object 99"/>
          <p:cNvGrpSpPr/>
          <p:nvPr/>
        </p:nvGrpSpPr>
        <p:grpSpPr>
          <a:xfrm>
            <a:off x="2099826" y="1366247"/>
            <a:ext cx="8718973" cy="4203700"/>
            <a:chOff x="3149739" y="2049371"/>
            <a:chExt cx="13078460" cy="6305550"/>
          </a:xfrm>
        </p:grpSpPr>
        <p:pic>
          <p:nvPicPr>
            <p:cNvPr id="100" name="object 100"/>
            <p:cNvPicPr/>
            <p:nvPr/>
          </p:nvPicPr>
          <p:blipFill>
            <a:blip r:embed="rId15" cstate="print"/>
            <a:stretch>
              <a:fillRect/>
            </a:stretch>
          </p:blipFill>
          <p:spPr>
            <a:xfrm>
              <a:off x="3149739" y="2049371"/>
              <a:ext cx="2069209" cy="1076324"/>
            </a:xfrm>
            <a:prstGeom prst="rect">
              <a:avLst/>
            </a:prstGeom>
          </p:spPr>
        </p:pic>
        <p:sp>
          <p:nvSpPr>
            <p:cNvPr id="101" name="object 101"/>
            <p:cNvSpPr/>
            <p:nvPr/>
          </p:nvSpPr>
          <p:spPr>
            <a:xfrm>
              <a:off x="3350780" y="3315194"/>
              <a:ext cx="52069" cy="1525270"/>
            </a:xfrm>
            <a:custGeom>
              <a:avLst/>
              <a:gdLst/>
              <a:ahLst/>
              <a:cxnLst/>
              <a:rect l="l" t="t" r="r" b="b"/>
              <a:pathLst>
                <a:path w="52070" h="1525270">
                  <a:moveTo>
                    <a:pt x="51701" y="1495933"/>
                  </a:moveTo>
                  <a:lnTo>
                    <a:pt x="29286" y="1473504"/>
                  </a:lnTo>
                  <a:lnTo>
                    <a:pt x="22428" y="1473504"/>
                  </a:lnTo>
                  <a:lnTo>
                    <a:pt x="0" y="1495933"/>
                  </a:lnTo>
                  <a:lnTo>
                    <a:pt x="0" y="1502791"/>
                  </a:lnTo>
                  <a:lnTo>
                    <a:pt x="22428" y="1525206"/>
                  </a:lnTo>
                  <a:lnTo>
                    <a:pt x="29286" y="1525206"/>
                  </a:lnTo>
                  <a:lnTo>
                    <a:pt x="51701" y="1502791"/>
                  </a:lnTo>
                  <a:lnTo>
                    <a:pt x="51701" y="1499362"/>
                  </a:lnTo>
                  <a:lnTo>
                    <a:pt x="51701" y="1495933"/>
                  </a:lnTo>
                  <a:close/>
                </a:path>
                <a:path w="52070" h="1525270">
                  <a:moveTo>
                    <a:pt x="51701" y="1250353"/>
                  </a:moveTo>
                  <a:lnTo>
                    <a:pt x="29286" y="1227924"/>
                  </a:lnTo>
                  <a:lnTo>
                    <a:pt x="22428" y="1227924"/>
                  </a:lnTo>
                  <a:lnTo>
                    <a:pt x="0" y="1250353"/>
                  </a:lnTo>
                  <a:lnTo>
                    <a:pt x="0" y="1257198"/>
                  </a:lnTo>
                  <a:lnTo>
                    <a:pt x="22428" y="1279626"/>
                  </a:lnTo>
                  <a:lnTo>
                    <a:pt x="29286" y="1279626"/>
                  </a:lnTo>
                  <a:lnTo>
                    <a:pt x="51701" y="1257198"/>
                  </a:lnTo>
                  <a:lnTo>
                    <a:pt x="51701" y="1253782"/>
                  </a:lnTo>
                  <a:lnTo>
                    <a:pt x="51701" y="1250353"/>
                  </a:lnTo>
                  <a:close/>
                </a:path>
                <a:path w="52070" h="1525270">
                  <a:moveTo>
                    <a:pt x="51701" y="1004760"/>
                  </a:moveTo>
                  <a:lnTo>
                    <a:pt x="29286" y="982345"/>
                  </a:lnTo>
                  <a:lnTo>
                    <a:pt x="22428" y="982345"/>
                  </a:lnTo>
                  <a:lnTo>
                    <a:pt x="0" y="1004760"/>
                  </a:lnTo>
                  <a:lnTo>
                    <a:pt x="0" y="1011618"/>
                  </a:lnTo>
                  <a:lnTo>
                    <a:pt x="22428" y="1034046"/>
                  </a:lnTo>
                  <a:lnTo>
                    <a:pt x="29286" y="1034046"/>
                  </a:lnTo>
                  <a:lnTo>
                    <a:pt x="51701" y="1011618"/>
                  </a:lnTo>
                  <a:lnTo>
                    <a:pt x="51701" y="1008189"/>
                  </a:lnTo>
                  <a:lnTo>
                    <a:pt x="51701" y="1004760"/>
                  </a:lnTo>
                  <a:close/>
                </a:path>
                <a:path w="52070" h="1525270">
                  <a:moveTo>
                    <a:pt x="51701" y="513600"/>
                  </a:moveTo>
                  <a:lnTo>
                    <a:pt x="29286" y="491172"/>
                  </a:lnTo>
                  <a:lnTo>
                    <a:pt x="22428" y="491172"/>
                  </a:lnTo>
                  <a:lnTo>
                    <a:pt x="0" y="513600"/>
                  </a:lnTo>
                  <a:lnTo>
                    <a:pt x="0" y="520446"/>
                  </a:lnTo>
                  <a:lnTo>
                    <a:pt x="22428" y="542874"/>
                  </a:lnTo>
                  <a:lnTo>
                    <a:pt x="29286" y="542874"/>
                  </a:lnTo>
                  <a:lnTo>
                    <a:pt x="51701" y="520446"/>
                  </a:lnTo>
                  <a:lnTo>
                    <a:pt x="51701" y="517017"/>
                  </a:lnTo>
                  <a:lnTo>
                    <a:pt x="51701" y="513600"/>
                  </a:lnTo>
                  <a:close/>
                </a:path>
                <a:path w="52070" h="1525270">
                  <a:moveTo>
                    <a:pt x="51701" y="268008"/>
                  </a:moveTo>
                  <a:lnTo>
                    <a:pt x="29286" y="245592"/>
                  </a:lnTo>
                  <a:lnTo>
                    <a:pt x="22428" y="245592"/>
                  </a:lnTo>
                  <a:lnTo>
                    <a:pt x="0" y="268008"/>
                  </a:lnTo>
                  <a:lnTo>
                    <a:pt x="0" y="274866"/>
                  </a:lnTo>
                  <a:lnTo>
                    <a:pt x="22428" y="297294"/>
                  </a:lnTo>
                  <a:lnTo>
                    <a:pt x="29286" y="297294"/>
                  </a:lnTo>
                  <a:lnTo>
                    <a:pt x="51701" y="274866"/>
                  </a:lnTo>
                  <a:lnTo>
                    <a:pt x="51701" y="271437"/>
                  </a:lnTo>
                  <a:lnTo>
                    <a:pt x="51701" y="268008"/>
                  </a:lnTo>
                  <a:close/>
                </a:path>
                <a:path w="52070" h="1525270">
                  <a:moveTo>
                    <a:pt x="51701" y="22428"/>
                  </a:moveTo>
                  <a:lnTo>
                    <a:pt x="29286" y="0"/>
                  </a:lnTo>
                  <a:lnTo>
                    <a:pt x="22428" y="0"/>
                  </a:lnTo>
                  <a:lnTo>
                    <a:pt x="0" y="22428"/>
                  </a:lnTo>
                  <a:lnTo>
                    <a:pt x="0" y="29286"/>
                  </a:lnTo>
                  <a:lnTo>
                    <a:pt x="22428" y="51701"/>
                  </a:lnTo>
                  <a:lnTo>
                    <a:pt x="29286" y="51701"/>
                  </a:lnTo>
                  <a:lnTo>
                    <a:pt x="51701" y="29286"/>
                  </a:lnTo>
                  <a:lnTo>
                    <a:pt x="51701" y="25857"/>
                  </a:lnTo>
                  <a:lnTo>
                    <a:pt x="51701" y="22428"/>
                  </a:lnTo>
                  <a:close/>
                </a:path>
              </a:pathLst>
            </a:custGeom>
            <a:solidFill>
              <a:srgbClr val="000000"/>
            </a:solidFill>
          </p:spPr>
          <p:txBody>
            <a:bodyPr wrap="square" lIns="0" tIns="0" rIns="0" bIns="0" rtlCol="0"/>
            <a:lstStyle/>
            <a:p>
              <a:endParaRPr sz="1200"/>
            </a:p>
          </p:txBody>
        </p:sp>
        <p:pic>
          <p:nvPicPr>
            <p:cNvPr id="102" name="object 102"/>
            <p:cNvPicPr/>
            <p:nvPr/>
          </p:nvPicPr>
          <p:blipFill>
            <a:blip r:embed="rId16" cstate="print"/>
            <a:stretch>
              <a:fillRect/>
            </a:stretch>
          </p:blipFill>
          <p:spPr>
            <a:xfrm>
              <a:off x="14551331" y="6725729"/>
              <a:ext cx="1676399" cy="1628774"/>
            </a:xfrm>
            <a:prstGeom prst="rect">
              <a:avLst/>
            </a:prstGeom>
          </p:spPr>
        </p:pic>
      </p:grpSp>
      <p:sp>
        <p:nvSpPr>
          <p:cNvPr id="103" name="object 103"/>
          <p:cNvSpPr txBox="1"/>
          <p:nvPr/>
        </p:nvSpPr>
        <p:spPr>
          <a:xfrm>
            <a:off x="2091920" y="1031192"/>
            <a:ext cx="1416473" cy="201764"/>
          </a:xfrm>
          <a:prstGeom prst="rect">
            <a:avLst/>
          </a:prstGeom>
          <a:solidFill>
            <a:schemeClr val="tx2">
              <a:lumMod val="75000"/>
            </a:schemeClr>
          </a:solidFill>
        </p:spPr>
        <p:txBody>
          <a:bodyPr vert="horz" wrap="square" lIns="0" tIns="16933" rIns="0" bIns="0" rtlCol="0">
            <a:spAutoFit/>
          </a:bodyPr>
          <a:lstStyle/>
          <a:p>
            <a:pPr marL="155794">
              <a:spcBef>
                <a:spcPts val="133"/>
              </a:spcBef>
            </a:pPr>
            <a:r>
              <a:rPr sz="1200" b="1" spc="-30" dirty="0">
                <a:solidFill>
                  <a:srgbClr val="FFFFFF"/>
                </a:solidFill>
                <a:latin typeface="Tahoma"/>
                <a:cs typeface="Tahoma"/>
              </a:rPr>
              <a:t>S</a:t>
            </a:r>
            <a:r>
              <a:rPr sz="1200" b="1" spc="-17" dirty="0">
                <a:solidFill>
                  <a:srgbClr val="FFFFFF"/>
                </a:solidFill>
                <a:latin typeface="Tahoma"/>
                <a:cs typeface="Tahoma"/>
              </a:rPr>
              <a:t>en</a:t>
            </a:r>
            <a:r>
              <a:rPr sz="1200" b="1" spc="-23" dirty="0">
                <a:solidFill>
                  <a:srgbClr val="FFFFFF"/>
                </a:solidFill>
                <a:latin typeface="Tahoma"/>
                <a:cs typeface="Tahoma"/>
              </a:rPr>
              <a:t>s</a:t>
            </a:r>
            <a:r>
              <a:rPr sz="1200" b="1" spc="3" dirty="0">
                <a:solidFill>
                  <a:srgbClr val="FFFFFF"/>
                </a:solidFill>
                <a:latin typeface="Tahoma"/>
                <a:cs typeface="Tahoma"/>
              </a:rPr>
              <a:t>o</a:t>
            </a:r>
            <a:r>
              <a:rPr sz="1200" b="1" spc="-17" dirty="0">
                <a:solidFill>
                  <a:srgbClr val="FFFFFF"/>
                </a:solidFill>
                <a:latin typeface="Tahoma"/>
                <a:cs typeface="Tahoma"/>
              </a:rPr>
              <a:t>r</a:t>
            </a:r>
            <a:r>
              <a:rPr sz="1200" b="1" spc="-70" dirty="0">
                <a:solidFill>
                  <a:srgbClr val="FFFFFF"/>
                </a:solidFill>
                <a:latin typeface="Tahoma"/>
                <a:cs typeface="Tahoma"/>
              </a:rPr>
              <a:t> </a:t>
            </a:r>
            <a:r>
              <a:rPr sz="1200" b="1" spc="10" dirty="0">
                <a:solidFill>
                  <a:srgbClr val="FFFFFF"/>
                </a:solidFill>
                <a:latin typeface="Tahoma"/>
                <a:cs typeface="Tahoma"/>
              </a:rPr>
              <a:t>N</a:t>
            </a:r>
            <a:r>
              <a:rPr sz="1200" b="1" spc="-17" dirty="0">
                <a:solidFill>
                  <a:srgbClr val="FFFFFF"/>
                </a:solidFill>
                <a:latin typeface="Tahoma"/>
                <a:cs typeface="Tahoma"/>
              </a:rPr>
              <a:t>e</a:t>
            </a:r>
            <a:r>
              <a:rPr sz="1200" b="1" dirty="0">
                <a:solidFill>
                  <a:srgbClr val="FFFFFF"/>
                </a:solidFill>
                <a:latin typeface="Tahoma"/>
                <a:cs typeface="Tahoma"/>
              </a:rPr>
              <a:t>t</a:t>
            </a:r>
            <a:r>
              <a:rPr sz="1200" b="1" spc="-130" dirty="0">
                <a:solidFill>
                  <a:srgbClr val="FFFFFF"/>
                </a:solidFill>
                <a:latin typeface="Tahoma"/>
                <a:cs typeface="Tahoma"/>
              </a:rPr>
              <a:t>w</a:t>
            </a:r>
            <a:r>
              <a:rPr sz="1200" b="1" spc="3" dirty="0">
                <a:solidFill>
                  <a:srgbClr val="FFFFFF"/>
                </a:solidFill>
                <a:latin typeface="Tahoma"/>
                <a:cs typeface="Tahoma"/>
              </a:rPr>
              <a:t>o</a:t>
            </a:r>
            <a:r>
              <a:rPr sz="1200" b="1" spc="-17" dirty="0">
                <a:solidFill>
                  <a:srgbClr val="FFFFFF"/>
                </a:solidFill>
                <a:latin typeface="Tahoma"/>
                <a:cs typeface="Tahoma"/>
              </a:rPr>
              <a:t>r</a:t>
            </a:r>
            <a:r>
              <a:rPr sz="1200" b="1" spc="-76" dirty="0">
                <a:solidFill>
                  <a:srgbClr val="FFFFFF"/>
                </a:solidFill>
                <a:latin typeface="Tahoma"/>
                <a:cs typeface="Tahoma"/>
              </a:rPr>
              <a:t>k</a:t>
            </a:r>
            <a:endParaRPr sz="1200" dirty="0">
              <a:latin typeface="Tahoma"/>
              <a:cs typeface="Tahoma"/>
            </a:endParaRPr>
          </a:p>
        </p:txBody>
      </p:sp>
      <p:sp>
        <p:nvSpPr>
          <p:cNvPr id="104" name="object 104"/>
          <p:cNvSpPr txBox="1"/>
          <p:nvPr/>
        </p:nvSpPr>
        <p:spPr>
          <a:xfrm>
            <a:off x="2353035" y="2113785"/>
            <a:ext cx="1090083" cy="1149844"/>
          </a:xfrm>
          <a:prstGeom prst="rect">
            <a:avLst/>
          </a:prstGeom>
        </p:spPr>
        <p:txBody>
          <a:bodyPr vert="horz" wrap="square" lIns="0" tIns="8043" rIns="0" bIns="0" rtlCol="0">
            <a:spAutoFit/>
          </a:bodyPr>
          <a:lstStyle/>
          <a:p>
            <a:pPr marL="8467" marR="271370">
              <a:lnSpc>
                <a:spcPct val="115100"/>
              </a:lnSpc>
              <a:spcBef>
                <a:spcPts val="63"/>
              </a:spcBef>
            </a:pPr>
            <a:r>
              <a:rPr sz="933" spc="3" dirty="0">
                <a:latin typeface="Arial MT"/>
                <a:cs typeface="Arial MT"/>
              </a:rPr>
              <a:t>Soil</a:t>
            </a:r>
            <a:r>
              <a:rPr sz="933" spc="-17" dirty="0">
                <a:latin typeface="Arial MT"/>
                <a:cs typeface="Arial MT"/>
              </a:rPr>
              <a:t> </a:t>
            </a:r>
            <a:r>
              <a:rPr sz="933" spc="7" dirty="0">
                <a:latin typeface="Arial MT"/>
                <a:cs typeface="Arial MT"/>
              </a:rPr>
              <a:t>pH</a:t>
            </a:r>
            <a:r>
              <a:rPr sz="933" spc="-13" dirty="0">
                <a:latin typeface="Arial MT"/>
                <a:cs typeface="Arial MT"/>
              </a:rPr>
              <a:t> </a:t>
            </a:r>
            <a:r>
              <a:rPr sz="933" spc="3" dirty="0">
                <a:latin typeface="Arial MT"/>
                <a:cs typeface="Arial MT"/>
              </a:rPr>
              <a:t>Sensor </a:t>
            </a:r>
            <a:r>
              <a:rPr sz="933" spc="-250" dirty="0">
                <a:latin typeface="Arial MT"/>
                <a:cs typeface="Arial MT"/>
              </a:rPr>
              <a:t> </a:t>
            </a:r>
            <a:r>
              <a:rPr sz="933" spc="3" dirty="0">
                <a:latin typeface="Arial MT"/>
                <a:cs typeface="Arial MT"/>
              </a:rPr>
              <a:t>Soil</a:t>
            </a:r>
            <a:r>
              <a:rPr sz="933" spc="-10" dirty="0">
                <a:latin typeface="Arial MT"/>
                <a:cs typeface="Arial MT"/>
              </a:rPr>
              <a:t> </a:t>
            </a:r>
            <a:r>
              <a:rPr sz="933" spc="3" dirty="0">
                <a:latin typeface="Arial MT"/>
                <a:cs typeface="Arial MT"/>
              </a:rPr>
              <a:t>Moisture</a:t>
            </a:r>
            <a:endParaRPr sz="933">
              <a:latin typeface="Arial MT"/>
              <a:cs typeface="Arial MT"/>
            </a:endParaRPr>
          </a:p>
          <a:p>
            <a:pPr marL="8467" marR="3387">
              <a:lnSpc>
                <a:spcPct val="115100"/>
              </a:lnSpc>
            </a:pPr>
            <a:r>
              <a:rPr sz="933" spc="3" dirty="0">
                <a:latin typeface="Arial MT"/>
                <a:cs typeface="Arial MT"/>
              </a:rPr>
              <a:t>Temperature/Humid </a:t>
            </a:r>
            <a:r>
              <a:rPr sz="933" spc="-250" dirty="0">
                <a:latin typeface="Arial MT"/>
                <a:cs typeface="Arial MT"/>
              </a:rPr>
              <a:t> </a:t>
            </a:r>
            <a:r>
              <a:rPr sz="933" spc="3" dirty="0">
                <a:latin typeface="Arial MT"/>
                <a:cs typeface="Arial MT"/>
              </a:rPr>
              <a:t>ity</a:t>
            </a:r>
            <a:endParaRPr sz="933">
              <a:latin typeface="Arial MT"/>
              <a:cs typeface="Arial MT"/>
            </a:endParaRPr>
          </a:p>
          <a:p>
            <a:pPr marL="8467" marR="399223" algn="just">
              <a:lnSpc>
                <a:spcPct val="115100"/>
              </a:lnSpc>
            </a:pPr>
            <a:r>
              <a:rPr sz="933" spc="3" dirty="0">
                <a:latin typeface="Arial MT"/>
                <a:cs typeface="Arial MT"/>
              </a:rPr>
              <a:t>Light</a:t>
            </a:r>
            <a:r>
              <a:rPr sz="933" spc="-33" dirty="0">
                <a:latin typeface="Arial MT"/>
                <a:cs typeface="Arial MT"/>
              </a:rPr>
              <a:t> </a:t>
            </a:r>
            <a:r>
              <a:rPr sz="933" spc="3" dirty="0">
                <a:latin typeface="Arial MT"/>
                <a:cs typeface="Arial MT"/>
              </a:rPr>
              <a:t>Sensor </a:t>
            </a:r>
            <a:r>
              <a:rPr sz="933" spc="-253" dirty="0">
                <a:latin typeface="Arial MT"/>
                <a:cs typeface="Arial MT"/>
              </a:rPr>
              <a:t> </a:t>
            </a:r>
            <a:r>
              <a:rPr sz="933" spc="7" dirty="0">
                <a:latin typeface="Arial MT"/>
                <a:cs typeface="Arial MT"/>
              </a:rPr>
              <a:t>NPK </a:t>
            </a:r>
            <a:r>
              <a:rPr sz="933" spc="3" dirty="0">
                <a:latin typeface="Arial MT"/>
                <a:cs typeface="Arial MT"/>
              </a:rPr>
              <a:t>Sensor </a:t>
            </a:r>
            <a:r>
              <a:rPr sz="933" spc="-250" dirty="0">
                <a:latin typeface="Arial MT"/>
                <a:cs typeface="Arial MT"/>
              </a:rPr>
              <a:t> </a:t>
            </a:r>
            <a:r>
              <a:rPr sz="933" spc="7" dirty="0">
                <a:latin typeface="Arial MT"/>
                <a:cs typeface="Arial MT"/>
              </a:rPr>
              <a:t>CO2</a:t>
            </a:r>
            <a:r>
              <a:rPr sz="933" spc="-23" dirty="0">
                <a:latin typeface="Arial MT"/>
                <a:cs typeface="Arial MT"/>
              </a:rPr>
              <a:t> </a:t>
            </a:r>
            <a:r>
              <a:rPr sz="933" spc="3" dirty="0">
                <a:latin typeface="Arial MT"/>
                <a:cs typeface="Arial MT"/>
              </a:rPr>
              <a:t>Sensor</a:t>
            </a:r>
            <a:endParaRPr sz="933">
              <a:latin typeface="Arial MT"/>
              <a:cs typeface="Arial MT"/>
            </a:endParaRPr>
          </a:p>
        </p:txBody>
      </p:sp>
      <p:sp>
        <p:nvSpPr>
          <p:cNvPr id="105" name="object 105"/>
          <p:cNvSpPr txBox="1"/>
          <p:nvPr/>
        </p:nvSpPr>
        <p:spPr>
          <a:xfrm>
            <a:off x="2134677" y="653562"/>
            <a:ext cx="1303443" cy="288070"/>
          </a:xfrm>
          <a:prstGeom prst="rect">
            <a:avLst/>
          </a:prstGeom>
        </p:spPr>
        <p:txBody>
          <a:bodyPr vert="horz" wrap="square" lIns="0" tIns="8043" rIns="0" bIns="0" rtlCol="0">
            <a:spAutoFit/>
          </a:bodyPr>
          <a:lstStyle/>
          <a:p>
            <a:pPr marL="8467" marR="3387" indent="205327">
              <a:lnSpc>
                <a:spcPct val="115300"/>
              </a:lnSpc>
              <a:spcBef>
                <a:spcPts val="63"/>
              </a:spcBef>
            </a:pPr>
            <a:r>
              <a:rPr sz="833" b="1" spc="-7" dirty="0">
                <a:latin typeface="Tahoma"/>
                <a:cs typeface="Tahoma"/>
              </a:rPr>
              <a:t>Agricultural </a:t>
            </a:r>
            <a:r>
              <a:rPr sz="833" b="1" spc="-3" dirty="0">
                <a:latin typeface="Tahoma"/>
                <a:cs typeface="Tahoma"/>
              </a:rPr>
              <a:t>land </a:t>
            </a:r>
            <a:r>
              <a:rPr sz="833" b="1" dirty="0">
                <a:latin typeface="Tahoma"/>
                <a:cs typeface="Tahoma"/>
              </a:rPr>
              <a:t> </a:t>
            </a:r>
            <a:r>
              <a:rPr sz="833" b="1" spc="-3" dirty="0">
                <a:latin typeface="Tahoma"/>
                <a:cs typeface="Tahoma"/>
              </a:rPr>
              <a:t>(Collect</a:t>
            </a:r>
            <a:r>
              <a:rPr sz="833" b="1" spc="-50" dirty="0">
                <a:latin typeface="Tahoma"/>
                <a:cs typeface="Tahoma"/>
              </a:rPr>
              <a:t> </a:t>
            </a:r>
            <a:r>
              <a:rPr sz="833" b="1" spc="-10" dirty="0">
                <a:latin typeface="Tahoma"/>
                <a:cs typeface="Tahoma"/>
              </a:rPr>
              <a:t>Data</a:t>
            </a:r>
            <a:r>
              <a:rPr sz="833" b="1" spc="-50" dirty="0">
                <a:latin typeface="Tahoma"/>
                <a:cs typeface="Tahoma"/>
              </a:rPr>
              <a:t> </a:t>
            </a:r>
            <a:r>
              <a:rPr sz="833" b="1" spc="-3" dirty="0">
                <a:latin typeface="Tahoma"/>
                <a:cs typeface="Tahoma"/>
              </a:rPr>
              <a:t>from</a:t>
            </a:r>
            <a:r>
              <a:rPr sz="833" b="1" spc="-50" dirty="0">
                <a:latin typeface="Tahoma"/>
                <a:cs typeface="Tahoma"/>
              </a:rPr>
              <a:t> </a:t>
            </a:r>
            <a:r>
              <a:rPr sz="833" b="1" spc="-20" dirty="0">
                <a:latin typeface="Tahoma"/>
                <a:cs typeface="Tahoma"/>
              </a:rPr>
              <a:t>Land)</a:t>
            </a:r>
            <a:endParaRPr sz="833">
              <a:latin typeface="Tahoma"/>
              <a:cs typeface="Tahoma"/>
            </a:endParaRPr>
          </a:p>
        </p:txBody>
      </p:sp>
      <p:sp>
        <p:nvSpPr>
          <p:cNvPr id="106" name="object 106"/>
          <p:cNvSpPr txBox="1"/>
          <p:nvPr/>
        </p:nvSpPr>
        <p:spPr>
          <a:xfrm>
            <a:off x="2009735" y="3364774"/>
            <a:ext cx="785283" cy="172762"/>
          </a:xfrm>
          <a:prstGeom prst="rect">
            <a:avLst/>
          </a:prstGeom>
        </p:spPr>
        <p:txBody>
          <a:bodyPr vert="horz" wrap="square" lIns="0" tIns="8467" rIns="0" bIns="0" rtlCol="0">
            <a:spAutoFit/>
          </a:bodyPr>
          <a:lstStyle/>
          <a:p>
            <a:pPr marL="8467">
              <a:spcBef>
                <a:spcPts val="67"/>
              </a:spcBef>
            </a:pPr>
            <a:r>
              <a:rPr sz="1067" b="1" spc="3" dirty="0">
                <a:latin typeface="Tahoma"/>
                <a:cs typeface="Tahoma"/>
              </a:rPr>
              <a:t>D</a:t>
            </a:r>
            <a:r>
              <a:rPr sz="1067" b="1" spc="-33" dirty="0">
                <a:latin typeface="Tahoma"/>
                <a:cs typeface="Tahoma"/>
              </a:rPr>
              <a:t>a</a:t>
            </a:r>
            <a:r>
              <a:rPr sz="1067" b="1" dirty="0">
                <a:latin typeface="Tahoma"/>
                <a:cs typeface="Tahoma"/>
              </a:rPr>
              <a:t>t</a:t>
            </a:r>
            <a:r>
              <a:rPr sz="1067" b="1" spc="-33" dirty="0">
                <a:latin typeface="Tahoma"/>
                <a:cs typeface="Tahoma"/>
              </a:rPr>
              <a:t>a</a:t>
            </a:r>
            <a:r>
              <a:rPr sz="1067" b="1" spc="-63" dirty="0">
                <a:latin typeface="Tahoma"/>
                <a:cs typeface="Tahoma"/>
              </a:rPr>
              <a:t> </a:t>
            </a:r>
            <a:r>
              <a:rPr sz="1067" b="1" spc="33" dirty="0">
                <a:latin typeface="Tahoma"/>
                <a:cs typeface="Tahoma"/>
              </a:rPr>
              <a:t>C</a:t>
            </a:r>
            <a:r>
              <a:rPr sz="1067" b="1" spc="-33" dirty="0">
                <a:latin typeface="Tahoma"/>
                <a:cs typeface="Tahoma"/>
              </a:rPr>
              <a:t>a</a:t>
            </a:r>
            <a:r>
              <a:rPr sz="1067" b="1" spc="7" dirty="0">
                <a:latin typeface="Tahoma"/>
                <a:cs typeface="Tahoma"/>
              </a:rPr>
              <a:t>ll</a:t>
            </a:r>
            <a:r>
              <a:rPr sz="1067" b="1" spc="-10" dirty="0">
                <a:latin typeface="Tahoma"/>
                <a:cs typeface="Tahoma"/>
              </a:rPr>
              <a:t>e</a:t>
            </a:r>
            <a:r>
              <a:rPr sz="1067" b="1" spc="17" dirty="0">
                <a:latin typeface="Tahoma"/>
                <a:cs typeface="Tahoma"/>
              </a:rPr>
              <a:t>d</a:t>
            </a:r>
            <a:endParaRPr sz="1067">
              <a:latin typeface="Tahoma"/>
              <a:cs typeface="Tahoma"/>
            </a:endParaRPr>
          </a:p>
        </p:txBody>
      </p:sp>
      <p:sp>
        <p:nvSpPr>
          <p:cNvPr id="107" name="object 107"/>
          <p:cNvSpPr txBox="1"/>
          <p:nvPr/>
        </p:nvSpPr>
        <p:spPr>
          <a:xfrm>
            <a:off x="963009" y="3860088"/>
            <a:ext cx="215444" cy="770391"/>
          </a:xfrm>
          <a:prstGeom prst="rect">
            <a:avLst/>
          </a:prstGeom>
        </p:spPr>
        <p:txBody>
          <a:bodyPr vert="vert270" wrap="square" lIns="0" tIns="21589" rIns="0" bIns="0" rtlCol="0">
            <a:spAutoFit/>
          </a:bodyPr>
          <a:lstStyle/>
          <a:p>
            <a:pPr marL="8467">
              <a:spcBef>
                <a:spcPts val="169"/>
              </a:spcBef>
            </a:pPr>
            <a:r>
              <a:rPr sz="1400" b="1" dirty="0"/>
              <a:t>Process</a:t>
            </a:r>
          </a:p>
        </p:txBody>
      </p:sp>
      <p:sp>
        <p:nvSpPr>
          <p:cNvPr id="108" name="object 108"/>
          <p:cNvSpPr txBox="1"/>
          <p:nvPr/>
        </p:nvSpPr>
        <p:spPr>
          <a:xfrm>
            <a:off x="8726556" y="5969109"/>
            <a:ext cx="793750" cy="772433"/>
          </a:xfrm>
          <a:prstGeom prst="rect">
            <a:avLst/>
          </a:prstGeom>
        </p:spPr>
        <p:txBody>
          <a:bodyPr vert="horz" wrap="square" lIns="0" tIns="8043" rIns="0" bIns="0" rtlCol="0">
            <a:spAutoFit/>
          </a:bodyPr>
          <a:lstStyle/>
          <a:p>
            <a:pPr marL="8467" marR="3387" algn="ctr">
              <a:lnSpc>
                <a:spcPct val="115700"/>
              </a:lnSpc>
              <a:spcBef>
                <a:spcPts val="63"/>
              </a:spcBef>
            </a:pPr>
            <a:r>
              <a:rPr sz="900" b="1" spc="13" dirty="0">
                <a:latin typeface="Tahoma"/>
                <a:cs typeface="Tahoma"/>
              </a:rPr>
              <a:t>D</a:t>
            </a:r>
            <a:r>
              <a:rPr sz="900" b="1" spc="-10" dirty="0">
                <a:latin typeface="Tahoma"/>
                <a:cs typeface="Tahoma"/>
              </a:rPr>
              <a:t>ir</a:t>
            </a:r>
            <a:r>
              <a:rPr sz="900" b="1" spc="-3" dirty="0">
                <a:latin typeface="Tahoma"/>
                <a:cs typeface="Tahoma"/>
              </a:rPr>
              <a:t>e</a:t>
            </a:r>
            <a:r>
              <a:rPr sz="900" b="1" spc="30" dirty="0">
                <a:latin typeface="Tahoma"/>
                <a:cs typeface="Tahoma"/>
              </a:rPr>
              <a:t>c</a:t>
            </a:r>
            <a:r>
              <a:rPr sz="900" b="1" spc="7" dirty="0">
                <a:latin typeface="Tahoma"/>
                <a:cs typeface="Tahoma"/>
              </a:rPr>
              <a:t>t</a:t>
            </a:r>
            <a:r>
              <a:rPr sz="900" b="1" spc="-50" dirty="0">
                <a:latin typeface="Tahoma"/>
                <a:cs typeface="Tahoma"/>
              </a:rPr>
              <a:t> </a:t>
            </a:r>
            <a:r>
              <a:rPr sz="900" b="1" spc="-13" dirty="0">
                <a:latin typeface="Tahoma"/>
                <a:cs typeface="Tahoma"/>
              </a:rPr>
              <a:t>S</a:t>
            </a:r>
            <a:r>
              <a:rPr sz="900" b="1" spc="-10" dirty="0">
                <a:latin typeface="Tahoma"/>
                <a:cs typeface="Tahoma"/>
              </a:rPr>
              <a:t>u</a:t>
            </a:r>
            <a:r>
              <a:rPr sz="900" b="1" spc="20" dirty="0">
                <a:latin typeface="Tahoma"/>
                <a:cs typeface="Tahoma"/>
              </a:rPr>
              <a:t>pp</a:t>
            </a:r>
            <a:r>
              <a:rPr sz="900" b="1" spc="7" dirty="0">
                <a:latin typeface="Tahoma"/>
                <a:cs typeface="Tahoma"/>
              </a:rPr>
              <a:t>ly  </a:t>
            </a:r>
            <a:r>
              <a:rPr sz="900" b="1" spc="-27" dirty="0">
                <a:latin typeface="Tahoma"/>
                <a:cs typeface="Tahoma"/>
              </a:rPr>
              <a:t>(System)</a:t>
            </a:r>
            <a:endParaRPr sz="900">
              <a:latin typeface="Tahoma"/>
              <a:cs typeface="Tahoma"/>
            </a:endParaRPr>
          </a:p>
          <a:p>
            <a:pPr marL="89751" marR="52496" algn="ctr">
              <a:lnSpc>
                <a:spcPct val="116399"/>
              </a:lnSpc>
              <a:spcBef>
                <a:spcPts val="850"/>
              </a:spcBef>
            </a:pPr>
            <a:r>
              <a:rPr sz="967" b="1" spc="-97" dirty="0">
                <a:latin typeface="Tahoma"/>
                <a:cs typeface="Tahoma"/>
              </a:rPr>
              <a:t>(</a:t>
            </a:r>
            <a:r>
              <a:rPr sz="967" b="1" spc="-17" dirty="0">
                <a:latin typeface="Tahoma"/>
                <a:cs typeface="Tahoma"/>
              </a:rPr>
              <a:t>T</a:t>
            </a:r>
            <a:r>
              <a:rPr sz="967" b="1" spc="-10" dirty="0">
                <a:latin typeface="Tahoma"/>
                <a:cs typeface="Tahoma"/>
              </a:rPr>
              <a:t>r</a:t>
            </a:r>
            <a:r>
              <a:rPr sz="967" b="1" spc="-27" dirty="0">
                <a:latin typeface="Tahoma"/>
                <a:cs typeface="Tahoma"/>
              </a:rPr>
              <a:t>a</a:t>
            </a:r>
            <a:r>
              <a:rPr sz="967" b="1" spc="-3" dirty="0">
                <a:latin typeface="Tahoma"/>
                <a:cs typeface="Tahoma"/>
              </a:rPr>
              <a:t>n</a:t>
            </a:r>
            <a:r>
              <a:rPr sz="967" b="1" spc="-13" dirty="0">
                <a:latin typeface="Tahoma"/>
                <a:cs typeface="Tahoma"/>
              </a:rPr>
              <a:t>s</a:t>
            </a:r>
            <a:r>
              <a:rPr sz="967" b="1" spc="20" dirty="0">
                <a:latin typeface="Tahoma"/>
                <a:cs typeface="Tahoma"/>
              </a:rPr>
              <a:t>p</a:t>
            </a:r>
            <a:r>
              <a:rPr sz="967" b="1" spc="13" dirty="0">
                <a:latin typeface="Tahoma"/>
                <a:cs typeface="Tahoma"/>
              </a:rPr>
              <a:t>o</a:t>
            </a:r>
            <a:r>
              <a:rPr sz="967" b="1" spc="-10" dirty="0">
                <a:latin typeface="Tahoma"/>
                <a:cs typeface="Tahoma"/>
              </a:rPr>
              <a:t>r</a:t>
            </a:r>
            <a:r>
              <a:rPr sz="967" b="1" spc="7" dirty="0">
                <a:latin typeface="Tahoma"/>
                <a:cs typeface="Tahoma"/>
              </a:rPr>
              <a:t>t  </a:t>
            </a:r>
            <a:r>
              <a:rPr sz="967" b="1" spc="-23" dirty="0">
                <a:latin typeface="Tahoma"/>
                <a:cs typeface="Tahoma"/>
              </a:rPr>
              <a:t>Base)</a:t>
            </a:r>
            <a:endParaRPr sz="967">
              <a:latin typeface="Tahoma"/>
              <a:cs typeface="Tahoma"/>
            </a:endParaRPr>
          </a:p>
        </p:txBody>
      </p:sp>
      <p:sp>
        <p:nvSpPr>
          <p:cNvPr id="109" name="object 109"/>
          <p:cNvSpPr txBox="1"/>
          <p:nvPr/>
        </p:nvSpPr>
        <p:spPr>
          <a:xfrm>
            <a:off x="7290608" y="3782460"/>
            <a:ext cx="659977" cy="720881"/>
          </a:xfrm>
          <a:prstGeom prst="rect">
            <a:avLst/>
          </a:prstGeom>
        </p:spPr>
        <p:txBody>
          <a:bodyPr vert="horz" wrap="square" lIns="0" tIns="8043" rIns="0" bIns="0" rtlCol="0">
            <a:spAutoFit/>
          </a:bodyPr>
          <a:lstStyle/>
          <a:p>
            <a:pPr marL="8044" marR="3387" algn="ctr">
              <a:lnSpc>
                <a:spcPct val="114700"/>
              </a:lnSpc>
              <a:spcBef>
                <a:spcPts val="63"/>
              </a:spcBef>
            </a:pPr>
            <a:r>
              <a:rPr sz="1033" b="1" spc="13" dirty="0">
                <a:latin typeface="Tahoma"/>
                <a:cs typeface="Tahoma"/>
              </a:rPr>
              <a:t>D</a:t>
            </a:r>
            <a:r>
              <a:rPr sz="1033" b="1" spc="-13" dirty="0">
                <a:latin typeface="Tahoma"/>
                <a:cs typeface="Tahoma"/>
              </a:rPr>
              <a:t>i</a:t>
            </a:r>
            <a:r>
              <a:rPr sz="1033" b="1" spc="-17" dirty="0">
                <a:latin typeface="Tahoma"/>
                <a:cs typeface="Tahoma"/>
              </a:rPr>
              <a:t>s</a:t>
            </a:r>
            <a:r>
              <a:rPr sz="1033" b="1" spc="33" dirty="0">
                <a:latin typeface="Tahoma"/>
                <a:cs typeface="Tahoma"/>
              </a:rPr>
              <a:t>c</a:t>
            </a:r>
            <a:r>
              <a:rPr sz="1033" b="1" spc="13" dirty="0">
                <a:latin typeface="Tahoma"/>
                <a:cs typeface="Tahoma"/>
              </a:rPr>
              <a:t>o</a:t>
            </a:r>
            <a:r>
              <a:rPr sz="1033" b="1" spc="-13" dirty="0">
                <a:latin typeface="Tahoma"/>
                <a:cs typeface="Tahoma"/>
              </a:rPr>
              <a:t>u</a:t>
            </a:r>
            <a:r>
              <a:rPr sz="1033" b="1" spc="-3" dirty="0">
                <a:latin typeface="Tahoma"/>
                <a:cs typeface="Tahoma"/>
              </a:rPr>
              <a:t>n</a:t>
            </a:r>
            <a:r>
              <a:rPr sz="1033" b="1" spc="7" dirty="0">
                <a:latin typeface="Tahoma"/>
                <a:cs typeface="Tahoma"/>
              </a:rPr>
              <a:t>t</a:t>
            </a:r>
            <a:r>
              <a:rPr sz="1033" b="1" spc="-107" dirty="0">
                <a:latin typeface="Tahoma"/>
                <a:cs typeface="Tahoma"/>
              </a:rPr>
              <a:t>/  </a:t>
            </a:r>
            <a:r>
              <a:rPr sz="1033" b="1" spc="-10" dirty="0">
                <a:latin typeface="Tahoma"/>
                <a:cs typeface="Tahoma"/>
              </a:rPr>
              <a:t>Organic </a:t>
            </a:r>
            <a:r>
              <a:rPr sz="1033" b="1" spc="-7" dirty="0">
                <a:latin typeface="Tahoma"/>
                <a:cs typeface="Tahoma"/>
              </a:rPr>
              <a:t> </a:t>
            </a:r>
            <a:r>
              <a:rPr sz="1033" b="1" spc="-10" dirty="0">
                <a:latin typeface="Tahoma"/>
                <a:cs typeface="Tahoma"/>
              </a:rPr>
              <a:t>Farm </a:t>
            </a:r>
            <a:r>
              <a:rPr sz="1033" b="1" spc="-7" dirty="0">
                <a:latin typeface="Tahoma"/>
                <a:cs typeface="Tahoma"/>
              </a:rPr>
              <a:t> </a:t>
            </a:r>
            <a:r>
              <a:rPr sz="1033" b="1" spc="7" dirty="0">
                <a:latin typeface="Tahoma"/>
                <a:cs typeface="Tahoma"/>
              </a:rPr>
              <a:t>Products</a:t>
            </a:r>
            <a:endParaRPr sz="1033">
              <a:latin typeface="Tahoma"/>
              <a:cs typeface="Tahoma"/>
            </a:endParaRPr>
          </a:p>
        </p:txBody>
      </p:sp>
      <p:grpSp>
        <p:nvGrpSpPr>
          <p:cNvPr id="110" name="object 110"/>
          <p:cNvGrpSpPr/>
          <p:nvPr/>
        </p:nvGrpSpPr>
        <p:grpSpPr>
          <a:xfrm>
            <a:off x="5791133" y="906564"/>
            <a:ext cx="2197947" cy="4119457"/>
            <a:chOff x="8686699" y="1359845"/>
            <a:chExt cx="3296920" cy="6179185"/>
          </a:xfrm>
        </p:grpSpPr>
        <p:sp>
          <p:nvSpPr>
            <p:cNvPr id="111" name="object 111"/>
            <p:cNvSpPr/>
            <p:nvPr/>
          </p:nvSpPr>
          <p:spPr>
            <a:xfrm>
              <a:off x="10897800" y="5009898"/>
              <a:ext cx="1066800" cy="2510155"/>
            </a:xfrm>
            <a:custGeom>
              <a:avLst/>
              <a:gdLst/>
              <a:ahLst/>
              <a:cxnLst/>
              <a:rect l="l" t="t" r="r" b="b"/>
              <a:pathLst>
                <a:path w="1066800" h="2510154">
                  <a:moveTo>
                    <a:pt x="1066206" y="2509738"/>
                  </a:moveTo>
                  <a:lnTo>
                    <a:pt x="228599" y="2509738"/>
                  </a:lnTo>
                  <a:lnTo>
                    <a:pt x="182529" y="2505094"/>
                  </a:lnTo>
                  <a:lnTo>
                    <a:pt x="139618" y="2491774"/>
                  </a:lnTo>
                  <a:lnTo>
                    <a:pt x="100787" y="2470697"/>
                  </a:lnTo>
                  <a:lnTo>
                    <a:pt x="66955" y="2442783"/>
                  </a:lnTo>
                  <a:lnTo>
                    <a:pt x="39041" y="2408951"/>
                  </a:lnTo>
                  <a:lnTo>
                    <a:pt x="17964" y="2370120"/>
                  </a:lnTo>
                  <a:lnTo>
                    <a:pt x="4644" y="2327209"/>
                  </a:lnTo>
                  <a:lnTo>
                    <a:pt x="0" y="2281138"/>
                  </a:lnTo>
                  <a:lnTo>
                    <a:pt x="0" y="0"/>
                  </a:lnTo>
                </a:path>
              </a:pathLst>
            </a:custGeom>
            <a:ln>
              <a:solidFill>
                <a:srgbClr val="A6A6A6"/>
              </a:solidFill>
            </a:ln>
          </p:spPr>
          <p:style>
            <a:lnRef idx="3">
              <a:schemeClr val="dk1"/>
            </a:lnRef>
            <a:fillRef idx="0">
              <a:schemeClr val="dk1"/>
            </a:fillRef>
            <a:effectRef idx="2">
              <a:schemeClr val="dk1"/>
            </a:effectRef>
            <a:fontRef idx="minor">
              <a:schemeClr val="tx1"/>
            </a:fontRef>
          </p:style>
          <p:txBody>
            <a:bodyPr wrap="square" lIns="0" tIns="0" rIns="0" bIns="0" rtlCol="0"/>
            <a:lstStyle/>
            <a:p>
              <a:endParaRPr sz="1200" dirty="0"/>
            </a:p>
          </p:txBody>
        </p:sp>
        <p:pic>
          <p:nvPicPr>
            <p:cNvPr id="112" name="object 112"/>
            <p:cNvPicPr/>
            <p:nvPr/>
          </p:nvPicPr>
          <p:blipFill>
            <a:blip r:embed="rId17" cstate="print"/>
            <a:stretch>
              <a:fillRect/>
            </a:stretch>
          </p:blipFill>
          <p:spPr>
            <a:xfrm>
              <a:off x="10821600" y="4905123"/>
              <a:ext cx="152399" cy="114299"/>
            </a:xfrm>
            <a:prstGeom prst="rect">
              <a:avLst/>
            </a:prstGeom>
          </p:spPr>
        </p:pic>
        <p:sp>
          <p:nvSpPr>
            <p:cNvPr id="113" name="object 113"/>
            <p:cNvSpPr/>
            <p:nvPr/>
          </p:nvSpPr>
          <p:spPr>
            <a:xfrm>
              <a:off x="8791474" y="1436045"/>
              <a:ext cx="2106930" cy="2858135"/>
            </a:xfrm>
            <a:custGeom>
              <a:avLst/>
              <a:gdLst/>
              <a:ahLst/>
              <a:cxnLst/>
              <a:rect l="l" t="t" r="r" b="b"/>
              <a:pathLst>
                <a:path w="2106929" h="2858135">
                  <a:moveTo>
                    <a:pt x="2106327" y="2857777"/>
                  </a:moveTo>
                  <a:lnTo>
                    <a:pt x="2106327" y="228599"/>
                  </a:lnTo>
                  <a:lnTo>
                    <a:pt x="2101682" y="182529"/>
                  </a:lnTo>
                  <a:lnTo>
                    <a:pt x="2088362" y="139618"/>
                  </a:lnTo>
                  <a:lnTo>
                    <a:pt x="2067285" y="100787"/>
                  </a:lnTo>
                  <a:lnTo>
                    <a:pt x="2039371" y="66955"/>
                  </a:lnTo>
                  <a:lnTo>
                    <a:pt x="2005539" y="39041"/>
                  </a:lnTo>
                  <a:lnTo>
                    <a:pt x="1966708" y="17964"/>
                  </a:lnTo>
                  <a:lnTo>
                    <a:pt x="1923797" y="4644"/>
                  </a:lnTo>
                  <a:lnTo>
                    <a:pt x="1877727" y="0"/>
                  </a:lnTo>
                  <a:lnTo>
                    <a:pt x="0" y="0"/>
                  </a:lnTo>
                </a:path>
              </a:pathLst>
            </a:custGeom>
            <a:ln>
              <a:solidFill>
                <a:srgbClr val="A6A6A6"/>
              </a:solidFill>
            </a:ln>
          </p:spPr>
          <p:style>
            <a:lnRef idx="3">
              <a:schemeClr val="dk1"/>
            </a:lnRef>
            <a:fillRef idx="0">
              <a:schemeClr val="dk1"/>
            </a:fillRef>
            <a:effectRef idx="2">
              <a:schemeClr val="dk1"/>
            </a:effectRef>
            <a:fontRef idx="minor">
              <a:schemeClr val="tx1"/>
            </a:fontRef>
          </p:style>
          <p:txBody>
            <a:bodyPr wrap="square" lIns="0" tIns="0" rIns="0" bIns="0" rtlCol="0"/>
            <a:lstStyle/>
            <a:p>
              <a:endParaRPr sz="1200" dirty="0"/>
            </a:p>
          </p:txBody>
        </p:sp>
        <p:pic>
          <p:nvPicPr>
            <p:cNvPr id="114" name="object 114"/>
            <p:cNvPicPr/>
            <p:nvPr/>
          </p:nvPicPr>
          <p:blipFill>
            <a:blip r:embed="rId18" cstate="print"/>
            <a:stretch>
              <a:fillRect/>
            </a:stretch>
          </p:blipFill>
          <p:spPr>
            <a:xfrm>
              <a:off x="8686699" y="1359845"/>
              <a:ext cx="114299" cy="152399"/>
            </a:xfrm>
            <a:prstGeom prst="rect">
              <a:avLst/>
            </a:prstGeom>
          </p:spPr>
        </p:pic>
      </p:grpSp>
    </p:spTree>
    <p:extLst>
      <p:ext uri="{BB962C8B-B14F-4D97-AF65-F5344CB8AC3E}">
        <p14:creationId xmlns:p14="http://schemas.microsoft.com/office/powerpoint/2010/main" val="148515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46" y="-9644"/>
            <a:ext cx="12192000" cy="685800"/>
          </a:xfrm>
          <a:custGeom>
            <a:avLst/>
            <a:gdLst/>
            <a:ahLst/>
            <a:cxnLst/>
            <a:rect l="l" t="t" r="r" b="b"/>
            <a:pathLst>
              <a:path w="18288000" h="1028700">
                <a:moveTo>
                  <a:pt x="18287618" y="1028699"/>
                </a:moveTo>
                <a:lnTo>
                  <a:pt x="0" y="1028699"/>
                </a:lnTo>
                <a:lnTo>
                  <a:pt x="0" y="0"/>
                </a:lnTo>
                <a:lnTo>
                  <a:pt x="18287618" y="0"/>
                </a:lnTo>
                <a:lnTo>
                  <a:pt x="18287618" y="1028699"/>
                </a:lnTo>
                <a:close/>
              </a:path>
            </a:pathLst>
          </a:custGeom>
          <a:solidFill>
            <a:schemeClr val="tx2">
              <a:lumMod val="75000"/>
            </a:schemeClr>
          </a:solidFill>
        </p:spPr>
        <p:txBody>
          <a:bodyPr wrap="square" lIns="0" tIns="0" rIns="0" bIns="0" rtlCol="0"/>
          <a:lstStyle/>
          <a:p>
            <a:endParaRPr sz="1200" dirty="0"/>
          </a:p>
        </p:txBody>
      </p:sp>
      <p:sp>
        <p:nvSpPr>
          <p:cNvPr id="3" name="object 3"/>
          <p:cNvSpPr txBox="1">
            <a:spLocks noGrp="1"/>
          </p:cNvSpPr>
          <p:nvPr>
            <p:ph type="title"/>
          </p:nvPr>
        </p:nvSpPr>
        <p:spPr>
          <a:xfrm>
            <a:off x="3111591" y="121390"/>
            <a:ext cx="9817036" cy="380446"/>
          </a:xfrm>
          <a:prstGeom prst="rect">
            <a:avLst/>
          </a:prstGeom>
        </p:spPr>
        <p:txBody>
          <a:bodyPr vert="horz" wrap="square" lIns="0" tIns="11007" rIns="0" bIns="0" rtlCol="0">
            <a:spAutoFit/>
          </a:bodyPr>
          <a:lstStyle/>
          <a:p>
            <a:pPr marL="668053">
              <a:spcBef>
                <a:spcPts val="87"/>
              </a:spcBef>
            </a:pPr>
            <a:r>
              <a:rPr sz="2400" spc="20" dirty="0"/>
              <a:t>TECHNOLOGY</a:t>
            </a:r>
            <a:r>
              <a:rPr lang="en-IN" sz="2400" spc="-163" dirty="0"/>
              <a:t> ARCHITECTURE</a:t>
            </a:r>
            <a:endParaRPr sz="2400" spc="-37" dirty="0"/>
          </a:p>
        </p:txBody>
      </p:sp>
      <p:grpSp>
        <p:nvGrpSpPr>
          <p:cNvPr id="4" name="object 4"/>
          <p:cNvGrpSpPr/>
          <p:nvPr/>
        </p:nvGrpSpPr>
        <p:grpSpPr>
          <a:xfrm>
            <a:off x="5364857" y="1402125"/>
            <a:ext cx="3023023" cy="2866390"/>
            <a:chOff x="8047285" y="2103187"/>
            <a:chExt cx="4534535" cy="4299585"/>
          </a:xfrm>
        </p:grpSpPr>
        <p:pic>
          <p:nvPicPr>
            <p:cNvPr id="5" name="object 5"/>
            <p:cNvPicPr/>
            <p:nvPr/>
          </p:nvPicPr>
          <p:blipFill>
            <a:blip r:embed="rId2" cstate="print"/>
            <a:stretch>
              <a:fillRect/>
            </a:stretch>
          </p:blipFill>
          <p:spPr>
            <a:xfrm>
              <a:off x="8047285" y="2342648"/>
              <a:ext cx="3603000" cy="4059817"/>
            </a:xfrm>
            <a:prstGeom prst="rect">
              <a:avLst/>
            </a:prstGeom>
          </p:spPr>
        </p:pic>
        <p:sp>
          <p:nvSpPr>
            <p:cNvPr id="6" name="object 6"/>
            <p:cNvSpPr/>
            <p:nvPr/>
          </p:nvSpPr>
          <p:spPr>
            <a:xfrm>
              <a:off x="9780883" y="2148373"/>
              <a:ext cx="610870" cy="247650"/>
            </a:xfrm>
            <a:custGeom>
              <a:avLst/>
              <a:gdLst/>
              <a:ahLst/>
              <a:cxnLst/>
              <a:rect l="l" t="t" r="r" b="b"/>
              <a:pathLst>
                <a:path w="610870" h="247650">
                  <a:moveTo>
                    <a:pt x="0" y="247065"/>
                  </a:moveTo>
                  <a:lnTo>
                    <a:pt x="0" y="67512"/>
                  </a:lnTo>
                  <a:lnTo>
                    <a:pt x="5305" y="41233"/>
                  </a:lnTo>
                  <a:lnTo>
                    <a:pt x="19773" y="19773"/>
                  </a:lnTo>
                  <a:lnTo>
                    <a:pt x="41233" y="5305"/>
                  </a:lnTo>
                  <a:lnTo>
                    <a:pt x="67512" y="0"/>
                  </a:lnTo>
                  <a:lnTo>
                    <a:pt x="610847" y="0"/>
                  </a:lnTo>
                </a:path>
              </a:pathLst>
            </a:custGeom>
            <a:ln w="22504">
              <a:solidFill>
                <a:srgbClr val="202020"/>
              </a:solidFill>
            </a:ln>
          </p:spPr>
          <p:txBody>
            <a:bodyPr wrap="square" lIns="0" tIns="0" rIns="0" bIns="0" rtlCol="0"/>
            <a:lstStyle/>
            <a:p>
              <a:endParaRPr sz="1200"/>
            </a:p>
          </p:txBody>
        </p:sp>
        <p:pic>
          <p:nvPicPr>
            <p:cNvPr id="7" name="object 7"/>
            <p:cNvPicPr/>
            <p:nvPr/>
          </p:nvPicPr>
          <p:blipFill>
            <a:blip r:embed="rId3" cstate="print"/>
            <a:stretch>
              <a:fillRect/>
            </a:stretch>
          </p:blipFill>
          <p:spPr>
            <a:xfrm>
              <a:off x="9735875" y="2389813"/>
              <a:ext cx="90016" cy="90016"/>
            </a:xfrm>
            <a:prstGeom prst="rect">
              <a:avLst/>
            </a:prstGeom>
          </p:spPr>
        </p:pic>
        <p:sp>
          <p:nvSpPr>
            <p:cNvPr id="8" name="object 8"/>
            <p:cNvSpPr/>
            <p:nvPr/>
          </p:nvSpPr>
          <p:spPr>
            <a:xfrm>
              <a:off x="10346722" y="2114617"/>
              <a:ext cx="45085" cy="67945"/>
            </a:xfrm>
            <a:custGeom>
              <a:avLst/>
              <a:gdLst/>
              <a:ahLst/>
              <a:cxnLst/>
              <a:rect l="l" t="t" r="r" b="b"/>
              <a:pathLst>
                <a:path w="45084" h="67944">
                  <a:moveTo>
                    <a:pt x="0" y="0"/>
                  </a:moveTo>
                  <a:lnTo>
                    <a:pt x="45008" y="33756"/>
                  </a:lnTo>
                  <a:lnTo>
                    <a:pt x="0" y="67512"/>
                  </a:lnTo>
                </a:path>
              </a:pathLst>
            </a:custGeom>
            <a:ln w="22504">
              <a:solidFill>
                <a:srgbClr val="202020"/>
              </a:solidFill>
            </a:ln>
          </p:spPr>
          <p:txBody>
            <a:bodyPr wrap="square" lIns="0" tIns="0" rIns="0" bIns="0" rtlCol="0"/>
            <a:lstStyle/>
            <a:p>
              <a:endParaRPr sz="1200"/>
            </a:p>
          </p:txBody>
        </p:sp>
        <p:sp>
          <p:nvSpPr>
            <p:cNvPr id="9" name="object 9"/>
            <p:cNvSpPr/>
            <p:nvPr/>
          </p:nvSpPr>
          <p:spPr>
            <a:xfrm>
              <a:off x="10232595" y="3842062"/>
              <a:ext cx="2304415" cy="320675"/>
            </a:xfrm>
            <a:custGeom>
              <a:avLst/>
              <a:gdLst/>
              <a:ahLst/>
              <a:cxnLst/>
              <a:rect l="l" t="t" r="r" b="b"/>
              <a:pathLst>
                <a:path w="2304415" h="320675">
                  <a:moveTo>
                    <a:pt x="0" y="320204"/>
                  </a:moveTo>
                  <a:lnTo>
                    <a:pt x="2236408" y="320204"/>
                  </a:lnTo>
                  <a:lnTo>
                    <a:pt x="2262687" y="314898"/>
                  </a:lnTo>
                  <a:lnTo>
                    <a:pt x="2284147" y="300430"/>
                  </a:lnTo>
                  <a:lnTo>
                    <a:pt x="2298615" y="278970"/>
                  </a:lnTo>
                  <a:lnTo>
                    <a:pt x="2303921" y="252691"/>
                  </a:lnTo>
                  <a:lnTo>
                    <a:pt x="2303921" y="0"/>
                  </a:lnTo>
                </a:path>
              </a:pathLst>
            </a:custGeom>
            <a:ln w="22504">
              <a:solidFill>
                <a:srgbClr val="202020"/>
              </a:solidFill>
            </a:ln>
          </p:spPr>
          <p:txBody>
            <a:bodyPr wrap="square" lIns="0" tIns="0" rIns="0" bIns="0" rtlCol="0"/>
            <a:lstStyle/>
            <a:p>
              <a:endParaRPr sz="1200"/>
            </a:p>
          </p:txBody>
        </p:sp>
        <p:pic>
          <p:nvPicPr>
            <p:cNvPr id="10" name="object 10"/>
            <p:cNvPicPr/>
            <p:nvPr/>
          </p:nvPicPr>
          <p:blipFill>
            <a:blip r:embed="rId4" cstate="print"/>
            <a:stretch>
              <a:fillRect/>
            </a:stretch>
          </p:blipFill>
          <p:spPr>
            <a:xfrm>
              <a:off x="10148204" y="4117259"/>
              <a:ext cx="90016" cy="90016"/>
            </a:xfrm>
            <a:prstGeom prst="rect">
              <a:avLst/>
            </a:prstGeom>
          </p:spPr>
        </p:pic>
        <p:sp>
          <p:nvSpPr>
            <p:cNvPr id="11" name="object 11"/>
            <p:cNvSpPr/>
            <p:nvPr/>
          </p:nvSpPr>
          <p:spPr>
            <a:xfrm>
              <a:off x="12502760" y="3842062"/>
              <a:ext cx="67945" cy="45085"/>
            </a:xfrm>
            <a:custGeom>
              <a:avLst/>
              <a:gdLst/>
              <a:ahLst/>
              <a:cxnLst/>
              <a:rect l="l" t="t" r="r" b="b"/>
              <a:pathLst>
                <a:path w="67945" h="45085">
                  <a:moveTo>
                    <a:pt x="0" y="45008"/>
                  </a:moveTo>
                  <a:lnTo>
                    <a:pt x="33756" y="0"/>
                  </a:lnTo>
                  <a:lnTo>
                    <a:pt x="67512" y="45008"/>
                  </a:lnTo>
                </a:path>
              </a:pathLst>
            </a:custGeom>
            <a:ln w="22504">
              <a:solidFill>
                <a:srgbClr val="202020"/>
              </a:solidFill>
            </a:ln>
          </p:spPr>
          <p:txBody>
            <a:bodyPr wrap="square" lIns="0" tIns="0" rIns="0" bIns="0" rtlCol="0"/>
            <a:lstStyle/>
            <a:p>
              <a:endParaRPr sz="1200"/>
            </a:p>
          </p:txBody>
        </p:sp>
      </p:grpSp>
      <p:sp>
        <p:nvSpPr>
          <p:cNvPr id="12" name="object 12"/>
          <p:cNvSpPr txBox="1"/>
          <p:nvPr/>
        </p:nvSpPr>
        <p:spPr>
          <a:xfrm>
            <a:off x="7800433" y="2332559"/>
            <a:ext cx="1296247" cy="196208"/>
          </a:xfrm>
          <a:prstGeom prst="rect">
            <a:avLst/>
          </a:prstGeom>
        </p:spPr>
        <p:txBody>
          <a:bodyPr vert="horz" wrap="square" lIns="0" tIns="11430" rIns="0" bIns="0" rtlCol="0">
            <a:spAutoFit/>
          </a:bodyPr>
          <a:lstStyle/>
          <a:p>
            <a:pPr marL="8467">
              <a:spcBef>
                <a:spcPts val="90"/>
              </a:spcBef>
            </a:pPr>
            <a:r>
              <a:rPr sz="1200" b="1" spc="13" dirty="0">
                <a:latin typeface="Tahoma"/>
                <a:cs typeface="Tahoma"/>
              </a:rPr>
              <a:t>Microcontrollers</a:t>
            </a:r>
            <a:endParaRPr sz="1200">
              <a:latin typeface="Tahoma"/>
              <a:cs typeface="Tahoma"/>
            </a:endParaRPr>
          </a:p>
        </p:txBody>
      </p:sp>
      <p:grpSp>
        <p:nvGrpSpPr>
          <p:cNvPr id="13" name="object 13"/>
          <p:cNvGrpSpPr/>
          <p:nvPr/>
        </p:nvGrpSpPr>
        <p:grpSpPr>
          <a:xfrm>
            <a:off x="4840169" y="2327309"/>
            <a:ext cx="745067" cy="60537"/>
            <a:chOff x="7260254" y="3490963"/>
            <a:chExt cx="1117600" cy="90805"/>
          </a:xfrm>
        </p:grpSpPr>
        <p:sp>
          <p:nvSpPr>
            <p:cNvPr id="14" name="object 14"/>
            <p:cNvSpPr/>
            <p:nvPr/>
          </p:nvSpPr>
          <p:spPr>
            <a:xfrm>
              <a:off x="7271684" y="3536149"/>
              <a:ext cx="1021715" cy="0"/>
            </a:xfrm>
            <a:custGeom>
              <a:avLst/>
              <a:gdLst/>
              <a:ahLst/>
              <a:cxnLst/>
              <a:rect l="l" t="t" r="r" b="b"/>
              <a:pathLst>
                <a:path w="1021715">
                  <a:moveTo>
                    <a:pt x="1021564" y="0"/>
                  </a:moveTo>
                  <a:lnTo>
                    <a:pt x="0" y="0"/>
                  </a:lnTo>
                </a:path>
              </a:pathLst>
            </a:custGeom>
            <a:ln w="22504">
              <a:solidFill>
                <a:srgbClr val="202020"/>
              </a:solidFill>
            </a:ln>
          </p:spPr>
          <p:txBody>
            <a:bodyPr wrap="square" lIns="0" tIns="0" rIns="0" bIns="0" rtlCol="0"/>
            <a:lstStyle/>
            <a:p>
              <a:endParaRPr sz="1200"/>
            </a:p>
          </p:txBody>
        </p:sp>
        <p:pic>
          <p:nvPicPr>
            <p:cNvPr id="15" name="object 15"/>
            <p:cNvPicPr/>
            <p:nvPr/>
          </p:nvPicPr>
          <p:blipFill>
            <a:blip r:embed="rId5" cstate="print"/>
            <a:stretch>
              <a:fillRect/>
            </a:stretch>
          </p:blipFill>
          <p:spPr>
            <a:xfrm>
              <a:off x="8287623" y="3491141"/>
              <a:ext cx="90016" cy="90016"/>
            </a:xfrm>
            <a:prstGeom prst="rect">
              <a:avLst/>
            </a:prstGeom>
          </p:spPr>
        </p:pic>
        <p:sp>
          <p:nvSpPr>
            <p:cNvPr id="16" name="object 16"/>
            <p:cNvSpPr/>
            <p:nvPr/>
          </p:nvSpPr>
          <p:spPr>
            <a:xfrm>
              <a:off x="7271684" y="3502393"/>
              <a:ext cx="45085" cy="67945"/>
            </a:xfrm>
            <a:custGeom>
              <a:avLst/>
              <a:gdLst/>
              <a:ahLst/>
              <a:cxnLst/>
              <a:rect l="l" t="t" r="r" b="b"/>
              <a:pathLst>
                <a:path w="45084" h="67945">
                  <a:moveTo>
                    <a:pt x="45008" y="67512"/>
                  </a:moveTo>
                  <a:lnTo>
                    <a:pt x="0" y="33756"/>
                  </a:lnTo>
                  <a:lnTo>
                    <a:pt x="45008" y="0"/>
                  </a:lnTo>
                </a:path>
              </a:pathLst>
            </a:custGeom>
            <a:ln w="22504">
              <a:solidFill>
                <a:srgbClr val="202020"/>
              </a:solidFill>
            </a:ln>
          </p:spPr>
          <p:txBody>
            <a:bodyPr wrap="square" lIns="0" tIns="0" rIns="0" bIns="0" rtlCol="0"/>
            <a:lstStyle/>
            <a:p>
              <a:endParaRPr sz="1200"/>
            </a:p>
          </p:txBody>
        </p:sp>
      </p:grpSp>
      <p:sp>
        <p:nvSpPr>
          <p:cNvPr id="17" name="object 17"/>
          <p:cNvSpPr txBox="1"/>
          <p:nvPr/>
        </p:nvSpPr>
        <p:spPr>
          <a:xfrm>
            <a:off x="4354057" y="1319337"/>
            <a:ext cx="630767" cy="380659"/>
          </a:xfrm>
          <a:prstGeom prst="rect">
            <a:avLst/>
          </a:prstGeom>
        </p:spPr>
        <p:txBody>
          <a:bodyPr vert="horz" wrap="square" lIns="0" tIns="8043" rIns="0" bIns="0" rtlCol="0">
            <a:spAutoFit/>
          </a:bodyPr>
          <a:lstStyle/>
          <a:p>
            <a:pPr marL="147327" marR="3387" indent="-139284">
              <a:lnSpc>
                <a:spcPct val="115999"/>
              </a:lnSpc>
              <a:spcBef>
                <a:spcPts val="63"/>
              </a:spcBef>
            </a:pPr>
            <a:r>
              <a:rPr sz="1100" b="1" spc="37" dirty="0">
                <a:latin typeface="Tahoma"/>
                <a:cs typeface="Tahoma"/>
              </a:rPr>
              <a:t>C</a:t>
            </a:r>
            <a:r>
              <a:rPr sz="1100" b="1" spc="-10" dirty="0">
                <a:latin typeface="Tahoma"/>
                <a:cs typeface="Tahoma"/>
              </a:rPr>
              <a:t>h</a:t>
            </a:r>
            <a:r>
              <a:rPr sz="1100" b="1" spc="-33" dirty="0">
                <a:latin typeface="Tahoma"/>
                <a:cs typeface="Tahoma"/>
              </a:rPr>
              <a:t>a</a:t>
            </a:r>
            <a:r>
              <a:rPr sz="1100" b="1" spc="-13" dirty="0">
                <a:latin typeface="Tahoma"/>
                <a:cs typeface="Tahoma"/>
              </a:rPr>
              <a:t>r</a:t>
            </a:r>
            <a:r>
              <a:rPr sz="1100" b="1" spc="-76" dirty="0">
                <a:latin typeface="Tahoma"/>
                <a:cs typeface="Tahoma"/>
              </a:rPr>
              <a:t>g</a:t>
            </a:r>
            <a:r>
              <a:rPr sz="1100" b="1" spc="-13" dirty="0">
                <a:latin typeface="Tahoma"/>
                <a:cs typeface="Tahoma"/>
              </a:rPr>
              <a:t>i</a:t>
            </a:r>
            <a:r>
              <a:rPr sz="1100" b="1" spc="-10" dirty="0">
                <a:latin typeface="Tahoma"/>
                <a:cs typeface="Tahoma"/>
              </a:rPr>
              <a:t>n</a:t>
            </a:r>
            <a:r>
              <a:rPr sz="1100" b="1" spc="-47" dirty="0">
                <a:latin typeface="Tahoma"/>
                <a:cs typeface="Tahoma"/>
              </a:rPr>
              <a:t>g  </a:t>
            </a:r>
            <a:r>
              <a:rPr sz="1100" b="1" spc="-3" dirty="0">
                <a:latin typeface="Tahoma"/>
                <a:cs typeface="Tahoma"/>
              </a:rPr>
              <a:t>Point</a:t>
            </a:r>
            <a:endParaRPr sz="1100">
              <a:latin typeface="Tahoma"/>
              <a:cs typeface="Tahoma"/>
            </a:endParaRPr>
          </a:p>
        </p:txBody>
      </p:sp>
      <p:grpSp>
        <p:nvGrpSpPr>
          <p:cNvPr id="18" name="object 18"/>
          <p:cNvGrpSpPr/>
          <p:nvPr/>
        </p:nvGrpSpPr>
        <p:grpSpPr>
          <a:xfrm>
            <a:off x="5009249" y="1547759"/>
            <a:ext cx="3063663" cy="1780117"/>
            <a:chOff x="7513872" y="2321638"/>
            <a:chExt cx="4595495" cy="2670175"/>
          </a:xfrm>
        </p:grpSpPr>
        <p:sp>
          <p:nvSpPr>
            <p:cNvPr id="19" name="object 19"/>
            <p:cNvSpPr/>
            <p:nvPr/>
          </p:nvSpPr>
          <p:spPr>
            <a:xfrm>
              <a:off x="7525302" y="2366824"/>
              <a:ext cx="660400" cy="214629"/>
            </a:xfrm>
            <a:custGeom>
              <a:avLst/>
              <a:gdLst/>
              <a:ahLst/>
              <a:cxnLst/>
              <a:rect l="l" t="t" r="r" b="b"/>
              <a:pathLst>
                <a:path w="660400" h="214630">
                  <a:moveTo>
                    <a:pt x="660106" y="214450"/>
                  </a:moveTo>
                  <a:lnTo>
                    <a:pt x="660106" y="67512"/>
                  </a:lnTo>
                  <a:lnTo>
                    <a:pt x="654800" y="41233"/>
                  </a:lnTo>
                  <a:lnTo>
                    <a:pt x="640332" y="19773"/>
                  </a:lnTo>
                  <a:lnTo>
                    <a:pt x="618872" y="5305"/>
                  </a:lnTo>
                  <a:lnTo>
                    <a:pt x="592593" y="0"/>
                  </a:lnTo>
                  <a:lnTo>
                    <a:pt x="0" y="0"/>
                  </a:lnTo>
                </a:path>
              </a:pathLst>
            </a:custGeom>
            <a:ln w="22504">
              <a:solidFill>
                <a:srgbClr val="202020"/>
              </a:solidFill>
            </a:ln>
          </p:spPr>
          <p:txBody>
            <a:bodyPr wrap="square" lIns="0" tIns="0" rIns="0" bIns="0" rtlCol="0"/>
            <a:lstStyle/>
            <a:p>
              <a:endParaRPr sz="1200"/>
            </a:p>
          </p:txBody>
        </p:sp>
        <p:sp>
          <p:nvSpPr>
            <p:cNvPr id="20" name="object 20"/>
            <p:cNvSpPr/>
            <p:nvPr/>
          </p:nvSpPr>
          <p:spPr>
            <a:xfrm>
              <a:off x="7525302" y="2333068"/>
              <a:ext cx="45085" cy="67945"/>
            </a:xfrm>
            <a:custGeom>
              <a:avLst/>
              <a:gdLst/>
              <a:ahLst/>
              <a:cxnLst/>
              <a:rect l="l" t="t" r="r" b="b"/>
              <a:pathLst>
                <a:path w="45084" h="67944">
                  <a:moveTo>
                    <a:pt x="45008" y="67512"/>
                  </a:moveTo>
                  <a:lnTo>
                    <a:pt x="0" y="33756"/>
                  </a:lnTo>
                  <a:lnTo>
                    <a:pt x="45008" y="0"/>
                  </a:lnTo>
                </a:path>
              </a:pathLst>
            </a:custGeom>
            <a:ln w="22504">
              <a:solidFill>
                <a:srgbClr val="202020"/>
              </a:solidFill>
            </a:ln>
          </p:spPr>
          <p:txBody>
            <a:bodyPr wrap="square" lIns="0" tIns="0" rIns="0" bIns="0" rtlCol="0"/>
            <a:lstStyle/>
            <a:p>
              <a:endParaRPr sz="1200"/>
            </a:p>
          </p:txBody>
        </p:sp>
        <p:sp>
          <p:nvSpPr>
            <p:cNvPr id="21" name="object 21"/>
            <p:cNvSpPr/>
            <p:nvPr/>
          </p:nvSpPr>
          <p:spPr>
            <a:xfrm>
              <a:off x="11435748" y="4707263"/>
              <a:ext cx="628650" cy="273050"/>
            </a:xfrm>
            <a:custGeom>
              <a:avLst/>
              <a:gdLst/>
              <a:ahLst/>
              <a:cxnLst/>
              <a:rect l="l" t="t" r="r" b="b"/>
              <a:pathLst>
                <a:path w="628650" h="273050">
                  <a:moveTo>
                    <a:pt x="0" y="0"/>
                  </a:moveTo>
                  <a:lnTo>
                    <a:pt x="560659" y="0"/>
                  </a:lnTo>
                  <a:lnTo>
                    <a:pt x="586938" y="5305"/>
                  </a:lnTo>
                  <a:lnTo>
                    <a:pt x="608398" y="19773"/>
                  </a:lnTo>
                  <a:lnTo>
                    <a:pt x="622866" y="41233"/>
                  </a:lnTo>
                  <a:lnTo>
                    <a:pt x="628171" y="67512"/>
                  </a:lnTo>
                  <a:lnTo>
                    <a:pt x="628171" y="272677"/>
                  </a:lnTo>
                </a:path>
              </a:pathLst>
            </a:custGeom>
            <a:ln w="22504">
              <a:solidFill>
                <a:srgbClr val="202020"/>
              </a:solidFill>
            </a:ln>
          </p:spPr>
          <p:txBody>
            <a:bodyPr wrap="square" lIns="0" tIns="0" rIns="0" bIns="0" rtlCol="0"/>
            <a:lstStyle/>
            <a:p>
              <a:endParaRPr sz="1200"/>
            </a:p>
          </p:txBody>
        </p:sp>
        <p:pic>
          <p:nvPicPr>
            <p:cNvPr id="22" name="object 22"/>
            <p:cNvPicPr/>
            <p:nvPr/>
          </p:nvPicPr>
          <p:blipFill>
            <a:blip r:embed="rId4" cstate="print"/>
            <a:stretch>
              <a:fillRect/>
            </a:stretch>
          </p:blipFill>
          <p:spPr>
            <a:xfrm>
              <a:off x="11351357" y="4662255"/>
              <a:ext cx="90016" cy="90016"/>
            </a:xfrm>
            <a:prstGeom prst="rect">
              <a:avLst/>
            </a:prstGeom>
          </p:spPr>
        </p:pic>
        <p:sp>
          <p:nvSpPr>
            <p:cNvPr id="23" name="object 23"/>
            <p:cNvSpPr/>
            <p:nvPr/>
          </p:nvSpPr>
          <p:spPr>
            <a:xfrm>
              <a:off x="12030164" y="4934933"/>
              <a:ext cx="67945" cy="45085"/>
            </a:xfrm>
            <a:custGeom>
              <a:avLst/>
              <a:gdLst/>
              <a:ahLst/>
              <a:cxnLst/>
              <a:rect l="l" t="t" r="r" b="b"/>
              <a:pathLst>
                <a:path w="67945" h="45085">
                  <a:moveTo>
                    <a:pt x="67512" y="0"/>
                  </a:moveTo>
                  <a:lnTo>
                    <a:pt x="33756" y="45008"/>
                  </a:lnTo>
                  <a:lnTo>
                    <a:pt x="0" y="0"/>
                  </a:lnTo>
                </a:path>
              </a:pathLst>
            </a:custGeom>
            <a:ln w="22504">
              <a:solidFill>
                <a:srgbClr val="202020"/>
              </a:solidFill>
            </a:ln>
          </p:spPr>
          <p:txBody>
            <a:bodyPr wrap="square" lIns="0" tIns="0" rIns="0" bIns="0" rtlCol="0"/>
            <a:lstStyle/>
            <a:p>
              <a:endParaRPr sz="1200"/>
            </a:p>
          </p:txBody>
        </p:sp>
      </p:grpSp>
      <p:sp>
        <p:nvSpPr>
          <p:cNvPr id="24" name="object 24"/>
          <p:cNvSpPr txBox="1"/>
          <p:nvPr/>
        </p:nvSpPr>
        <p:spPr>
          <a:xfrm>
            <a:off x="4179000" y="2234797"/>
            <a:ext cx="624417" cy="208176"/>
          </a:xfrm>
          <a:prstGeom prst="rect">
            <a:avLst/>
          </a:prstGeom>
        </p:spPr>
        <p:txBody>
          <a:bodyPr vert="horz" wrap="square" lIns="0" tIns="8043" rIns="0" bIns="0" rtlCol="0">
            <a:spAutoFit/>
          </a:bodyPr>
          <a:lstStyle/>
          <a:p>
            <a:pPr marL="8467">
              <a:spcBef>
                <a:spcPts val="63"/>
              </a:spcBef>
            </a:pPr>
            <a:r>
              <a:rPr sz="1300" b="1" spc="-13" dirty="0">
                <a:latin typeface="Tahoma"/>
                <a:cs typeface="Tahoma"/>
              </a:rPr>
              <a:t>Battery</a:t>
            </a:r>
            <a:endParaRPr sz="1300">
              <a:latin typeface="Tahoma"/>
              <a:cs typeface="Tahoma"/>
            </a:endParaRPr>
          </a:p>
        </p:txBody>
      </p:sp>
      <p:sp>
        <p:nvSpPr>
          <p:cNvPr id="25" name="object 25"/>
          <p:cNvSpPr txBox="1"/>
          <p:nvPr/>
        </p:nvSpPr>
        <p:spPr>
          <a:xfrm>
            <a:off x="7877633" y="3334468"/>
            <a:ext cx="330200" cy="196208"/>
          </a:xfrm>
          <a:prstGeom prst="rect">
            <a:avLst/>
          </a:prstGeom>
        </p:spPr>
        <p:txBody>
          <a:bodyPr vert="horz" wrap="square" lIns="0" tIns="11430" rIns="0" bIns="0" rtlCol="0">
            <a:spAutoFit/>
          </a:bodyPr>
          <a:lstStyle/>
          <a:p>
            <a:pPr marL="8467">
              <a:spcBef>
                <a:spcPts val="90"/>
              </a:spcBef>
            </a:pPr>
            <a:r>
              <a:rPr sz="1200" b="1" spc="13" dirty="0">
                <a:latin typeface="Tahoma"/>
                <a:cs typeface="Tahoma"/>
              </a:rPr>
              <a:t>G</a:t>
            </a:r>
            <a:r>
              <a:rPr sz="1200" b="1" spc="7" dirty="0">
                <a:latin typeface="Tahoma"/>
                <a:cs typeface="Tahoma"/>
              </a:rPr>
              <a:t>P</a:t>
            </a:r>
            <a:r>
              <a:rPr sz="1200" b="1" spc="-10" dirty="0">
                <a:latin typeface="Tahoma"/>
                <a:cs typeface="Tahoma"/>
              </a:rPr>
              <a:t>S</a:t>
            </a:r>
            <a:endParaRPr sz="1200">
              <a:latin typeface="Tahoma"/>
              <a:cs typeface="Tahoma"/>
            </a:endParaRPr>
          </a:p>
        </p:txBody>
      </p:sp>
      <p:sp>
        <p:nvSpPr>
          <p:cNvPr id="26" name="object 26"/>
          <p:cNvSpPr txBox="1"/>
          <p:nvPr/>
        </p:nvSpPr>
        <p:spPr>
          <a:xfrm>
            <a:off x="3864788" y="4383311"/>
            <a:ext cx="984250" cy="452646"/>
          </a:xfrm>
          <a:prstGeom prst="rect">
            <a:avLst/>
          </a:prstGeom>
        </p:spPr>
        <p:txBody>
          <a:bodyPr vert="horz" wrap="square" lIns="0" tIns="8467" rIns="0" bIns="0" rtlCol="0">
            <a:spAutoFit/>
          </a:bodyPr>
          <a:lstStyle/>
          <a:p>
            <a:pPr marL="308202" marR="3387" indent="-300158">
              <a:lnSpc>
                <a:spcPct val="115500"/>
              </a:lnSpc>
              <a:spcBef>
                <a:spcPts val="67"/>
              </a:spcBef>
            </a:pPr>
            <a:r>
              <a:rPr sz="1300" b="1" i="1" spc="-43" dirty="0">
                <a:latin typeface="Arial"/>
                <a:cs typeface="Arial"/>
              </a:rPr>
              <a:t>A</a:t>
            </a:r>
            <a:r>
              <a:rPr sz="1300" b="1" i="1" spc="-73" dirty="0">
                <a:latin typeface="Arial"/>
                <a:cs typeface="Arial"/>
              </a:rPr>
              <a:t>g</a:t>
            </a:r>
            <a:r>
              <a:rPr sz="1300" b="1" i="1" spc="37" dirty="0">
                <a:latin typeface="Arial"/>
                <a:cs typeface="Arial"/>
              </a:rPr>
              <a:t>r</a:t>
            </a:r>
            <a:r>
              <a:rPr sz="1300" b="1" i="1" spc="10" dirty="0">
                <a:latin typeface="Arial"/>
                <a:cs typeface="Arial"/>
              </a:rPr>
              <a:t>i</a:t>
            </a:r>
            <a:r>
              <a:rPr sz="1300" b="1" i="1" spc="-10" dirty="0">
                <a:latin typeface="Arial"/>
                <a:cs typeface="Arial"/>
              </a:rPr>
              <a:t>c</a:t>
            </a:r>
            <a:r>
              <a:rPr sz="1300" b="1" i="1" spc="10" dirty="0">
                <a:latin typeface="Arial"/>
                <a:cs typeface="Arial"/>
              </a:rPr>
              <a:t>u</a:t>
            </a:r>
            <a:r>
              <a:rPr sz="1300" b="1" i="1" spc="37" dirty="0">
                <a:latin typeface="Arial"/>
                <a:cs typeface="Arial"/>
              </a:rPr>
              <a:t>l</a:t>
            </a:r>
            <a:r>
              <a:rPr sz="1300" b="1" i="1" spc="103" dirty="0">
                <a:latin typeface="Arial"/>
                <a:cs typeface="Arial"/>
              </a:rPr>
              <a:t>t</a:t>
            </a:r>
            <a:r>
              <a:rPr sz="1300" b="1" i="1" spc="10" dirty="0">
                <a:latin typeface="Arial"/>
                <a:cs typeface="Arial"/>
              </a:rPr>
              <a:t>u</a:t>
            </a:r>
            <a:r>
              <a:rPr sz="1300" b="1" i="1" spc="37" dirty="0">
                <a:latin typeface="Arial"/>
                <a:cs typeface="Arial"/>
              </a:rPr>
              <a:t>r</a:t>
            </a:r>
            <a:r>
              <a:rPr sz="1300" b="1" i="1" spc="110" dirty="0">
                <a:latin typeface="Arial"/>
                <a:cs typeface="Arial"/>
              </a:rPr>
              <a:t>a</a:t>
            </a:r>
            <a:r>
              <a:rPr sz="1300" b="1" i="1" spc="40" dirty="0">
                <a:latin typeface="Arial"/>
                <a:cs typeface="Arial"/>
              </a:rPr>
              <a:t>l  </a:t>
            </a:r>
            <a:r>
              <a:rPr sz="1300" b="1" i="1" spc="50" dirty="0">
                <a:latin typeface="Arial"/>
                <a:cs typeface="Arial"/>
              </a:rPr>
              <a:t>land</a:t>
            </a:r>
            <a:endParaRPr sz="1300">
              <a:latin typeface="Arial"/>
              <a:cs typeface="Arial"/>
            </a:endParaRPr>
          </a:p>
        </p:txBody>
      </p:sp>
      <p:grpSp>
        <p:nvGrpSpPr>
          <p:cNvPr id="27" name="object 27"/>
          <p:cNvGrpSpPr/>
          <p:nvPr/>
        </p:nvGrpSpPr>
        <p:grpSpPr>
          <a:xfrm>
            <a:off x="5666016" y="3769130"/>
            <a:ext cx="2885440" cy="801793"/>
            <a:chOff x="8499024" y="5653695"/>
            <a:chExt cx="4328160" cy="1202690"/>
          </a:xfrm>
        </p:grpSpPr>
        <p:sp>
          <p:nvSpPr>
            <p:cNvPr id="28" name="object 28"/>
            <p:cNvSpPr/>
            <p:nvPr/>
          </p:nvSpPr>
          <p:spPr>
            <a:xfrm>
              <a:off x="8544032" y="5698703"/>
              <a:ext cx="149860" cy="756920"/>
            </a:xfrm>
            <a:custGeom>
              <a:avLst/>
              <a:gdLst/>
              <a:ahLst/>
              <a:cxnLst/>
              <a:rect l="l" t="t" r="r" b="b"/>
              <a:pathLst>
                <a:path w="149859" h="756920">
                  <a:moveTo>
                    <a:pt x="149479" y="0"/>
                  </a:moveTo>
                  <a:lnTo>
                    <a:pt x="67512" y="0"/>
                  </a:lnTo>
                  <a:lnTo>
                    <a:pt x="41233" y="5305"/>
                  </a:lnTo>
                  <a:lnTo>
                    <a:pt x="19773" y="19773"/>
                  </a:lnTo>
                  <a:lnTo>
                    <a:pt x="5305" y="41233"/>
                  </a:lnTo>
                  <a:lnTo>
                    <a:pt x="0" y="67512"/>
                  </a:lnTo>
                  <a:lnTo>
                    <a:pt x="0" y="756409"/>
                  </a:lnTo>
                </a:path>
              </a:pathLst>
            </a:custGeom>
            <a:ln w="22504">
              <a:solidFill>
                <a:srgbClr val="202020"/>
              </a:solidFill>
            </a:ln>
          </p:spPr>
          <p:txBody>
            <a:bodyPr wrap="square" lIns="0" tIns="0" rIns="0" bIns="0" rtlCol="0"/>
            <a:lstStyle/>
            <a:p>
              <a:endParaRPr sz="1200"/>
            </a:p>
          </p:txBody>
        </p:sp>
        <p:pic>
          <p:nvPicPr>
            <p:cNvPr id="29" name="object 29"/>
            <p:cNvPicPr/>
            <p:nvPr/>
          </p:nvPicPr>
          <p:blipFill>
            <a:blip r:embed="rId5" cstate="print"/>
            <a:stretch>
              <a:fillRect/>
            </a:stretch>
          </p:blipFill>
          <p:spPr>
            <a:xfrm>
              <a:off x="8687886" y="5653695"/>
              <a:ext cx="90016" cy="90016"/>
            </a:xfrm>
            <a:prstGeom prst="rect">
              <a:avLst/>
            </a:prstGeom>
          </p:spPr>
        </p:pic>
        <p:sp>
          <p:nvSpPr>
            <p:cNvPr id="30" name="object 30"/>
            <p:cNvSpPr/>
            <p:nvPr/>
          </p:nvSpPr>
          <p:spPr>
            <a:xfrm>
              <a:off x="8510276" y="6410105"/>
              <a:ext cx="67945" cy="45085"/>
            </a:xfrm>
            <a:custGeom>
              <a:avLst/>
              <a:gdLst/>
              <a:ahLst/>
              <a:cxnLst/>
              <a:rect l="l" t="t" r="r" b="b"/>
              <a:pathLst>
                <a:path w="67945" h="45085">
                  <a:moveTo>
                    <a:pt x="67512" y="0"/>
                  </a:moveTo>
                  <a:lnTo>
                    <a:pt x="33756" y="45008"/>
                  </a:lnTo>
                  <a:lnTo>
                    <a:pt x="0" y="0"/>
                  </a:lnTo>
                </a:path>
              </a:pathLst>
            </a:custGeom>
            <a:ln w="22504">
              <a:solidFill>
                <a:srgbClr val="202020"/>
              </a:solidFill>
            </a:ln>
          </p:spPr>
          <p:txBody>
            <a:bodyPr wrap="square" lIns="0" tIns="0" rIns="0" bIns="0" rtlCol="0"/>
            <a:lstStyle/>
            <a:p>
              <a:endParaRPr sz="1200"/>
            </a:p>
          </p:txBody>
        </p:sp>
        <p:sp>
          <p:nvSpPr>
            <p:cNvPr id="31" name="object 31"/>
            <p:cNvSpPr/>
            <p:nvPr/>
          </p:nvSpPr>
          <p:spPr>
            <a:xfrm>
              <a:off x="9409282" y="6088161"/>
              <a:ext cx="149860" cy="756920"/>
            </a:xfrm>
            <a:custGeom>
              <a:avLst/>
              <a:gdLst/>
              <a:ahLst/>
              <a:cxnLst/>
              <a:rect l="l" t="t" r="r" b="b"/>
              <a:pathLst>
                <a:path w="149859" h="756920">
                  <a:moveTo>
                    <a:pt x="149479" y="0"/>
                  </a:moveTo>
                  <a:lnTo>
                    <a:pt x="67512" y="0"/>
                  </a:lnTo>
                  <a:lnTo>
                    <a:pt x="41233" y="5305"/>
                  </a:lnTo>
                  <a:lnTo>
                    <a:pt x="19773" y="19773"/>
                  </a:lnTo>
                  <a:lnTo>
                    <a:pt x="5305" y="41233"/>
                  </a:lnTo>
                  <a:lnTo>
                    <a:pt x="0" y="67512"/>
                  </a:lnTo>
                  <a:lnTo>
                    <a:pt x="0" y="756409"/>
                  </a:lnTo>
                </a:path>
              </a:pathLst>
            </a:custGeom>
            <a:ln w="22504">
              <a:solidFill>
                <a:srgbClr val="202020"/>
              </a:solidFill>
            </a:ln>
          </p:spPr>
          <p:txBody>
            <a:bodyPr wrap="square" lIns="0" tIns="0" rIns="0" bIns="0" rtlCol="0"/>
            <a:lstStyle/>
            <a:p>
              <a:endParaRPr sz="1200"/>
            </a:p>
          </p:txBody>
        </p:sp>
        <p:pic>
          <p:nvPicPr>
            <p:cNvPr id="32" name="object 32"/>
            <p:cNvPicPr/>
            <p:nvPr/>
          </p:nvPicPr>
          <p:blipFill>
            <a:blip r:embed="rId5" cstate="print"/>
            <a:stretch>
              <a:fillRect/>
            </a:stretch>
          </p:blipFill>
          <p:spPr>
            <a:xfrm>
              <a:off x="9553136" y="6043152"/>
              <a:ext cx="90016" cy="90016"/>
            </a:xfrm>
            <a:prstGeom prst="rect">
              <a:avLst/>
            </a:prstGeom>
          </p:spPr>
        </p:pic>
        <p:sp>
          <p:nvSpPr>
            <p:cNvPr id="33" name="object 33"/>
            <p:cNvSpPr/>
            <p:nvPr/>
          </p:nvSpPr>
          <p:spPr>
            <a:xfrm>
              <a:off x="9375526" y="6799562"/>
              <a:ext cx="67945" cy="45085"/>
            </a:xfrm>
            <a:custGeom>
              <a:avLst/>
              <a:gdLst/>
              <a:ahLst/>
              <a:cxnLst/>
              <a:rect l="l" t="t" r="r" b="b"/>
              <a:pathLst>
                <a:path w="67945" h="45084">
                  <a:moveTo>
                    <a:pt x="67512" y="0"/>
                  </a:moveTo>
                  <a:lnTo>
                    <a:pt x="33756" y="45008"/>
                  </a:lnTo>
                  <a:lnTo>
                    <a:pt x="0" y="0"/>
                  </a:lnTo>
                </a:path>
              </a:pathLst>
            </a:custGeom>
            <a:ln w="22504">
              <a:solidFill>
                <a:srgbClr val="202020"/>
              </a:solidFill>
            </a:ln>
          </p:spPr>
          <p:txBody>
            <a:bodyPr wrap="square" lIns="0" tIns="0" rIns="0" bIns="0" rtlCol="0"/>
            <a:lstStyle/>
            <a:p>
              <a:endParaRPr sz="1200"/>
            </a:p>
          </p:txBody>
        </p:sp>
        <p:sp>
          <p:nvSpPr>
            <p:cNvPr id="34" name="object 34"/>
            <p:cNvSpPr/>
            <p:nvPr/>
          </p:nvSpPr>
          <p:spPr>
            <a:xfrm>
              <a:off x="10192659" y="5944402"/>
              <a:ext cx="132715" cy="739140"/>
            </a:xfrm>
            <a:custGeom>
              <a:avLst/>
              <a:gdLst/>
              <a:ahLst/>
              <a:cxnLst/>
              <a:rect l="l" t="t" r="r" b="b"/>
              <a:pathLst>
                <a:path w="132715" h="739140">
                  <a:moveTo>
                    <a:pt x="0" y="0"/>
                  </a:moveTo>
                  <a:lnTo>
                    <a:pt x="0" y="672503"/>
                  </a:lnTo>
                  <a:lnTo>
                    <a:pt x="5214" y="698332"/>
                  </a:lnTo>
                  <a:lnTo>
                    <a:pt x="19435" y="719424"/>
                  </a:lnTo>
                  <a:lnTo>
                    <a:pt x="40528" y="733645"/>
                  </a:lnTo>
                  <a:lnTo>
                    <a:pt x="66357" y="738860"/>
                  </a:lnTo>
                  <a:lnTo>
                    <a:pt x="132714" y="738860"/>
                  </a:lnTo>
                </a:path>
              </a:pathLst>
            </a:custGeom>
            <a:ln w="22504">
              <a:solidFill>
                <a:srgbClr val="202020"/>
              </a:solidFill>
            </a:ln>
          </p:spPr>
          <p:txBody>
            <a:bodyPr wrap="square" lIns="0" tIns="0" rIns="0" bIns="0" rtlCol="0"/>
            <a:lstStyle/>
            <a:p>
              <a:endParaRPr sz="1200"/>
            </a:p>
          </p:txBody>
        </p:sp>
        <p:pic>
          <p:nvPicPr>
            <p:cNvPr id="35" name="object 35"/>
            <p:cNvPicPr/>
            <p:nvPr/>
          </p:nvPicPr>
          <p:blipFill>
            <a:blip r:embed="rId6" cstate="print"/>
            <a:stretch>
              <a:fillRect/>
            </a:stretch>
          </p:blipFill>
          <p:spPr>
            <a:xfrm>
              <a:off x="10147651" y="5860012"/>
              <a:ext cx="90016" cy="90016"/>
            </a:xfrm>
            <a:prstGeom prst="rect">
              <a:avLst/>
            </a:prstGeom>
          </p:spPr>
        </p:pic>
        <p:sp>
          <p:nvSpPr>
            <p:cNvPr id="36" name="object 36"/>
            <p:cNvSpPr/>
            <p:nvPr/>
          </p:nvSpPr>
          <p:spPr>
            <a:xfrm>
              <a:off x="10280366" y="6649506"/>
              <a:ext cx="45085" cy="67945"/>
            </a:xfrm>
            <a:custGeom>
              <a:avLst/>
              <a:gdLst/>
              <a:ahLst/>
              <a:cxnLst/>
              <a:rect l="l" t="t" r="r" b="b"/>
              <a:pathLst>
                <a:path w="45084" h="67945">
                  <a:moveTo>
                    <a:pt x="0" y="0"/>
                  </a:moveTo>
                  <a:lnTo>
                    <a:pt x="45008" y="33756"/>
                  </a:lnTo>
                  <a:lnTo>
                    <a:pt x="0" y="67512"/>
                  </a:lnTo>
                </a:path>
              </a:pathLst>
            </a:custGeom>
            <a:ln w="22504">
              <a:solidFill>
                <a:srgbClr val="202020"/>
              </a:solidFill>
            </a:ln>
          </p:spPr>
          <p:txBody>
            <a:bodyPr wrap="square" lIns="0" tIns="0" rIns="0" bIns="0" rtlCol="0"/>
            <a:lstStyle/>
            <a:p>
              <a:endParaRPr sz="1200"/>
            </a:p>
          </p:txBody>
        </p:sp>
        <p:sp>
          <p:nvSpPr>
            <p:cNvPr id="37" name="object 37"/>
            <p:cNvSpPr/>
            <p:nvPr/>
          </p:nvSpPr>
          <p:spPr>
            <a:xfrm>
              <a:off x="10838267" y="5882516"/>
              <a:ext cx="1226185" cy="843915"/>
            </a:xfrm>
            <a:custGeom>
              <a:avLst/>
              <a:gdLst/>
              <a:ahLst/>
              <a:cxnLst/>
              <a:rect l="l" t="t" r="r" b="b"/>
              <a:pathLst>
                <a:path w="1226184" h="843915">
                  <a:moveTo>
                    <a:pt x="0" y="0"/>
                  </a:moveTo>
                  <a:lnTo>
                    <a:pt x="1158140" y="0"/>
                  </a:lnTo>
                  <a:lnTo>
                    <a:pt x="1184419" y="5305"/>
                  </a:lnTo>
                  <a:lnTo>
                    <a:pt x="1205879" y="19773"/>
                  </a:lnTo>
                  <a:lnTo>
                    <a:pt x="1220347" y="41233"/>
                  </a:lnTo>
                  <a:lnTo>
                    <a:pt x="1225653" y="67512"/>
                  </a:lnTo>
                  <a:lnTo>
                    <a:pt x="1225653" y="843308"/>
                  </a:lnTo>
                </a:path>
              </a:pathLst>
            </a:custGeom>
            <a:ln w="22504">
              <a:solidFill>
                <a:srgbClr val="202020"/>
              </a:solidFill>
            </a:ln>
          </p:spPr>
          <p:txBody>
            <a:bodyPr wrap="square" lIns="0" tIns="0" rIns="0" bIns="0" rtlCol="0"/>
            <a:lstStyle/>
            <a:p>
              <a:endParaRPr sz="1200"/>
            </a:p>
          </p:txBody>
        </p:sp>
        <p:pic>
          <p:nvPicPr>
            <p:cNvPr id="38" name="object 38"/>
            <p:cNvPicPr/>
            <p:nvPr/>
          </p:nvPicPr>
          <p:blipFill>
            <a:blip r:embed="rId4" cstate="print"/>
            <a:stretch>
              <a:fillRect/>
            </a:stretch>
          </p:blipFill>
          <p:spPr>
            <a:xfrm>
              <a:off x="10753877" y="5837508"/>
              <a:ext cx="90016" cy="90016"/>
            </a:xfrm>
            <a:prstGeom prst="rect">
              <a:avLst/>
            </a:prstGeom>
          </p:spPr>
        </p:pic>
        <p:sp>
          <p:nvSpPr>
            <p:cNvPr id="39" name="object 39"/>
            <p:cNvSpPr/>
            <p:nvPr/>
          </p:nvSpPr>
          <p:spPr>
            <a:xfrm>
              <a:off x="12030164" y="6680816"/>
              <a:ext cx="67945" cy="45085"/>
            </a:xfrm>
            <a:custGeom>
              <a:avLst/>
              <a:gdLst/>
              <a:ahLst/>
              <a:cxnLst/>
              <a:rect l="l" t="t" r="r" b="b"/>
              <a:pathLst>
                <a:path w="67945" h="45084">
                  <a:moveTo>
                    <a:pt x="67512" y="0"/>
                  </a:moveTo>
                  <a:lnTo>
                    <a:pt x="33756" y="45008"/>
                  </a:lnTo>
                  <a:lnTo>
                    <a:pt x="0" y="0"/>
                  </a:lnTo>
                </a:path>
              </a:pathLst>
            </a:custGeom>
            <a:ln w="22504">
              <a:solidFill>
                <a:srgbClr val="202020"/>
              </a:solidFill>
            </a:ln>
          </p:spPr>
          <p:txBody>
            <a:bodyPr wrap="square" lIns="0" tIns="0" rIns="0" bIns="0" rtlCol="0"/>
            <a:lstStyle/>
            <a:p>
              <a:endParaRPr sz="1200"/>
            </a:p>
          </p:txBody>
        </p:sp>
        <p:sp>
          <p:nvSpPr>
            <p:cNvPr id="40" name="object 40"/>
            <p:cNvSpPr/>
            <p:nvPr/>
          </p:nvSpPr>
          <p:spPr>
            <a:xfrm>
              <a:off x="10915787" y="6055076"/>
              <a:ext cx="1899920" cy="0"/>
            </a:xfrm>
            <a:custGeom>
              <a:avLst/>
              <a:gdLst/>
              <a:ahLst/>
              <a:cxnLst/>
              <a:rect l="l" t="t" r="r" b="b"/>
              <a:pathLst>
                <a:path w="1899920">
                  <a:moveTo>
                    <a:pt x="0" y="0"/>
                  </a:moveTo>
                  <a:lnTo>
                    <a:pt x="1899862" y="0"/>
                  </a:lnTo>
                </a:path>
              </a:pathLst>
            </a:custGeom>
            <a:ln w="22504">
              <a:solidFill>
                <a:srgbClr val="202020"/>
              </a:solidFill>
            </a:ln>
          </p:spPr>
          <p:txBody>
            <a:bodyPr wrap="square" lIns="0" tIns="0" rIns="0" bIns="0" rtlCol="0"/>
            <a:lstStyle/>
            <a:p>
              <a:endParaRPr sz="1200"/>
            </a:p>
          </p:txBody>
        </p:sp>
        <p:pic>
          <p:nvPicPr>
            <p:cNvPr id="41" name="object 41"/>
            <p:cNvPicPr/>
            <p:nvPr/>
          </p:nvPicPr>
          <p:blipFill>
            <a:blip r:embed="rId4" cstate="print"/>
            <a:stretch>
              <a:fillRect/>
            </a:stretch>
          </p:blipFill>
          <p:spPr>
            <a:xfrm>
              <a:off x="10831396" y="6010068"/>
              <a:ext cx="90016" cy="90016"/>
            </a:xfrm>
            <a:prstGeom prst="rect">
              <a:avLst/>
            </a:prstGeom>
          </p:spPr>
        </p:pic>
        <p:sp>
          <p:nvSpPr>
            <p:cNvPr id="42" name="object 42"/>
            <p:cNvSpPr/>
            <p:nvPr/>
          </p:nvSpPr>
          <p:spPr>
            <a:xfrm>
              <a:off x="12770641" y="6021320"/>
              <a:ext cx="45085" cy="67945"/>
            </a:xfrm>
            <a:custGeom>
              <a:avLst/>
              <a:gdLst/>
              <a:ahLst/>
              <a:cxnLst/>
              <a:rect l="l" t="t" r="r" b="b"/>
              <a:pathLst>
                <a:path w="45084" h="67945">
                  <a:moveTo>
                    <a:pt x="0" y="0"/>
                  </a:moveTo>
                  <a:lnTo>
                    <a:pt x="45008" y="33756"/>
                  </a:lnTo>
                  <a:lnTo>
                    <a:pt x="0" y="67512"/>
                  </a:lnTo>
                </a:path>
              </a:pathLst>
            </a:custGeom>
            <a:ln w="22504">
              <a:solidFill>
                <a:srgbClr val="202020"/>
              </a:solidFill>
            </a:ln>
          </p:spPr>
          <p:txBody>
            <a:bodyPr wrap="square" lIns="0" tIns="0" rIns="0" bIns="0" rtlCol="0"/>
            <a:lstStyle/>
            <a:p>
              <a:endParaRPr sz="1200"/>
            </a:p>
          </p:txBody>
        </p:sp>
      </p:grpSp>
      <p:sp>
        <p:nvSpPr>
          <p:cNvPr id="43" name="object 43"/>
          <p:cNvSpPr txBox="1"/>
          <p:nvPr/>
        </p:nvSpPr>
        <p:spPr>
          <a:xfrm>
            <a:off x="5450189" y="4270346"/>
            <a:ext cx="491913" cy="399682"/>
          </a:xfrm>
          <a:prstGeom prst="rect">
            <a:avLst/>
          </a:prstGeom>
        </p:spPr>
        <p:txBody>
          <a:bodyPr vert="horz" wrap="square" lIns="0" tIns="35137" rIns="0" bIns="0" rtlCol="0">
            <a:spAutoFit/>
          </a:bodyPr>
          <a:lstStyle/>
          <a:p>
            <a:pPr marL="98218">
              <a:spcBef>
                <a:spcPts val="277"/>
              </a:spcBef>
            </a:pPr>
            <a:r>
              <a:rPr sz="1100" b="1" spc="-10" dirty="0">
                <a:latin typeface="Tahoma"/>
                <a:cs typeface="Tahoma"/>
              </a:rPr>
              <a:t>NPK</a:t>
            </a:r>
            <a:endParaRPr sz="1100">
              <a:latin typeface="Tahoma"/>
              <a:cs typeface="Tahoma"/>
            </a:endParaRPr>
          </a:p>
          <a:p>
            <a:pPr marL="8467">
              <a:spcBef>
                <a:spcPts val="210"/>
              </a:spcBef>
            </a:pPr>
            <a:r>
              <a:rPr sz="1100" b="1" spc="-23" dirty="0">
                <a:latin typeface="Tahoma"/>
                <a:cs typeface="Tahoma"/>
              </a:rPr>
              <a:t>S</a:t>
            </a:r>
            <a:r>
              <a:rPr sz="1100" b="1" spc="-10" dirty="0">
                <a:latin typeface="Tahoma"/>
                <a:cs typeface="Tahoma"/>
              </a:rPr>
              <a:t>en</a:t>
            </a:r>
            <a:r>
              <a:rPr sz="1100" b="1" spc="-20" dirty="0">
                <a:latin typeface="Tahoma"/>
                <a:cs typeface="Tahoma"/>
              </a:rPr>
              <a:t>s</a:t>
            </a:r>
            <a:r>
              <a:rPr sz="1100" b="1" spc="10" dirty="0">
                <a:latin typeface="Tahoma"/>
                <a:cs typeface="Tahoma"/>
              </a:rPr>
              <a:t>o</a:t>
            </a:r>
            <a:r>
              <a:rPr sz="1100" b="1" spc="-10" dirty="0">
                <a:latin typeface="Tahoma"/>
                <a:cs typeface="Tahoma"/>
              </a:rPr>
              <a:t>r</a:t>
            </a:r>
            <a:endParaRPr sz="1100">
              <a:latin typeface="Tahoma"/>
              <a:cs typeface="Tahoma"/>
            </a:endParaRPr>
          </a:p>
        </p:txBody>
      </p:sp>
      <p:sp>
        <p:nvSpPr>
          <p:cNvPr id="44" name="object 44"/>
          <p:cNvSpPr txBox="1"/>
          <p:nvPr/>
        </p:nvSpPr>
        <p:spPr>
          <a:xfrm>
            <a:off x="6037390" y="4529984"/>
            <a:ext cx="491913" cy="380659"/>
          </a:xfrm>
          <a:prstGeom prst="rect">
            <a:avLst/>
          </a:prstGeom>
        </p:spPr>
        <p:txBody>
          <a:bodyPr vert="horz" wrap="square" lIns="0" tIns="8043" rIns="0" bIns="0" rtlCol="0">
            <a:spAutoFit/>
          </a:bodyPr>
          <a:lstStyle/>
          <a:p>
            <a:pPr marL="8467" marR="3387" indent="136320">
              <a:lnSpc>
                <a:spcPct val="115999"/>
              </a:lnSpc>
              <a:spcBef>
                <a:spcPts val="63"/>
              </a:spcBef>
            </a:pPr>
            <a:r>
              <a:rPr sz="1100" b="1" spc="23" dirty="0">
                <a:latin typeface="Tahoma"/>
                <a:cs typeface="Tahoma"/>
              </a:rPr>
              <a:t>pH </a:t>
            </a:r>
            <a:r>
              <a:rPr sz="1100" b="1" spc="27" dirty="0">
                <a:latin typeface="Tahoma"/>
                <a:cs typeface="Tahoma"/>
              </a:rPr>
              <a:t> </a:t>
            </a:r>
            <a:r>
              <a:rPr sz="1100" b="1" spc="-23" dirty="0">
                <a:latin typeface="Tahoma"/>
                <a:cs typeface="Tahoma"/>
              </a:rPr>
              <a:t>S</a:t>
            </a:r>
            <a:r>
              <a:rPr sz="1100" b="1" spc="-10" dirty="0">
                <a:latin typeface="Tahoma"/>
                <a:cs typeface="Tahoma"/>
              </a:rPr>
              <a:t>en</a:t>
            </a:r>
            <a:r>
              <a:rPr sz="1100" b="1" spc="-20" dirty="0">
                <a:latin typeface="Tahoma"/>
                <a:cs typeface="Tahoma"/>
              </a:rPr>
              <a:t>s</a:t>
            </a:r>
            <a:r>
              <a:rPr sz="1100" b="1" spc="10" dirty="0">
                <a:latin typeface="Tahoma"/>
                <a:cs typeface="Tahoma"/>
              </a:rPr>
              <a:t>o</a:t>
            </a:r>
            <a:r>
              <a:rPr sz="1100" b="1" spc="-10" dirty="0">
                <a:latin typeface="Tahoma"/>
                <a:cs typeface="Tahoma"/>
              </a:rPr>
              <a:t>r</a:t>
            </a:r>
            <a:endParaRPr sz="1100">
              <a:latin typeface="Tahoma"/>
              <a:cs typeface="Tahoma"/>
            </a:endParaRPr>
          </a:p>
        </p:txBody>
      </p:sp>
      <p:sp>
        <p:nvSpPr>
          <p:cNvPr id="45" name="object 45"/>
          <p:cNvSpPr txBox="1"/>
          <p:nvPr/>
        </p:nvSpPr>
        <p:spPr>
          <a:xfrm>
            <a:off x="6924184" y="4349510"/>
            <a:ext cx="633729" cy="380659"/>
          </a:xfrm>
          <a:prstGeom prst="rect">
            <a:avLst/>
          </a:prstGeom>
        </p:spPr>
        <p:txBody>
          <a:bodyPr vert="horz" wrap="square" lIns="0" tIns="8043" rIns="0" bIns="0" rtlCol="0">
            <a:spAutoFit/>
          </a:bodyPr>
          <a:lstStyle/>
          <a:p>
            <a:pPr marL="79167" marR="3387" indent="-71124">
              <a:lnSpc>
                <a:spcPct val="115999"/>
              </a:lnSpc>
              <a:spcBef>
                <a:spcPts val="63"/>
              </a:spcBef>
            </a:pPr>
            <a:r>
              <a:rPr sz="1100" b="1" spc="33" dirty="0">
                <a:latin typeface="Tahoma"/>
                <a:cs typeface="Tahoma"/>
              </a:rPr>
              <a:t>M</a:t>
            </a:r>
            <a:r>
              <a:rPr sz="1100" b="1" spc="10" dirty="0">
                <a:latin typeface="Tahoma"/>
                <a:cs typeface="Tahoma"/>
              </a:rPr>
              <a:t>o</a:t>
            </a:r>
            <a:r>
              <a:rPr sz="1100" b="1" spc="-13" dirty="0">
                <a:latin typeface="Tahoma"/>
                <a:cs typeface="Tahoma"/>
              </a:rPr>
              <a:t>i</a:t>
            </a:r>
            <a:r>
              <a:rPr sz="1100" b="1" spc="-20" dirty="0">
                <a:latin typeface="Tahoma"/>
                <a:cs typeface="Tahoma"/>
              </a:rPr>
              <a:t>s</a:t>
            </a:r>
            <a:r>
              <a:rPr sz="1100" b="1" dirty="0">
                <a:latin typeface="Tahoma"/>
                <a:cs typeface="Tahoma"/>
              </a:rPr>
              <a:t>t</a:t>
            </a:r>
            <a:r>
              <a:rPr sz="1100" b="1" spc="-20" dirty="0">
                <a:latin typeface="Tahoma"/>
                <a:cs typeface="Tahoma"/>
              </a:rPr>
              <a:t>u</a:t>
            </a:r>
            <a:r>
              <a:rPr sz="1100" b="1" spc="-13" dirty="0">
                <a:latin typeface="Tahoma"/>
                <a:cs typeface="Tahoma"/>
              </a:rPr>
              <a:t>r</a:t>
            </a:r>
            <a:r>
              <a:rPr sz="1100" b="1" spc="-3" dirty="0">
                <a:latin typeface="Tahoma"/>
                <a:cs typeface="Tahoma"/>
              </a:rPr>
              <a:t>e  </a:t>
            </a:r>
            <a:r>
              <a:rPr sz="1100" b="1" spc="-10" dirty="0">
                <a:latin typeface="Tahoma"/>
                <a:cs typeface="Tahoma"/>
              </a:rPr>
              <a:t>Sensor</a:t>
            </a:r>
            <a:endParaRPr sz="1100">
              <a:latin typeface="Tahoma"/>
              <a:cs typeface="Tahoma"/>
            </a:endParaRPr>
          </a:p>
        </p:txBody>
      </p:sp>
      <p:sp>
        <p:nvSpPr>
          <p:cNvPr id="46" name="object 46"/>
          <p:cNvSpPr txBox="1"/>
          <p:nvPr/>
        </p:nvSpPr>
        <p:spPr>
          <a:xfrm>
            <a:off x="7869636" y="4473324"/>
            <a:ext cx="659129" cy="380659"/>
          </a:xfrm>
          <a:prstGeom prst="rect">
            <a:avLst/>
          </a:prstGeom>
        </p:spPr>
        <p:txBody>
          <a:bodyPr vert="horz" wrap="square" lIns="0" tIns="8043" rIns="0" bIns="0" rtlCol="0">
            <a:spAutoFit/>
          </a:bodyPr>
          <a:lstStyle/>
          <a:p>
            <a:pPr marL="91868" marR="3387" indent="-83824">
              <a:lnSpc>
                <a:spcPct val="115999"/>
              </a:lnSpc>
              <a:spcBef>
                <a:spcPts val="63"/>
              </a:spcBef>
            </a:pPr>
            <a:r>
              <a:rPr sz="1100" b="1" spc="27" dirty="0">
                <a:latin typeface="Tahoma"/>
                <a:cs typeface="Tahoma"/>
              </a:rPr>
              <a:t>H</a:t>
            </a:r>
            <a:r>
              <a:rPr sz="1100" b="1" spc="-20" dirty="0">
                <a:latin typeface="Tahoma"/>
                <a:cs typeface="Tahoma"/>
              </a:rPr>
              <a:t>u</a:t>
            </a:r>
            <a:r>
              <a:rPr sz="1100" b="1" spc="-23" dirty="0">
                <a:latin typeface="Tahoma"/>
                <a:cs typeface="Tahoma"/>
              </a:rPr>
              <a:t>m</a:t>
            </a:r>
            <a:r>
              <a:rPr sz="1100" b="1" spc="-13" dirty="0">
                <a:latin typeface="Tahoma"/>
                <a:cs typeface="Tahoma"/>
              </a:rPr>
              <a:t>i</a:t>
            </a:r>
            <a:r>
              <a:rPr sz="1100" b="1" spc="17" dirty="0">
                <a:latin typeface="Tahoma"/>
                <a:cs typeface="Tahoma"/>
              </a:rPr>
              <a:t>d</a:t>
            </a:r>
            <a:r>
              <a:rPr sz="1100" b="1" spc="-13" dirty="0">
                <a:latin typeface="Tahoma"/>
                <a:cs typeface="Tahoma"/>
              </a:rPr>
              <a:t>i</a:t>
            </a:r>
            <a:r>
              <a:rPr sz="1100" b="1" dirty="0">
                <a:latin typeface="Tahoma"/>
                <a:cs typeface="Tahoma"/>
              </a:rPr>
              <a:t>t</a:t>
            </a:r>
            <a:r>
              <a:rPr sz="1100" b="1" spc="3" dirty="0">
                <a:latin typeface="Tahoma"/>
                <a:cs typeface="Tahoma"/>
              </a:rPr>
              <a:t>y  </a:t>
            </a:r>
            <a:r>
              <a:rPr sz="1100" b="1" spc="-10" dirty="0">
                <a:latin typeface="Tahoma"/>
                <a:cs typeface="Tahoma"/>
              </a:rPr>
              <a:t>Sensor</a:t>
            </a:r>
            <a:endParaRPr sz="1100">
              <a:latin typeface="Tahoma"/>
              <a:cs typeface="Tahoma"/>
            </a:endParaRPr>
          </a:p>
        </p:txBody>
      </p:sp>
      <p:sp>
        <p:nvSpPr>
          <p:cNvPr id="47" name="object 47"/>
          <p:cNvSpPr txBox="1"/>
          <p:nvPr/>
        </p:nvSpPr>
        <p:spPr>
          <a:xfrm>
            <a:off x="8606345" y="3938695"/>
            <a:ext cx="1046903" cy="178681"/>
          </a:xfrm>
          <a:prstGeom prst="rect">
            <a:avLst/>
          </a:prstGeom>
        </p:spPr>
        <p:txBody>
          <a:bodyPr vert="horz" wrap="square" lIns="0" tIns="9313" rIns="0" bIns="0" rtlCol="0">
            <a:spAutoFit/>
          </a:bodyPr>
          <a:lstStyle/>
          <a:p>
            <a:pPr marL="8467">
              <a:spcBef>
                <a:spcPts val="73"/>
              </a:spcBef>
            </a:pPr>
            <a:r>
              <a:rPr sz="1100" b="1" spc="-23" dirty="0">
                <a:latin typeface="Tahoma"/>
                <a:cs typeface="Tahoma"/>
              </a:rPr>
              <a:t>S</a:t>
            </a:r>
            <a:r>
              <a:rPr sz="1100" b="1" spc="-10" dirty="0">
                <a:latin typeface="Tahoma"/>
                <a:cs typeface="Tahoma"/>
              </a:rPr>
              <a:t>en</a:t>
            </a:r>
            <a:r>
              <a:rPr sz="1100" b="1" spc="-20" dirty="0">
                <a:latin typeface="Tahoma"/>
                <a:cs typeface="Tahoma"/>
              </a:rPr>
              <a:t>s</a:t>
            </a:r>
            <a:r>
              <a:rPr sz="1100" b="1" spc="10" dirty="0">
                <a:latin typeface="Tahoma"/>
                <a:cs typeface="Tahoma"/>
              </a:rPr>
              <a:t>o</a:t>
            </a:r>
            <a:r>
              <a:rPr sz="1100" b="1" spc="-10" dirty="0">
                <a:latin typeface="Tahoma"/>
                <a:cs typeface="Tahoma"/>
              </a:rPr>
              <a:t>r</a:t>
            </a:r>
            <a:r>
              <a:rPr sz="1100" b="1" spc="-63" dirty="0">
                <a:latin typeface="Tahoma"/>
                <a:cs typeface="Tahoma"/>
              </a:rPr>
              <a:t> </a:t>
            </a:r>
            <a:r>
              <a:rPr sz="1100" b="1" spc="33" dirty="0">
                <a:latin typeface="Tahoma"/>
                <a:cs typeface="Tahoma"/>
              </a:rPr>
              <a:t>M</a:t>
            </a:r>
            <a:r>
              <a:rPr sz="1100" b="1" spc="10" dirty="0">
                <a:latin typeface="Tahoma"/>
                <a:cs typeface="Tahoma"/>
              </a:rPr>
              <a:t>o</a:t>
            </a:r>
            <a:r>
              <a:rPr sz="1100" b="1" spc="17" dirty="0">
                <a:latin typeface="Tahoma"/>
                <a:cs typeface="Tahoma"/>
              </a:rPr>
              <a:t>d</a:t>
            </a:r>
            <a:r>
              <a:rPr sz="1100" b="1" spc="-20" dirty="0">
                <a:latin typeface="Tahoma"/>
                <a:cs typeface="Tahoma"/>
              </a:rPr>
              <a:t>u</a:t>
            </a:r>
            <a:r>
              <a:rPr sz="1100" b="1" spc="10" dirty="0">
                <a:latin typeface="Tahoma"/>
                <a:cs typeface="Tahoma"/>
              </a:rPr>
              <a:t>l</a:t>
            </a:r>
            <a:r>
              <a:rPr sz="1100" b="1" spc="-7" dirty="0">
                <a:latin typeface="Tahoma"/>
                <a:cs typeface="Tahoma"/>
              </a:rPr>
              <a:t>e</a:t>
            </a:r>
            <a:endParaRPr sz="1100">
              <a:latin typeface="Tahoma"/>
              <a:cs typeface="Tahoma"/>
            </a:endParaRPr>
          </a:p>
        </p:txBody>
      </p:sp>
      <p:sp>
        <p:nvSpPr>
          <p:cNvPr id="48" name="object 48"/>
          <p:cNvSpPr txBox="1"/>
          <p:nvPr/>
        </p:nvSpPr>
        <p:spPr>
          <a:xfrm>
            <a:off x="4991860" y="808107"/>
            <a:ext cx="3806190" cy="737381"/>
          </a:xfrm>
          <a:prstGeom prst="rect">
            <a:avLst/>
          </a:prstGeom>
        </p:spPr>
        <p:txBody>
          <a:bodyPr vert="horz" wrap="square" lIns="0" tIns="11430" rIns="0" bIns="0" rtlCol="0">
            <a:spAutoFit/>
          </a:bodyPr>
          <a:lstStyle/>
          <a:p>
            <a:pPr marL="8467">
              <a:spcBef>
                <a:spcPts val="90"/>
              </a:spcBef>
            </a:pPr>
            <a:r>
              <a:rPr sz="1867" b="1" spc="73" dirty="0">
                <a:solidFill>
                  <a:schemeClr val="tx2">
                    <a:lumMod val="75000"/>
                  </a:schemeClr>
                </a:solidFill>
                <a:latin typeface="Arial"/>
                <a:cs typeface="Arial"/>
              </a:rPr>
              <a:t>HARDWARE</a:t>
            </a:r>
            <a:r>
              <a:rPr sz="1867" b="1" spc="-33" dirty="0">
                <a:solidFill>
                  <a:schemeClr val="tx2">
                    <a:lumMod val="75000"/>
                  </a:schemeClr>
                </a:solidFill>
                <a:latin typeface="Arial"/>
                <a:cs typeface="Arial"/>
              </a:rPr>
              <a:t> </a:t>
            </a:r>
            <a:r>
              <a:rPr sz="1867" b="1" spc="23" dirty="0">
                <a:solidFill>
                  <a:schemeClr val="tx2">
                    <a:lumMod val="75000"/>
                  </a:schemeClr>
                </a:solidFill>
                <a:latin typeface="Arial"/>
                <a:cs typeface="Arial"/>
              </a:rPr>
              <a:t>INFRASTRUCTURE</a:t>
            </a:r>
            <a:endParaRPr sz="1867" dirty="0">
              <a:solidFill>
                <a:schemeClr val="tx2">
                  <a:lumMod val="75000"/>
                </a:schemeClr>
              </a:solidFill>
              <a:latin typeface="Arial"/>
              <a:cs typeface="Arial"/>
            </a:endParaRPr>
          </a:p>
          <a:p>
            <a:pPr marL="1997387">
              <a:spcBef>
                <a:spcPts val="1673"/>
              </a:spcBef>
            </a:pPr>
            <a:r>
              <a:rPr sz="1433" b="1" spc="-7" dirty="0">
                <a:latin typeface="Tahoma"/>
                <a:cs typeface="Tahoma"/>
              </a:rPr>
              <a:t>Display</a:t>
            </a:r>
            <a:endParaRPr sz="1433" dirty="0">
              <a:latin typeface="Tahoma"/>
              <a:cs typeface="Tahoma"/>
            </a:endParaRPr>
          </a:p>
        </p:txBody>
      </p:sp>
      <p:sp>
        <p:nvSpPr>
          <p:cNvPr id="49" name="object 49"/>
          <p:cNvSpPr/>
          <p:nvPr/>
        </p:nvSpPr>
        <p:spPr>
          <a:xfrm>
            <a:off x="600387" y="4225578"/>
            <a:ext cx="3049693" cy="2360747"/>
          </a:xfrm>
          <a:custGeom>
            <a:avLst/>
            <a:gdLst/>
            <a:ahLst/>
            <a:cxnLst/>
            <a:rect l="l" t="t" r="r" b="b"/>
            <a:pathLst>
              <a:path w="4574540" h="3949065">
                <a:moveTo>
                  <a:pt x="4574036" y="3948632"/>
                </a:moveTo>
                <a:lnTo>
                  <a:pt x="0" y="3948632"/>
                </a:lnTo>
                <a:lnTo>
                  <a:pt x="0" y="285749"/>
                </a:lnTo>
                <a:lnTo>
                  <a:pt x="3559" y="240779"/>
                </a:lnTo>
                <a:lnTo>
                  <a:pt x="14026" y="197320"/>
                </a:lnTo>
                <a:lnTo>
                  <a:pt x="31083" y="156141"/>
                </a:lnTo>
                <a:lnTo>
                  <a:pt x="54412" y="118010"/>
                </a:lnTo>
                <a:lnTo>
                  <a:pt x="83694" y="83694"/>
                </a:lnTo>
                <a:lnTo>
                  <a:pt x="118010" y="54412"/>
                </a:lnTo>
                <a:lnTo>
                  <a:pt x="156141" y="31083"/>
                </a:lnTo>
                <a:lnTo>
                  <a:pt x="197320" y="14026"/>
                </a:lnTo>
                <a:lnTo>
                  <a:pt x="240779" y="3559"/>
                </a:lnTo>
                <a:lnTo>
                  <a:pt x="285749" y="0"/>
                </a:lnTo>
                <a:lnTo>
                  <a:pt x="4288286" y="0"/>
                </a:lnTo>
                <a:lnTo>
                  <a:pt x="4333257" y="3559"/>
                </a:lnTo>
                <a:lnTo>
                  <a:pt x="4376715" y="14026"/>
                </a:lnTo>
                <a:lnTo>
                  <a:pt x="4417894" y="31083"/>
                </a:lnTo>
                <a:lnTo>
                  <a:pt x="4456025" y="54412"/>
                </a:lnTo>
                <a:lnTo>
                  <a:pt x="4490342" y="83694"/>
                </a:lnTo>
                <a:lnTo>
                  <a:pt x="4519624" y="118010"/>
                </a:lnTo>
                <a:lnTo>
                  <a:pt x="4542952" y="156141"/>
                </a:lnTo>
                <a:lnTo>
                  <a:pt x="4560009" y="197320"/>
                </a:lnTo>
                <a:lnTo>
                  <a:pt x="4570476" y="240779"/>
                </a:lnTo>
                <a:lnTo>
                  <a:pt x="4574036" y="285749"/>
                </a:lnTo>
                <a:lnTo>
                  <a:pt x="4574036" y="3948632"/>
                </a:lnTo>
                <a:close/>
              </a:path>
            </a:pathLst>
          </a:custGeom>
          <a:solidFill>
            <a:srgbClr val="F2F4FF"/>
          </a:solidFill>
        </p:spPr>
        <p:txBody>
          <a:bodyPr wrap="square" lIns="0" tIns="0" rIns="0" bIns="0" rtlCol="0"/>
          <a:lstStyle/>
          <a:p>
            <a:endParaRPr sz="1200"/>
          </a:p>
        </p:txBody>
      </p:sp>
      <p:sp>
        <p:nvSpPr>
          <p:cNvPr id="50" name="object 50"/>
          <p:cNvSpPr txBox="1"/>
          <p:nvPr/>
        </p:nvSpPr>
        <p:spPr>
          <a:xfrm>
            <a:off x="594516" y="4260455"/>
            <a:ext cx="3049693" cy="539058"/>
          </a:xfrm>
          <a:prstGeom prst="rect">
            <a:avLst/>
          </a:prstGeom>
          <a:solidFill>
            <a:schemeClr val="tx2">
              <a:lumMod val="75000"/>
            </a:schemeClr>
          </a:solidFill>
        </p:spPr>
        <p:txBody>
          <a:bodyPr vert="horz" wrap="square" lIns="0" tIns="90170" rIns="0" bIns="0" rtlCol="0">
            <a:spAutoFit/>
          </a:bodyPr>
          <a:lstStyle/>
          <a:p>
            <a:pPr marL="574491" marR="213371" indent="-319633">
              <a:lnSpc>
                <a:spcPct val="115199"/>
              </a:lnSpc>
              <a:spcBef>
                <a:spcPts val="710"/>
              </a:spcBef>
            </a:pPr>
            <a:r>
              <a:rPr sz="1333" b="1" spc="-27" dirty="0">
                <a:solidFill>
                  <a:schemeClr val="bg1">
                    <a:lumMod val="95000"/>
                  </a:schemeClr>
                </a:solidFill>
                <a:latin typeface="Tahoma"/>
                <a:cs typeface="Tahoma"/>
              </a:rPr>
              <a:t>S</a:t>
            </a:r>
            <a:r>
              <a:rPr sz="1333" b="1" spc="10" dirty="0">
                <a:solidFill>
                  <a:schemeClr val="bg1">
                    <a:lumMod val="95000"/>
                  </a:schemeClr>
                </a:solidFill>
                <a:latin typeface="Tahoma"/>
                <a:cs typeface="Tahoma"/>
              </a:rPr>
              <a:t>O</a:t>
            </a:r>
            <a:r>
              <a:rPr sz="1333" b="1" spc="-7" dirty="0">
                <a:solidFill>
                  <a:schemeClr val="bg1">
                    <a:lumMod val="95000"/>
                  </a:schemeClr>
                </a:solidFill>
                <a:latin typeface="Tahoma"/>
                <a:cs typeface="Tahoma"/>
              </a:rPr>
              <a:t>F</a:t>
            </a:r>
            <a:r>
              <a:rPr sz="1333" b="1" spc="-27" dirty="0">
                <a:solidFill>
                  <a:schemeClr val="bg1">
                    <a:lumMod val="95000"/>
                  </a:schemeClr>
                </a:solidFill>
                <a:latin typeface="Tahoma"/>
                <a:cs typeface="Tahoma"/>
              </a:rPr>
              <a:t>T</a:t>
            </a:r>
            <a:r>
              <a:rPr sz="1333" b="1" spc="-123" dirty="0">
                <a:solidFill>
                  <a:schemeClr val="bg1">
                    <a:lumMod val="95000"/>
                  </a:schemeClr>
                </a:solidFill>
                <a:latin typeface="Tahoma"/>
                <a:cs typeface="Tahoma"/>
              </a:rPr>
              <a:t>W</a:t>
            </a:r>
            <a:r>
              <a:rPr sz="1333" b="1" spc="13" dirty="0">
                <a:solidFill>
                  <a:schemeClr val="bg1">
                    <a:lumMod val="95000"/>
                  </a:schemeClr>
                </a:solidFill>
                <a:latin typeface="Tahoma"/>
                <a:cs typeface="Tahoma"/>
              </a:rPr>
              <a:t>A</a:t>
            </a:r>
            <a:r>
              <a:rPr sz="1333" b="1" spc="-80" dirty="0">
                <a:solidFill>
                  <a:schemeClr val="bg1">
                    <a:lumMod val="95000"/>
                  </a:schemeClr>
                </a:solidFill>
                <a:latin typeface="Tahoma"/>
                <a:cs typeface="Tahoma"/>
              </a:rPr>
              <a:t>R</a:t>
            </a:r>
            <a:r>
              <a:rPr sz="1333" b="1" dirty="0">
                <a:solidFill>
                  <a:schemeClr val="bg1">
                    <a:lumMod val="95000"/>
                  </a:schemeClr>
                </a:solidFill>
                <a:latin typeface="Tahoma"/>
                <a:cs typeface="Tahoma"/>
              </a:rPr>
              <a:t>E</a:t>
            </a:r>
            <a:r>
              <a:rPr sz="1333" b="1" spc="-76" dirty="0">
                <a:solidFill>
                  <a:schemeClr val="bg1">
                    <a:lumMod val="95000"/>
                  </a:schemeClr>
                </a:solidFill>
                <a:latin typeface="Tahoma"/>
                <a:cs typeface="Tahoma"/>
              </a:rPr>
              <a:t> </a:t>
            </a:r>
            <a:r>
              <a:rPr sz="1333" b="1" spc="-210" dirty="0">
                <a:solidFill>
                  <a:schemeClr val="bg1">
                    <a:lumMod val="95000"/>
                  </a:schemeClr>
                </a:solidFill>
                <a:latin typeface="Tahoma"/>
                <a:cs typeface="Tahoma"/>
              </a:rPr>
              <a:t>I</a:t>
            </a:r>
            <a:r>
              <a:rPr sz="1333" b="1" spc="17" dirty="0">
                <a:solidFill>
                  <a:schemeClr val="bg1">
                    <a:lumMod val="95000"/>
                  </a:schemeClr>
                </a:solidFill>
                <a:latin typeface="Tahoma"/>
                <a:cs typeface="Tahoma"/>
              </a:rPr>
              <a:t>N</a:t>
            </a:r>
            <a:r>
              <a:rPr sz="1333" b="1" spc="-7" dirty="0">
                <a:solidFill>
                  <a:schemeClr val="bg1">
                    <a:lumMod val="95000"/>
                  </a:schemeClr>
                </a:solidFill>
                <a:latin typeface="Tahoma"/>
                <a:cs typeface="Tahoma"/>
              </a:rPr>
              <a:t>F</a:t>
            </a:r>
            <a:r>
              <a:rPr sz="1333" b="1" spc="-80" dirty="0">
                <a:solidFill>
                  <a:schemeClr val="bg1">
                    <a:lumMod val="95000"/>
                  </a:schemeClr>
                </a:solidFill>
                <a:latin typeface="Tahoma"/>
                <a:cs typeface="Tahoma"/>
              </a:rPr>
              <a:t>R</a:t>
            </a:r>
            <a:r>
              <a:rPr sz="1333" b="1" spc="13" dirty="0">
                <a:solidFill>
                  <a:schemeClr val="bg1">
                    <a:lumMod val="95000"/>
                  </a:schemeClr>
                </a:solidFill>
                <a:latin typeface="Tahoma"/>
                <a:cs typeface="Tahoma"/>
              </a:rPr>
              <a:t>A</a:t>
            </a:r>
            <a:r>
              <a:rPr sz="1333" b="1" spc="-27" dirty="0">
                <a:solidFill>
                  <a:schemeClr val="bg1">
                    <a:lumMod val="95000"/>
                  </a:schemeClr>
                </a:solidFill>
                <a:latin typeface="Tahoma"/>
                <a:cs typeface="Tahoma"/>
              </a:rPr>
              <a:t>ST</a:t>
            </a:r>
            <a:r>
              <a:rPr sz="1333" b="1" spc="-80" dirty="0">
                <a:solidFill>
                  <a:schemeClr val="bg1">
                    <a:lumMod val="95000"/>
                  </a:schemeClr>
                </a:solidFill>
                <a:latin typeface="Tahoma"/>
                <a:cs typeface="Tahoma"/>
              </a:rPr>
              <a:t>R</a:t>
            </a:r>
            <a:r>
              <a:rPr sz="1333" b="1" spc="23" dirty="0">
                <a:solidFill>
                  <a:schemeClr val="bg1">
                    <a:lumMod val="95000"/>
                  </a:schemeClr>
                </a:solidFill>
                <a:latin typeface="Tahoma"/>
                <a:cs typeface="Tahoma"/>
              </a:rPr>
              <a:t>U</a:t>
            </a:r>
            <a:r>
              <a:rPr sz="1333" b="1" spc="43" dirty="0">
                <a:solidFill>
                  <a:schemeClr val="bg1">
                    <a:lumMod val="95000"/>
                  </a:schemeClr>
                </a:solidFill>
                <a:latin typeface="Tahoma"/>
                <a:cs typeface="Tahoma"/>
              </a:rPr>
              <a:t>C</a:t>
            </a:r>
            <a:r>
              <a:rPr sz="1333" b="1" spc="-27" dirty="0">
                <a:solidFill>
                  <a:schemeClr val="bg1">
                    <a:lumMod val="95000"/>
                  </a:schemeClr>
                </a:solidFill>
                <a:latin typeface="Tahoma"/>
                <a:cs typeface="Tahoma"/>
              </a:rPr>
              <a:t>T</a:t>
            </a:r>
            <a:r>
              <a:rPr sz="1333" b="1" spc="23" dirty="0">
                <a:solidFill>
                  <a:schemeClr val="bg1">
                    <a:lumMod val="95000"/>
                  </a:schemeClr>
                </a:solidFill>
                <a:latin typeface="Tahoma"/>
                <a:cs typeface="Tahoma"/>
              </a:rPr>
              <a:t>U</a:t>
            </a:r>
            <a:r>
              <a:rPr sz="1333" b="1" spc="-80" dirty="0">
                <a:solidFill>
                  <a:schemeClr val="bg1">
                    <a:lumMod val="95000"/>
                  </a:schemeClr>
                </a:solidFill>
                <a:latin typeface="Tahoma"/>
                <a:cs typeface="Tahoma"/>
              </a:rPr>
              <a:t>R</a:t>
            </a:r>
            <a:r>
              <a:rPr sz="1333" b="1" spc="-3" dirty="0">
                <a:solidFill>
                  <a:schemeClr val="bg1">
                    <a:lumMod val="95000"/>
                  </a:schemeClr>
                </a:solidFill>
                <a:latin typeface="Tahoma"/>
                <a:cs typeface="Tahoma"/>
              </a:rPr>
              <a:t>E</a:t>
            </a:r>
            <a:r>
              <a:rPr sz="1333" b="1" spc="-140" dirty="0">
                <a:solidFill>
                  <a:schemeClr val="bg1">
                    <a:lumMod val="95000"/>
                  </a:schemeClr>
                </a:solidFill>
                <a:latin typeface="Tahoma"/>
                <a:cs typeface="Tahoma"/>
              </a:rPr>
              <a:t>/  </a:t>
            </a:r>
            <a:r>
              <a:rPr sz="1333" b="1" spc="-27" dirty="0">
                <a:solidFill>
                  <a:schemeClr val="bg1">
                    <a:lumMod val="95000"/>
                  </a:schemeClr>
                </a:solidFill>
                <a:latin typeface="Tahoma"/>
                <a:cs typeface="Tahoma"/>
              </a:rPr>
              <a:t>S</a:t>
            </a:r>
            <a:r>
              <a:rPr sz="1333" b="1" spc="10" dirty="0">
                <a:solidFill>
                  <a:schemeClr val="bg1">
                    <a:lumMod val="95000"/>
                  </a:schemeClr>
                </a:solidFill>
                <a:latin typeface="Tahoma"/>
                <a:cs typeface="Tahoma"/>
              </a:rPr>
              <a:t>O</a:t>
            </a:r>
            <a:r>
              <a:rPr sz="1333" b="1" spc="-7" dirty="0">
                <a:solidFill>
                  <a:schemeClr val="bg1">
                    <a:lumMod val="95000"/>
                  </a:schemeClr>
                </a:solidFill>
                <a:latin typeface="Tahoma"/>
                <a:cs typeface="Tahoma"/>
              </a:rPr>
              <a:t>F</a:t>
            </a:r>
            <a:r>
              <a:rPr sz="1333" b="1" spc="-27" dirty="0">
                <a:solidFill>
                  <a:schemeClr val="bg1">
                    <a:lumMod val="95000"/>
                  </a:schemeClr>
                </a:solidFill>
                <a:latin typeface="Tahoma"/>
                <a:cs typeface="Tahoma"/>
              </a:rPr>
              <a:t>T</a:t>
            </a:r>
            <a:r>
              <a:rPr sz="1333" b="1" spc="-123" dirty="0">
                <a:solidFill>
                  <a:schemeClr val="bg1">
                    <a:lumMod val="95000"/>
                  </a:schemeClr>
                </a:solidFill>
                <a:latin typeface="Tahoma"/>
                <a:cs typeface="Tahoma"/>
              </a:rPr>
              <a:t>W</a:t>
            </a:r>
            <a:r>
              <a:rPr sz="1333" b="1" spc="13" dirty="0">
                <a:solidFill>
                  <a:schemeClr val="bg1">
                    <a:lumMod val="95000"/>
                  </a:schemeClr>
                </a:solidFill>
                <a:latin typeface="Tahoma"/>
                <a:cs typeface="Tahoma"/>
              </a:rPr>
              <a:t>A</a:t>
            </a:r>
            <a:r>
              <a:rPr sz="1333" b="1" spc="-80" dirty="0">
                <a:solidFill>
                  <a:schemeClr val="bg1">
                    <a:lumMod val="95000"/>
                  </a:schemeClr>
                </a:solidFill>
                <a:latin typeface="Tahoma"/>
                <a:cs typeface="Tahoma"/>
              </a:rPr>
              <a:t>R</a:t>
            </a:r>
            <a:r>
              <a:rPr sz="1333" b="1" dirty="0">
                <a:solidFill>
                  <a:schemeClr val="bg1">
                    <a:lumMod val="95000"/>
                  </a:schemeClr>
                </a:solidFill>
                <a:latin typeface="Tahoma"/>
                <a:cs typeface="Tahoma"/>
              </a:rPr>
              <a:t>E</a:t>
            </a:r>
            <a:r>
              <a:rPr sz="1333" b="1" spc="-76" dirty="0">
                <a:solidFill>
                  <a:schemeClr val="bg1">
                    <a:lumMod val="95000"/>
                  </a:schemeClr>
                </a:solidFill>
                <a:latin typeface="Tahoma"/>
                <a:cs typeface="Tahoma"/>
              </a:rPr>
              <a:t> </a:t>
            </a:r>
            <a:r>
              <a:rPr sz="1333" b="1" spc="13" dirty="0">
                <a:solidFill>
                  <a:schemeClr val="bg1">
                    <a:lumMod val="95000"/>
                  </a:schemeClr>
                </a:solidFill>
                <a:latin typeface="Tahoma"/>
                <a:cs typeface="Tahoma"/>
              </a:rPr>
              <a:t>A</a:t>
            </a:r>
            <a:r>
              <a:rPr sz="1333" b="1" spc="-80" dirty="0">
                <a:solidFill>
                  <a:schemeClr val="bg1">
                    <a:lumMod val="95000"/>
                  </a:schemeClr>
                </a:solidFill>
                <a:latin typeface="Tahoma"/>
                <a:cs typeface="Tahoma"/>
              </a:rPr>
              <a:t>R</a:t>
            </a:r>
            <a:r>
              <a:rPr sz="1333" b="1" spc="43" dirty="0">
                <a:solidFill>
                  <a:schemeClr val="bg1">
                    <a:lumMod val="95000"/>
                  </a:schemeClr>
                </a:solidFill>
                <a:latin typeface="Tahoma"/>
                <a:cs typeface="Tahoma"/>
              </a:rPr>
              <a:t>C</a:t>
            </a:r>
            <a:r>
              <a:rPr sz="1333" b="1" spc="30" dirty="0">
                <a:solidFill>
                  <a:schemeClr val="bg1">
                    <a:lumMod val="95000"/>
                  </a:schemeClr>
                </a:solidFill>
                <a:latin typeface="Tahoma"/>
                <a:cs typeface="Tahoma"/>
              </a:rPr>
              <a:t>H</a:t>
            </a:r>
            <a:r>
              <a:rPr sz="1333" b="1" spc="-210" dirty="0">
                <a:solidFill>
                  <a:schemeClr val="bg1">
                    <a:lumMod val="95000"/>
                  </a:schemeClr>
                </a:solidFill>
                <a:latin typeface="Tahoma"/>
                <a:cs typeface="Tahoma"/>
              </a:rPr>
              <a:t>I</a:t>
            </a:r>
            <a:r>
              <a:rPr sz="1333" b="1" spc="-27" dirty="0">
                <a:solidFill>
                  <a:schemeClr val="bg1">
                    <a:lumMod val="95000"/>
                  </a:schemeClr>
                </a:solidFill>
                <a:latin typeface="Tahoma"/>
                <a:cs typeface="Tahoma"/>
              </a:rPr>
              <a:t>T</a:t>
            </a:r>
            <a:r>
              <a:rPr sz="1333" b="1" spc="-3" dirty="0">
                <a:solidFill>
                  <a:schemeClr val="bg1">
                    <a:lumMod val="95000"/>
                  </a:schemeClr>
                </a:solidFill>
                <a:latin typeface="Tahoma"/>
                <a:cs typeface="Tahoma"/>
              </a:rPr>
              <a:t>E</a:t>
            </a:r>
            <a:r>
              <a:rPr sz="1333" b="1" spc="43" dirty="0">
                <a:solidFill>
                  <a:schemeClr val="bg1">
                    <a:lumMod val="95000"/>
                  </a:schemeClr>
                </a:solidFill>
                <a:latin typeface="Tahoma"/>
                <a:cs typeface="Tahoma"/>
              </a:rPr>
              <a:t>C</a:t>
            </a:r>
            <a:r>
              <a:rPr sz="1333" b="1" spc="-23" dirty="0">
                <a:solidFill>
                  <a:schemeClr val="bg1">
                    <a:lumMod val="95000"/>
                  </a:schemeClr>
                </a:solidFill>
                <a:latin typeface="Tahoma"/>
                <a:cs typeface="Tahoma"/>
              </a:rPr>
              <a:t>T</a:t>
            </a:r>
            <a:endParaRPr sz="1333" dirty="0">
              <a:solidFill>
                <a:schemeClr val="bg1">
                  <a:lumMod val="95000"/>
                </a:schemeClr>
              </a:solidFill>
              <a:latin typeface="Tahoma"/>
              <a:cs typeface="Tahoma"/>
            </a:endParaRPr>
          </a:p>
        </p:txBody>
      </p:sp>
      <p:grpSp>
        <p:nvGrpSpPr>
          <p:cNvPr id="51" name="object 51"/>
          <p:cNvGrpSpPr/>
          <p:nvPr/>
        </p:nvGrpSpPr>
        <p:grpSpPr>
          <a:xfrm>
            <a:off x="192554" y="1009402"/>
            <a:ext cx="3514937" cy="5511377"/>
            <a:chOff x="288830" y="1514103"/>
            <a:chExt cx="5272405" cy="8267065"/>
          </a:xfrm>
        </p:grpSpPr>
        <p:sp>
          <p:nvSpPr>
            <p:cNvPr id="52" name="object 52"/>
            <p:cNvSpPr/>
            <p:nvPr/>
          </p:nvSpPr>
          <p:spPr>
            <a:xfrm>
              <a:off x="288823" y="1514106"/>
              <a:ext cx="5272405" cy="3869690"/>
            </a:xfrm>
            <a:custGeom>
              <a:avLst/>
              <a:gdLst/>
              <a:ahLst/>
              <a:cxnLst/>
              <a:rect l="l" t="t" r="r" b="b"/>
              <a:pathLst>
                <a:path w="5272405" h="3869690">
                  <a:moveTo>
                    <a:pt x="5271871" y="0"/>
                  </a:moveTo>
                  <a:lnTo>
                    <a:pt x="0" y="0"/>
                  </a:lnTo>
                  <a:lnTo>
                    <a:pt x="0" y="3629406"/>
                  </a:lnTo>
                  <a:lnTo>
                    <a:pt x="0" y="3869525"/>
                  </a:lnTo>
                  <a:lnTo>
                    <a:pt x="5271871" y="3869525"/>
                  </a:lnTo>
                  <a:lnTo>
                    <a:pt x="5271871" y="3629406"/>
                  </a:lnTo>
                  <a:lnTo>
                    <a:pt x="5271871" y="0"/>
                  </a:lnTo>
                  <a:close/>
                </a:path>
              </a:pathLst>
            </a:custGeom>
            <a:solidFill>
              <a:srgbClr val="F2F4FF"/>
            </a:solidFill>
          </p:spPr>
          <p:txBody>
            <a:bodyPr wrap="square" lIns="0" tIns="0" rIns="0" bIns="0" rtlCol="0"/>
            <a:lstStyle/>
            <a:p>
              <a:endParaRPr sz="1200" dirty="0"/>
            </a:p>
          </p:txBody>
        </p:sp>
        <p:sp>
          <p:nvSpPr>
            <p:cNvPr id="53" name="object 53"/>
            <p:cNvSpPr/>
            <p:nvPr/>
          </p:nvSpPr>
          <p:spPr>
            <a:xfrm>
              <a:off x="1771120" y="2520149"/>
              <a:ext cx="0" cy="2234565"/>
            </a:xfrm>
            <a:custGeom>
              <a:avLst/>
              <a:gdLst/>
              <a:ahLst/>
              <a:cxnLst/>
              <a:rect l="l" t="t" r="r" b="b"/>
              <a:pathLst>
                <a:path h="2234565">
                  <a:moveTo>
                    <a:pt x="0" y="1894292"/>
                  </a:moveTo>
                  <a:lnTo>
                    <a:pt x="0" y="2234523"/>
                  </a:lnTo>
                </a:path>
                <a:path h="2234565">
                  <a:moveTo>
                    <a:pt x="0" y="962961"/>
                  </a:moveTo>
                  <a:lnTo>
                    <a:pt x="0" y="1318041"/>
                  </a:lnTo>
                </a:path>
                <a:path h="2234565">
                  <a:moveTo>
                    <a:pt x="0" y="0"/>
                  </a:moveTo>
                  <a:lnTo>
                    <a:pt x="0" y="344910"/>
                  </a:lnTo>
                </a:path>
              </a:pathLst>
            </a:custGeom>
            <a:ln w="19049">
              <a:solidFill>
                <a:srgbClr val="202020"/>
              </a:solidFill>
            </a:ln>
          </p:spPr>
          <p:txBody>
            <a:bodyPr wrap="square" lIns="0" tIns="0" rIns="0" bIns="0" rtlCol="0"/>
            <a:lstStyle/>
            <a:p>
              <a:endParaRPr sz="1200"/>
            </a:p>
          </p:txBody>
        </p:sp>
        <p:pic>
          <p:nvPicPr>
            <p:cNvPr id="54" name="object 54"/>
            <p:cNvPicPr/>
            <p:nvPr/>
          </p:nvPicPr>
          <p:blipFill>
            <a:blip r:embed="rId7" cstate="print"/>
            <a:stretch>
              <a:fillRect/>
            </a:stretch>
          </p:blipFill>
          <p:spPr>
            <a:xfrm>
              <a:off x="1267568" y="8102210"/>
              <a:ext cx="86083" cy="86082"/>
            </a:xfrm>
            <a:prstGeom prst="rect">
              <a:avLst/>
            </a:prstGeom>
          </p:spPr>
        </p:pic>
        <p:pic>
          <p:nvPicPr>
            <p:cNvPr id="55" name="object 55"/>
            <p:cNvPicPr/>
            <p:nvPr/>
          </p:nvPicPr>
          <p:blipFill>
            <a:blip r:embed="rId7" cstate="print"/>
            <a:stretch>
              <a:fillRect/>
            </a:stretch>
          </p:blipFill>
          <p:spPr>
            <a:xfrm>
              <a:off x="1267568" y="8500344"/>
              <a:ext cx="86083" cy="86082"/>
            </a:xfrm>
            <a:prstGeom prst="rect">
              <a:avLst/>
            </a:prstGeom>
          </p:spPr>
        </p:pic>
        <p:pic>
          <p:nvPicPr>
            <p:cNvPr id="56" name="object 56"/>
            <p:cNvPicPr/>
            <p:nvPr/>
          </p:nvPicPr>
          <p:blipFill>
            <a:blip r:embed="rId7" cstate="print"/>
            <a:stretch>
              <a:fillRect/>
            </a:stretch>
          </p:blipFill>
          <p:spPr>
            <a:xfrm>
              <a:off x="1267568" y="8898478"/>
              <a:ext cx="86083" cy="86082"/>
            </a:xfrm>
            <a:prstGeom prst="rect">
              <a:avLst/>
            </a:prstGeom>
          </p:spPr>
        </p:pic>
        <p:pic>
          <p:nvPicPr>
            <p:cNvPr id="57" name="object 57"/>
            <p:cNvPicPr/>
            <p:nvPr/>
          </p:nvPicPr>
          <p:blipFill>
            <a:blip r:embed="rId7" cstate="print"/>
            <a:stretch>
              <a:fillRect/>
            </a:stretch>
          </p:blipFill>
          <p:spPr>
            <a:xfrm>
              <a:off x="1267568" y="9296612"/>
              <a:ext cx="86083" cy="86083"/>
            </a:xfrm>
            <a:prstGeom prst="rect">
              <a:avLst/>
            </a:prstGeom>
          </p:spPr>
        </p:pic>
        <p:pic>
          <p:nvPicPr>
            <p:cNvPr id="58" name="object 58"/>
            <p:cNvPicPr/>
            <p:nvPr/>
          </p:nvPicPr>
          <p:blipFill>
            <a:blip r:embed="rId7" cstate="print"/>
            <a:stretch>
              <a:fillRect/>
            </a:stretch>
          </p:blipFill>
          <p:spPr>
            <a:xfrm>
              <a:off x="1267568" y="9694746"/>
              <a:ext cx="86083" cy="86082"/>
            </a:xfrm>
            <a:prstGeom prst="rect">
              <a:avLst/>
            </a:prstGeom>
          </p:spPr>
        </p:pic>
      </p:grpSp>
      <p:sp>
        <p:nvSpPr>
          <p:cNvPr id="59" name="object 59"/>
          <p:cNvSpPr txBox="1"/>
          <p:nvPr/>
        </p:nvSpPr>
        <p:spPr>
          <a:xfrm>
            <a:off x="1003364" y="5251859"/>
            <a:ext cx="2350347" cy="1324231"/>
          </a:xfrm>
          <a:prstGeom prst="rect">
            <a:avLst/>
          </a:prstGeom>
        </p:spPr>
        <p:txBody>
          <a:bodyPr vert="horz" wrap="square" lIns="0" tIns="8467" rIns="0" bIns="0" rtlCol="0">
            <a:spAutoFit/>
          </a:bodyPr>
          <a:lstStyle/>
          <a:p>
            <a:pPr marL="8467" marR="702768">
              <a:lnSpc>
                <a:spcPct val="116100"/>
              </a:lnSpc>
              <a:spcBef>
                <a:spcPts val="67"/>
              </a:spcBef>
            </a:pPr>
            <a:r>
              <a:rPr sz="1500" b="1" spc="-3" dirty="0">
                <a:latin typeface="Arial"/>
                <a:cs typeface="Arial"/>
              </a:rPr>
              <a:t>UI(User Interface) </a:t>
            </a:r>
            <a:r>
              <a:rPr sz="1500" b="1" spc="-410" dirty="0">
                <a:latin typeface="Arial"/>
                <a:cs typeface="Arial"/>
              </a:rPr>
              <a:t> </a:t>
            </a:r>
            <a:r>
              <a:rPr sz="1500" b="1" spc="-3" dirty="0">
                <a:latin typeface="Arial"/>
                <a:cs typeface="Arial"/>
              </a:rPr>
              <a:t>Data</a:t>
            </a:r>
            <a:r>
              <a:rPr sz="1500" b="1" spc="-27" dirty="0">
                <a:latin typeface="Arial"/>
                <a:cs typeface="Arial"/>
              </a:rPr>
              <a:t> </a:t>
            </a:r>
            <a:r>
              <a:rPr sz="1500" b="1" spc="-3" dirty="0">
                <a:latin typeface="Arial"/>
                <a:cs typeface="Arial"/>
              </a:rPr>
              <a:t>Visualization</a:t>
            </a:r>
            <a:endParaRPr sz="1500" dirty="0">
              <a:latin typeface="Arial"/>
              <a:cs typeface="Arial"/>
            </a:endParaRPr>
          </a:p>
          <a:p>
            <a:pPr marL="8467" marR="3387">
              <a:lnSpc>
                <a:spcPct val="116100"/>
              </a:lnSpc>
            </a:pPr>
            <a:r>
              <a:rPr sz="1500" b="1" spc="-3" dirty="0">
                <a:latin typeface="Arial"/>
                <a:cs typeface="Arial"/>
              </a:rPr>
              <a:t>Alerts and Notifications </a:t>
            </a:r>
            <a:r>
              <a:rPr sz="1500" b="1" dirty="0">
                <a:latin typeface="Arial"/>
                <a:cs typeface="Arial"/>
              </a:rPr>
              <a:t> </a:t>
            </a:r>
            <a:r>
              <a:rPr sz="1500" b="1" spc="-3" dirty="0">
                <a:latin typeface="Arial"/>
                <a:cs typeface="Arial"/>
              </a:rPr>
              <a:t>Historical Data </a:t>
            </a:r>
            <a:r>
              <a:rPr sz="1500" b="1" dirty="0">
                <a:latin typeface="Arial"/>
                <a:cs typeface="Arial"/>
              </a:rPr>
              <a:t> </a:t>
            </a:r>
            <a:r>
              <a:rPr sz="1500" b="1" spc="-3" dirty="0">
                <a:latin typeface="Arial"/>
                <a:cs typeface="Arial"/>
              </a:rPr>
              <a:t>Recommendation</a:t>
            </a:r>
            <a:r>
              <a:rPr sz="1500" b="1" spc="-10" dirty="0">
                <a:latin typeface="Arial"/>
                <a:cs typeface="Arial"/>
              </a:rPr>
              <a:t> </a:t>
            </a:r>
            <a:r>
              <a:rPr sz="1500" b="1" dirty="0">
                <a:latin typeface="Arial"/>
                <a:cs typeface="Arial"/>
              </a:rPr>
              <a:t>of</a:t>
            </a:r>
            <a:r>
              <a:rPr sz="1500" b="1" spc="-10" dirty="0">
                <a:latin typeface="Arial"/>
                <a:cs typeface="Arial"/>
              </a:rPr>
              <a:t> </a:t>
            </a:r>
            <a:r>
              <a:rPr sz="1500" b="1" spc="-3" dirty="0">
                <a:latin typeface="Arial"/>
                <a:cs typeface="Arial"/>
              </a:rPr>
              <a:t>Crop</a:t>
            </a:r>
            <a:endParaRPr sz="1500" dirty="0">
              <a:latin typeface="Arial"/>
              <a:cs typeface="Arial"/>
            </a:endParaRPr>
          </a:p>
        </p:txBody>
      </p:sp>
      <p:sp>
        <p:nvSpPr>
          <p:cNvPr id="60" name="object 60"/>
          <p:cNvSpPr txBox="1"/>
          <p:nvPr/>
        </p:nvSpPr>
        <p:spPr>
          <a:xfrm>
            <a:off x="187919" y="1295932"/>
            <a:ext cx="1976543" cy="264667"/>
          </a:xfrm>
          <a:prstGeom prst="rect">
            <a:avLst/>
          </a:prstGeom>
          <a:solidFill>
            <a:srgbClr val="BEE3FF"/>
          </a:solidFill>
        </p:spPr>
        <p:txBody>
          <a:bodyPr vert="horz" wrap="square" lIns="0" tIns="99483" rIns="0" bIns="0" rtlCol="0">
            <a:spAutoFit/>
          </a:bodyPr>
          <a:lstStyle/>
          <a:p>
            <a:pPr marL="179502">
              <a:spcBef>
                <a:spcPts val="783"/>
              </a:spcBef>
            </a:pPr>
            <a:r>
              <a:rPr sz="1067" b="1" spc="-13" dirty="0">
                <a:latin typeface="Tahoma"/>
                <a:cs typeface="Tahoma"/>
              </a:rPr>
              <a:t>Microcontroller(ESP-32)</a:t>
            </a:r>
            <a:endParaRPr sz="1067">
              <a:latin typeface="Tahoma"/>
              <a:cs typeface="Tahoma"/>
            </a:endParaRPr>
          </a:p>
        </p:txBody>
      </p:sp>
      <p:sp>
        <p:nvSpPr>
          <p:cNvPr id="61" name="object 61"/>
          <p:cNvSpPr txBox="1"/>
          <p:nvPr/>
        </p:nvSpPr>
        <p:spPr>
          <a:xfrm>
            <a:off x="187919" y="1927010"/>
            <a:ext cx="1976543" cy="295017"/>
          </a:xfrm>
          <a:prstGeom prst="rect">
            <a:avLst/>
          </a:prstGeom>
          <a:solidFill>
            <a:srgbClr val="BEE3FF"/>
          </a:solidFill>
        </p:spPr>
        <p:txBody>
          <a:bodyPr vert="horz" wrap="square" lIns="0" tIns="38100" rIns="0" bIns="0" rtlCol="0">
            <a:spAutoFit/>
          </a:bodyPr>
          <a:lstStyle/>
          <a:p>
            <a:pPr marL="570258">
              <a:spcBef>
                <a:spcPts val="300"/>
              </a:spcBef>
            </a:pPr>
            <a:r>
              <a:rPr sz="1667" b="1" spc="-13" dirty="0">
                <a:latin typeface="Tahoma"/>
                <a:cs typeface="Tahoma"/>
              </a:rPr>
              <a:t>Sensors</a:t>
            </a:r>
            <a:endParaRPr sz="1667" dirty="0">
              <a:latin typeface="Tahoma"/>
              <a:cs typeface="Tahoma"/>
            </a:endParaRPr>
          </a:p>
        </p:txBody>
      </p:sp>
      <p:sp>
        <p:nvSpPr>
          <p:cNvPr id="62" name="object 62"/>
          <p:cNvSpPr txBox="1"/>
          <p:nvPr/>
        </p:nvSpPr>
        <p:spPr>
          <a:xfrm>
            <a:off x="187919" y="2558794"/>
            <a:ext cx="1976543" cy="282620"/>
          </a:xfrm>
          <a:prstGeom prst="rect">
            <a:avLst/>
          </a:prstGeom>
          <a:solidFill>
            <a:srgbClr val="BEE3FF"/>
          </a:solidFill>
        </p:spPr>
        <p:txBody>
          <a:bodyPr vert="horz" wrap="square" lIns="0" tIns="86783" rIns="0" bIns="0" rtlCol="0">
            <a:spAutoFit/>
          </a:bodyPr>
          <a:lstStyle/>
          <a:p>
            <a:pPr marL="347151">
              <a:spcBef>
                <a:spcPts val="683"/>
              </a:spcBef>
            </a:pPr>
            <a:r>
              <a:rPr sz="1267" b="1" spc="-13" dirty="0">
                <a:latin typeface="Tahoma"/>
                <a:cs typeface="Tahoma"/>
              </a:rPr>
              <a:t>Display(Screen)</a:t>
            </a:r>
            <a:endParaRPr sz="1267">
              <a:latin typeface="Tahoma"/>
              <a:cs typeface="Tahoma"/>
            </a:endParaRPr>
          </a:p>
        </p:txBody>
      </p:sp>
      <p:sp>
        <p:nvSpPr>
          <p:cNvPr id="63" name="object 63"/>
          <p:cNvSpPr/>
          <p:nvPr/>
        </p:nvSpPr>
        <p:spPr>
          <a:xfrm>
            <a:off x="22283" y="746872"/>
            <a:ext cx="3514937" cy="388313"/>
          </a:xfrm>
          <a:custGeom>
            <a:avLst/>
            <a:gdLst/>
            <a:ahLst/>
            <a:cxnLst/>
            <a:rect l="l" t="t" r="r" b="b"/>
            <a:pathLst>
              <a:path w="5272405" h="1000125">
                <a:moveTo>
                  <a:pt x="5272135" y="999753"/>
                </a:moveTo>
                <a:lnTo>
                  <a:pt x="0" y="999753"/>
                </a:lnTo>
                <a:lnTo>
                  <a:pt x="0" y="0"/>
                </a:lnTo>
                <a:lnTo>
                  <a:pt x="5272135" y="0"/>
                </a:lnTo>
                <a:lnTo>
                  <a:pt x="5272135" y="999753"/>
                </a:lnTo>
                <a:close/>
              </a:path>
            </a:pathLst>
          </a:custGeom>
          <a:solidFill>
            <a:schemeClr val="tx2">
              <a:lumMod val="75000"/>
            </a:schemeClr>
          </a:solidFill>
        </p:spPr>
        <p:txBody>
          <a:bodyPr wrap="square" lIns="0" tIns="0" rIns="0" bIns="0" rtlCol="0"/>
          <a:lstStyle/>
          <a:p>
            <a:endParaRPr sz="1200" dirty="0"/>
          </a:p>
        </p:txBody>
      </p:sp>
      <p:sp>
        <p:nvSpPr>
          <p:cNvPr id="64" name="object 64"/>
          <p:cNvSpPr txBox="1"/>
          <p:nvPr/>
        </p:nvSpPr>
        <p:spPr>
          <a:xfrm>
            <a:off x="298718" y="764769"/>
            <a:ext cx="1520190" cy="347958"/>
          </a:xfrm>
          <a:prstGeom prst="rect">
            <a:avLst/>
          </a:prstGeom>
        </p:spPr>
        <p:txBody>
          <a:bodyPr vert="horz" wrap="square" lIns="0" tIns="9313" rIns="0" bIns="0" rtlCol="0">
            <a:spAutoFit/>
          </a:bodyPr>
          <a:lstStyle/>
          <a:p>
            <a:pPr marL="8467">
              <a:spcBef>
                <a:spcPts val="73"/>
              </a:spcBef>
            </a:pPr>
            <a:r>
              <a:rPr sz="2200" b="1" spc="-60" dirty="0">
                <a:solidFill>
                  <a:schemeClr val="bg1">
                    <a:lumMod val="95000"/>
                  </a:schemeClr>
                </a:solidFill>
                <a:latin typeface="Tahoma"/>
                <a:cs typeface="Tahoma"/>
              </a:rPr>
              <a:t>AGROTECH</a:t>
            </a:r>
            <a:endParaRPr sz="2200" dirty="0">
              <a:solidFill>
                <a:schemeClr val="bg1">
                  <a:lumMod val="95000"/>
                </a:schemeClr>
              </a:solidFill>
              <a:latin typeface="Tahoma"/>
              <a:cs typeface="Tahoma"/>
            </a:endParaRPr>
          </a:p>
        </p:txBody>
      </p:sp>
      <p:sp>
        <p:nvSpPr>
          <p:cNvPr id="65" name="object 65"/>
          <p:cNvSpPr txBox="1"/>
          <p:nvPr/>
        </p:nvSpPr>
        <p:spPr>
          <a:xfrm>
            <a:off x="2000110" y="835233"/>
            <a:ext cx="1442297" cy="226130"/>
          </a:xfrm>
          <a:prstGeom prst="rect">
            <a:avLst/>
          </a:prstGeom>
        </p:spPr>
        <p:txBody>
          <a:bodyPr vert="horz" wrap="square" lIns="0" tIns="10583" rIns="0" bIns="0" rtlCol="0">
            <a:spAutoFit/>
          </a:bodyPr>
          <a:lstStyle/>
          <a:p>
            <a:pPr marL="8467">
              <a:spcBef>
                <a:spcPts val="83"/>
              </a:spcBef>
            </a:pPr>
            <a:r>
              <a:rPr sz="1400" spc="-70" dirty="0">
                <a:solidFill>
                  <a:schemeClr val="bg1">
                    <a:lumMod val="95000"/>
                  </a:schemeClr>
                </a:solidFill>
                <a:latin typeface="Lucida Sans Unicode"/>
                <a:cs typeface="Lucida Sans Unicode"/>
              </a:rPr>
              <a:t>H</a:t>
            </a:r>
            <a:r>
              <a:rPr sz="1400" spc="-10" dirty="0">
                <a:solidFill>
                  <a:schemeClr val="bg1">
                    <a:lumMod val="95000"/>
                  </a:schemeClr>
                </a:solidFill>
                <a:latin typeface="Lucida Sans Unicode"/>
                <a:cs typeface="Lucida Sans Unicode"/>
              </a:rPr>
              <a:t>a</a:t>
            </a:r>
            <a:r>
              <a:rPr sz="1400" spc="-63" dirty="0">
                <a:solidFill>
                  <a:schemeClr val="bg1">
                    <a:lumMod val="95000"/>
                  </a:schemeClr>
                </a:solidFill>
                <a:latin typeface="Lucida Sans Unicode"/>
                <a:cs typeface="Lucida Sans Unicode"/>
              </a:rPr>
              <a:t>r</a:t>
            </a:r>
            <a:r>
              <a:rPr sz="1400" spc="7" dirty="0">
                <a:solidFill>
                  <a:schemeClr val="bg1">
                    <a:lumMod val="95000"/>
                  </a:schemeClr>
                </a:solidFill>
                <a:latin typeface="Lucida Sans Unicode"/>
                <a:cs typeface="Lucida Sans Unicode"/>
              </a:rPr>
              <a:t>d</a:t>
            </a:r>
            <a:r>
              <a:rPr sz="1400" spc="-13" dirty="0">
                <a:solidFill>
                  <a:schemeClr val="bg1">
                    <a:lumMod val="95000"/>
                  </a:schemeClr>
                </a:solidFill>
                <a:latin typeface="Lucida Sans Unicode"/>
                <a:cs typeface="Lucida Sans Unicode"/>
              </a:rPr>
              <a:t>w</a:t>
            </a:r>
            <a:r>
              <a:rPr sz="1400" spc="-10" dirty="0">
                <a:solidFill>
                  <a:schemeClr val="bg1">
                    <a:lumMod val="95000"/>
                  </a:schemeClr>
                </a:solidFill>
                <a:latin typeface="Lucida Sans Unicode"/>
                <a:cs typeface="Lucida Sans Unicode"/>
              </a:rPr>
              <a:t>a</a:t>
            </a:r>
            <a:r>
              <a:rPr sz="1400" spc="-63" dirty="0">
                <a:solidFill>
                  <a:schemeClr val="bg1">
                    <a:lumMod val="95000"/>
                  </a:schemeClr>
                </a:solidFill>
                <a:latin typeface="Lucida Sans Unicode"/>
                <a:cs typeface="Lucida Sans Unicode"/>
              </a:rPr>
              <a:t>r</a:t>
            </a:r>
            <a:r>
              <a:rPr sz="1400" spc="27" dirty="0">
                <a:solidFill>
                  <a:schemeClr val="bg1">
                    <a:lumMod val="95000"/>
                  </a:schemeClr>
                </a:solidFill>
                <a:latin typeface="Lucida Sans Unicode"/>
                <a:cs typeface="Lucida Sans Unicode"/>
              </a:rPr>
              <a:t>e</a:t>
            </a:r>
            <a:r>
              <a:rPr sz="1400" spc="-73" dirty="0">
                <a:solidFill>
                  <a:schemeClr val="bg1">
                    <a:lumMod val="95000"/>
                  </a:schemeClr>
                </a:solidFill>
                <a:latin typeface="Lucida Sans Unicode"/>
                <a:cs typeface="Lucida Sans Unicode"/>
              </a:rPr>
              <a:t> </a:t>
            </a:r>
            <a:r>
              <a:rPr sz="1400" spc="-7" dirty="0">
                <a:solidFill>
                  <a:schemeClr val="bg1">
                    <a:lumMod val="95000"/>
                  </a:schemeClr>
                </a:solidFill>
                <a:latin typeface="Lucida Sans Unicode"/>
                <a:cs typeface="Lucida Sans Unicode"/>
              </a:rPr>
              <a:t>M</a:t>
            </a:r>
            <a:r>
              <a:rPr sz="1400" spc="-23" dirty="0">
                <a:solidFill>
                  <a:schemeClr val="bg1">
                    <a:lumMod val="95000"/>
                  </a:schemeClr>
                </a:solidFill>
                <a:latin typeface="Lucida Sans Unicode"/>
                <a:cs typeface="Lucida Sans Unicode"/>
              </a:rPr>
              <a:t>o</a:t>
            </a:r>
            <a:r>
              <a:rPr sz="1400" spc="7" dirty="0">
                <a:solidFill>
                  <a:schemeClr val="bg1">
                    <a:lumMod val="95000"/>
                  </a:schemeClr>
                </a:solidFill>
                <a:latin typeface="Lucida Sans Unicode"/>
                <a:cs typeface="Lucida Sans Unicode"/>
              </a:rPr>
              <a:t>d</a:t>
            </a:r>
            <a:r>
              <a:rPr sz="1400" spc="27" dirty="0">
                <a:solidFill>
                  <a:schemeClr val="bg1">
                    <a:lumMod val="95000"/>
                  </a:schemeClr>
                </a:solidFill>
                <a:latin typeface="Lucida Sans Unicode"/>
                <a:cs typeface="Lucida Sans Unicode"/>
              </a:rPr>
              <a:t>e</a:t>
            </a:r>
            <a:r>
              <a:rPr sz="1400" spc="-97" dirty="0">
                <a:solidFill>
                  <a:schemeClr val="bg1">
                    <a:lumMod val="95000"/>
                  </a:schemeClr>
                </a:solidFill>
                <a:latin typeface="Lucida Sans Unicode"/>
                <a:cs typeface="Lucida Sans Unicode"/>
              </a:rPr>
              <a:t>l</a:t>
            </a:r>
            <a:endParaRPr sz="1400" dirty="0">
              <a:solidFill>
                <a:schemeClr val="bg1">
                  <a:lumMod val="95000"/>
                </a:schemeClr>
              </a:solidFill>
              <a:latin typeface="Lucida Sans Unicode"/>
              <a:cs typeface="Lucida Sans Unicode"/>
            </a:endParaRPr>
          </a:p>
        </p:txBody>
      </p:sp>
      <p:sp>
        <p:nvSpPr>
          <p:cNvPr id="66" name="object 66"/>
          <p:cNvSpPr/>
          <p:nvPr/>
        </p:nvSpPr>
        <p:spPr>
          <a:xfrm>
            <a:off x="192549" y="3169784"/>
            <a:ext cx="1976543" cy="384387"/>
          </a:xfrm>
          <a:custGeom>
            <a:avLst/>
            <a:gdLst/>
            <a:ahLst/>
            <a:cxnLst/>
            <a:rect l="l" t="t" r="r" b="b"/>
            <a:pathLst>
              <a:path w="2964815" h="576579">
                <a:moveTo>
                  <a:pt x="2964535" y="0"/>
                </a:moveTo>
                <a:lnTo>
                  <a:pt x="0" y="0"/>
                </a:lnTo>
                <a:lnTo>
                  <a:pt x="0" y="388835"/>
                </a:lnTo>
                <a:lnTo>
                  <a:pt x="0" y="576249"/>
                </a:lnTo>
                <a:lnTo>
                  <a:pt x="2964535" y="576249"/>
                </a:lnTo>
                <a:lnTo>
                  <a:pt x="2964535" y="388835"/>
                </a:lnTo>
                <a:lnTo>
                  <a:pt x="2964535" y="0"/>
                </a:lnTo>
                <a:close/>
              </a:path>
            </a:pathLst>
          </a:custGeom>
          <a:solidFill>
            <a:srgbClr val="BEE3FF"/>
          </a:solidFill>
        </p:spPr>
        <p:txBody>
          <a:bodyPr wrap="square" lIns="0" tIns="0" rIns="0" bIns="0" rtlCol="0"/>
          <a:lstStyle/>
          <a:p>
            <a:endParaRPr sz="1200"/>
          </a:p>
        </p:txBody>
      </p:sp>
      <p:sp>
        <p:nvSpPr>
          <p:cNvPr id="67" name="object 67"/>
          <p:cNvSpPr txBox="1"/>
          <p:nvPr/>
        </p:nvSpPr>
        <p:spPr>
          <a:xfrm>
            <a:off x="364169" y="3268694"/>
            <a:ext cx="1633220" cy="154680"/>
          </a:xfrm>
          <a:prstGeom prst="rect">
            <a:avLst/>
          </a:prstGeom>
        </p:spPr>
        <p:txBody>
          <a:bodyPr vert="horz" wrap="square" lIns="0" tIns="11007" rIns="0" bIns="0" rtlCol="0">
            <a:spAutoFit/>
          </a:bodyPr>
          <a:lstStyle/>
          <a:p>
            <a:pPr marL="8467">
              <a:spcBef>
                <a:spcPts val="87"/>
              </a:spcBef>
            </a:pPr>
            <a:r>
              <a:rPr sz="933" b="1" spc="-40" dirty="0">
                <a:latin typeface="Tahoma"/>
                <a:cs typeface="Tahoma"/>
              </a:rPr>
              <a:t>P</a:t>
            </a:r>
            <a:r>
              <a:rPr sz="933" b="1" spc="-3" dirty="0">
                <a:latin typeface="Tahoma"/>
                <a:cs typeface="Tahoma"/>
              </a:rPr>
              <a:t>o</a:t>
            </a:r>
            <a:r>
              <a:rPr sz="933" b="1" spc="-70" dirty="0">
                <a:latin typeface="Tahoma"/>
                <a:cs typeface="Tahoma"/>
              </a:rPr>
              <a:t>w</a:t>
            </a:r>
            <a:r>
              <a:rPr sz="933" b="1" spc="10" dirty="0">
                <a:latin typeface="Tahoma"/>
                <a:cs typeface="Tahoma"/>
              </a:rPr>
              <a:t>e</a:t>
            </a:r>
            <a:r>
              <a:rPr sz="933" b="1" spc="-30" dirty="0">
                <a:latin typeface="Tahoma"/>
                <a:cs typeface="Tahoma"/>
              </a:rPr>
              <a:t>r</a:t>
            </a:r>
            <a:r>
              <a:rPr sz="933" b="1" spc="-47" dirty="0">
                <a:latin typeface="Tahoma"/>
                <a:cs typeface="Tahoma"/>
              </a:rPr>
              <a:t> </a:t>
            </a:r>
            <a:r>
              <a:rPr sz="933" b="1" spc="-27" dirty="0">
                <a:latin typeface="Tahoma"/>
                <a:cs typeface="Tahoma"/>
              </a:rPr>
              <a:t>S</a:t>
            </a:r>
            <a:r>
              <a:rPr sz="933" b="1" spc="-23" dirty="0">
                <a:latin typeface="Tahoma"/>
                <a:cs typeface="Tahoma"/>
              </a:rPr>
              <a:t>u</a:t>
            </a:r>
            <a:r>
              <a:rPr sz="933" b="1" spc="30" dirty="0">
                <a:latin typeface="Tahoma"/>
                <a:cs typeface="Tahoma"/>
              </a:rPr>
              <a:t>pp</a:t>
            </a:r>
            <a:r>
              <a:rPr sz="933" b="1" spc="-40" dirty="0">
                <a:latin typeface="Tahoma"/>
                <a:cs typeface="Tahoma"/>
              </a:rPr>
              <a:t>l</a:t>
            </a:r>
            <a:r>
              <a:rPr sz="933" b="1" spc="27" dirty="0">
                <a:latin typeface="Tahoma"/>
                <a:cs typeface="Tahoma"/>
              </a:rPr>
              <a:t>y</a:t>
            </a:r>
            <a:r>
              <a:rPr sz="933" b="1" spc="-47" dirty="0">
                <a:latin typeface="Tahoma"/>
                <a:cs typeface="Tahoma"/>
              </a:rPr>
              <a:t>(</a:t>
            </a:r>
            <a:r>
              <a:rPr sz="933" b="1" spc="-13" dirty="0">
                <a:latin typeface="Tahoma"/>
                <a:cs typeface="Tahoma"/>
              </a:rPr>
              <a:t>L</a:t>
            </a:r>
            <a:r>
              <a:rPr sz="933" b="1" spc="-33" dirty="0">
                <a:latin typeface="Tahoma"/>
                <a:cs typeface="Tahoma"/>
              </a:rPr>
              <a:t>i</a:t>
            </a:r>
            <a:r>
              <a:rPr sz="933" b="1" spc="-40" dirty="0">
                <a:latin typeface="Tahoma"/>
                <a:cs typeface="Tahoma"/>
              </a:rPr>
              <a:t>P</a:t>
            </a:r>
            <a:r>
              <a:rPr sz="933" b="1" dirty="0">
                <a:latin typeface="Tahoma"/>
                <a:cs typeface="Tahoma"/>
              </a:rPr>
              <a:t>o</a:t>
            </a:r>
            <a:r>
              <a:rPr sz="933" b="1" spc="-50" dirty="0">
                <a:latin typeface="Tahoma"/>
                <a:cs typeface="Tahoma"/>
              </a:rPr>
              <a:t> </a:t>
            </a:r>
            <a:r>
              <a:rPr sz="933" b="1" spc="27" dirty="0">
                <a:latin typeface="Tahoma"/>
                <a:cs typeface="Tahoma"/>
              </a:rPr>
              <a:t>b</a:t>
            </a:r>
            <a:r>
              <a:rPr sz="933" b="1" spc="-13" dirty="0">
                <a:latin typeface="Tahoma"/>
                <a:cs typeface="Tahoma"/>
              </a:rPr>
              <a:t>a</a:t>
            </a:r>
            <a:r>
              <a:rPr sz="933" b="1" spc="10" dirty="0">
                <a:latin typeface="Tahoma"/>
                <a:cs typeface="Tahoma"/>
              </a:rPr>
              <a:t>tte</a:t>
            </a:r>
            <a:r>
              <a:rPr sz="933" b="1" spc="-33" dirty="0">
                <a:latin typeface="Tahoma"/>
                <a:cs typeface="Tahoma"/>
              </a:rPr>
              <a:t>r</a:t>
            </a:r>
            <a:r>
              <a:rPr sz="933" b="1" spc="27" dirty="0">
                <a:latin typeface="Tahoma"/>
                <a:cs typeface="Tahoma"/>
              </a:rPr>
              <a:t>y</a:t>
            </a:r>
            <a:r>
              <a:rPr sz="933" b="1" spc="-43" dirty="0">
                <a:latin typeface="Tahoma"/>
                <a:cs typeface="Tahoma"/>
              </a:rPr>
              <a:t>)</a:t>
            </a:r>
            <a:endParaRPr sz="933">
              <a:latin typeface="Tahoma"/>
              <a:cs typeface="Tahoma"/>
            </a:endParaRPr>
          </a:p>
        </p:txBody>
      </p:sp>
      <p:sp>
        <p:nvSpPr>
          <p:cNvPr id="68" name="object 68"/>
          <p:cNvSpPr/>
          <p:nvPr/>
        </p:nvSpPr>
        <p:spPr>
          <a:xfrm>
            <a:off x="2697795" y="2181155"/>
            <a:ext cx="750147" cy="363643"/>
          </a:xfrm>
          <a:custGeom>
            <a:avLst/>
            <a:gdLst/>
            <a:ahLst/>
            <a:cxnLst/>
            <a:rect l="l" t="t" r="r" b="b"/>
            <a:pathLst>
              <a:path w="1125220" h="545464">
                <a:moveTo>
                  <a:pt x="932386" y="545089"/>
                </a:moveTo>
                <a:lnTo>
                  <a:pt x="192472" y="545089"/>
                </a:lnTo>
                <a:lnTo>
                  <a:pt x="162689" y="539076"/>
                </a:lnTo>
                <a:lnTo>
                  <a:pt x="138367" y="522678"/>
                </a:lnTo>
                <a:lnTo>
                  <a:pt x="121969" y="498357"/>
                </a:lnTo>
                <a:lnTo>
                  <a:pt x="115956" y="468573"/>
                </a:lnTo>
                <a:lnTo>
                  <a:pt x="115956" y="368859"/>
                </a:lnTo>
                <a:lnTo>
                  <a:pt x="111502" y="345557"/>
                </a:lnTo>
                <a:lnTo>
                  <a:pt x="99245" y="326124"/>
                </a:lnTo>
                <a:lnTo>
                  <a:pt x="80850" y="312358"/>
                </a:lnTo>
                <a:lnTo>
                  <a:pt x="35106" y="299764"/>
                </a:lnTo>
                <a:lnTo>
                  <a:pt x="16711" y="285998"/>
                </a:lnTo>
                <a:lnTo>
                  <a:pt x="4454" y="266565"/>
                </a:lnTo>
                <a:lnTo>
                  <a:pt x="0" y="243263"/>
                </a:lnTo>
                <a:lnTo>
                  <a:pt x="0" y="76515"/>
                </a:lnTo>
                <a:lnTo>
                  <a:pt x="6012" y="46732"/>
                </a:lnTo>
                <a:lnTo>
                  <a:pt x="22410" y="22410"/>
                </a:lnTo>
                <a:lnTo>
                  <a:pt x="46732" y="6012"/>
                </a:lnTo>
                <a:lnTo>
                  <a:pt x="76515" y="0"/>
                </a:lnTo>
                <a:lnTo>
                  <a:pt x="1048343" y="0"/>
                </a:lnTo>
                <a:lnTo>
                  <a:pt x="1078126" y="6012"/>
                </a:lnTo>
                <a:lnTo>
                  <a:pt x="1102448" y="22410"/>
                </a:lnTo>
                <a:lnTo>
                  <a:pt x="1118845" y="46732"/>
                </a:lnTo>
                <a:lnTo>
                  <a:pt x="1124858" y="76515"/>
                </a:lnTo>
                <a:lnTo>
                  <a:pt x="1124858" y="243263"/>
                </a:lnTo>
                <a:lnTo>
                  <a:pt x="1120404" y="266565"/>
                </a:lnTo>
                <a:lnTo>
                  <a:pt x="1108147" y="285998"/>
                </a:lnTo>
                <a:lnTo>
                  <a:pt x="1089752" y="299764"/>
                </a:lnTo>
                <a:lnTo>
                  <a:pt x="1044008" y="312358"/>
                </a:lnTo>
                <a:lnTo>
                  <a:pt x="1025612" y="326124"/>
                </a:lnTo>
                <a:lnTo>
                  <a:pt x="1013356" y="345557"/>
                </a:lnTo>
                <a:lnTo>
                  <a:pt x="1008901" y="368859"/>
                </a:lnTo>
                <a:lnTo>
                  <a:pt x="1008901" y="468573"/>
                </a:lnTo>
                <a:lnTo>
                  <a:pt x="1002888" y="498357"/>
                </a:lnTo>
                <a:lnTo>
                  <a:pt x="986491" y="522678"/>
                </a:lnTo>
                <a:lnTo>
                  <a:pt x="962169" y="539076"/>
                </a:lnTo>
                <a:lnTo>
                  <a:pt x="932386" y="545089"/>
                </a:lnTo>
                <a:close/>
              </a:path>
            </a:pathLst>
          </a:custGeom>
          <a:solidFill>
            <a:srgbClr val="BEE3FF"/>
          </a:solidFill>
        </p:spPr>
        <p:txBody>
          <a:bodyPr wrap="square" lIns="0" tIns="0" rIns="0" bIns="0" rtlCol="0"/>
          <a:lstStyle/>
          <a:p>
            <a:endParaRPr sz="1200"/>
          </a:p>
        </p:txBody>
      </p:sp>
      <p:sp>
        <p:nvSpPr>
          <p:cNvPr id="69" name="object 69"/>
          <p:cNvSpPr txBox="1"/>
          <p:nvPr/>
        </p:nvSpPr>
        <p:spPr>
          <a:xfrm>
            <a:off x="2749194" y="2166805"/>
            <a:ext cx="647277" cy="364202"/>
          </a:xfrm>
          <a:prstGeom prst="rect">
            <a:avLst/>
          </a:prstGeom>
        </p:spPr>
        <p:txBody>
          <a:bodyPr vert="horz" wrap="square" lIns="0" tIns="30480" rIns="0" bIns="0" rtlCol="0">
            <a:spAutoFit/>
          </a:bodyPr>
          <a:lstStyle/>
          <a:p>
            <a:pPr marL="85518" marR="3387" indent="-77474">
              <a:lnSpc>
                <a:spcPts val="1253"/>
              </a:lnSpc>
              <a:spcBef>
                <a:spcPts val="240"/>
              </a:spcBef>
            </a:pPr>
            <a:r>
              <a:rPr sz="1167" spc="-70" dirty="0">
                <a:latin typeface="Verdana"/>
                <a:cs typeface="Verdana"/>
              </a:rPr>
              <a:t>H</a:t>
            </a:r>
            <a:r>
              <a:rPr sz="1167" spc="-53" dirty="0">
                <a:latin typeface="Verdana"/>
                <a:cs typeface="Verdana"/>
              </a:rPr>
              <a:t>u</a:t>
            </a:r>
            <a:r>
              <a:rPr sz="1167" spc="-57" dirty="0">
                <a:latin typeface="Verdana"/>
                <a:cs typeface="Verdana"/>
              </a:rPr>
              <a:t>m</a:t>
            </a:r>
            <a:r>
              <a:rPr sz="1167" spc="-53" dirty="0">
                <a:latin typeface="Verdana"/>
                <a:cs typeface="Verdana"/>
              </a:rPr>
              <a:t>i</a:t>
            </a:r>
            <a:r>
              <a:rPr sz="1167" spc="-3" dirty="0">
                <a:latin typeface="Verdana"/>
                <a:cs typeface="Verdana"/>
              </a:rPr>
              <a:t>d</a:t>
            </a:r>
            <a:r>
              <a:rPr sz="1167" spc="-53" dirty="0">
                <a:latin typeface="Verdana"/>
                <a:cs typeface="Verdana"/>
              </a:rPr>
              <a:t>i</a:t>
            </a:r>
            <a:r>
              <a:rPr sz="1167" dirty="0">
                <a:latin typeface="Verdana"/>
                <a:cs typeface="Verdana"/>
              </a:rPr>
              <a:t>t</a:t>
            </a:r>
            <a:r>
              <a:rPr sz="1167" spc="-27" dirty="0">
                <a:latin typeface="Verdana"/>
                <a:cs typeface="Verdana"/>
              </a:rPr>
              <a:t>y  </a:t>
            </a:r>
            <a:r>
              <a:rPr sz="1167" spc="-23" dirty="0">
                <a:latin typeface="Verdana"/>
                <a:cs typeface="Verdana"/>
              </a:rPr>
              <a:t>sensor</a:t>
            </a:r>
            <a:endParaRPr sz="1167" dirty="0">
              <a:latin typeface="Verdana"/>
              <a:cs typeface="Verdana"/>
            </a:endParaRPr>
          </a:p>
        </p:txBody>
      </p:sp>
      <p:sp>
        <p:nvSpPr>
          <p:cNvPr id="70" name="object 70"/>
          <p:cNvSpPr/>
          <p:nvPr/>
        </p:nvSpPr>
        <p:spPr>
          <a:xfrm>
            <a:off x="2701574" y="1708886"/>
            <a:ext cx="740833" cy="369570"/>
          </a:xfrm>
          <a:custGeom>
            <a:avLst/>
            <a:gdLst/>
            <a:ahLst/>
            <a:cxnLst/>
            <a:rect l="l" t="t" r="r" b="b"/>
            <a:pathLst>
              <a:path w="1111250" h="554355">
                <a:moveTo>
                  <a:pt x="929484" y="546167"/>
                </a:moveTo>
                <a:lnTo>
                  <a:pt x="189609" y="553737"/>
                </a:lnTo>
                <a:lnTo>
                  <a:pt x="159765" y="548029"/>
                </a:lnTo>
                <a:lnTo>
                  <a:pt x="135278" y="531881"/>
                </a:lnTo>
                <a:lnTo>
                  <a:pt x="118632" y="507728"/>
                </a:lnTo>
                <a:lnTo>
                  <a:pt x="112314" y="478008"/>
                </a:lnTo>
                <a:lnTo>
                  <a:pt x="111266" y="375534"/>
                </a:lnTo>
                <a:lnTo>
                  <a:pt x="106906" y="353594"/>
                </a:lnTo>
                <a:lnTo>
                  <a:pt x="95314" y="335270"/>
                </a:lnTo>
                <a:lnTo>
                  <a:pt x="78006" y="322209"/>
                </a:lnTo>
                <a:lnTo>
                  <a:pt x="34994" y="309908"/>
                </a:lnTo>
                <a:lnTo>
                  <a:pt x="17686" y="296847"/>
                </a:lnTo>
                <a:lnTo>
                  <a:pt x="6093" y="278522"/>
                </a:lnTo>
                <a:lnTo>
                  <a:pt x="1734" y="256583"/>
                </a:lnTo>
                <a:lnTo>
                  <a:pt x="0" y="87078"/>
                </a:lnTo>
                <a:lnTo>
                  <a:pt x="5707" y="57235"/>
                </a:lnTo>
                <a:lnTo>
                  <a:pt x="21856" y="32747"/>
                </a:lnTo>
                <a:lnTo>
                  <a:pt x="46008" y="16101"/>
                </a:lnTo>
                <a:lnTo>
                  <a:pt x="75728" y="9784"/>
                </a:lnTo>
                <a:lnTo>
                  <a:pt x="1032033" y="0"/>
                </a:lnTo>
                <a:lnTo>
                  <a:pt x="1061876" y="5707"/>
                </a:lnTo>
                <a:lnTo>
                  <a:pt x="1086364" y="21856"/>
                </a:lnTo>
                <a:lnTo>
                  <a:pt x="1103010" y="46008"/>
                </a:lnTo>
                <a:lnTo>
                  <a:pt x="1109327" y="75728"/>
                </a:lnTo>
                <a:lnTo>
                  <a:pt x="1111062" y="245297"/>
                </a:lnTo>
                <a:lnTo>
                  <a:pt x="1107160" y="267290"/>
                </a:lnTo>
                <a:lnTo>
                  <a:pt x="1095964" y="285824"/>
                </a:lnTo>
                <a:lnTo>
                  <a:pt x="1078956" y="299225"/>
                </a:lnTo>
                <a:lnTo>
                  <a:pt x="1036271" y="312406"/>
                </a:lnTo>
                <a:lnTo>
                  <a:pt x="1019262" y="325806"/>
                </a:lnTo>
                <a:lnTo>
                  <a:pt x="1008066" y="344341"/>
                </a:lnTo>
                <a:lnTo>
                  <a:pt x="1004164" y="366334"/>
                </a:lnTo>
                <a:lnTo>
                  <a:pt x="1005213" y="468872"/>
                </a:lnTo>
                <a:lnTo>
                  <a:pt x="999505" y="498716"/>
                </a:lnTo>
                <a:lnTo>
                  <a:pt x="983357" y="523203"/>
                </a:lnTo>
                <a:lnTo>
                  <a:pt x="959204" y="539849"/>
                </a:lnTo>
                <a:lnTo>
                  <a:pt x="929484" y="546167"/>
                </a:lnTo>
                <a:close/>
              </a:path>
            </a:pathLst>
          </a:custGeom>
          <a:solidFill>
            <a:srgbClr val="BEE3FF"/>
          </a:solidFill>
        </p:spPr>
        <p:txBody>
          <a:bodyPr wrap="square" lIns="0" tIns="0" rIns="0" bIns="0" rtlCol="0"/>
          <a:lstStyle/>
          <a:p>
            <a:endParaRPr sz="1200"/>
          </a:p>
        </p:txBody>
      </p:sp>
      <p:sp>
        <p:nvSpPr>
          <p:cNvPr id="71" name="object 71"/>
          <p:cNvSpPr txBox="1"/>
          <p:nvPr/>
        </p:nvSpPr>
        <p:spPr>
          <a:xfrm>
            <a:off x="2752706" y="1725801"/>
            <a:ext cx="638387" cy="314189"/>
          </a:xfrm>
          <a:prstGeom prst="rect">
            <a:avLst/>
          </a:prstGeom>
        </p:spPr>
        <p:txBody>
          <a:bodyPr vert="horz" wrap="square" lIns="0" tIns="6350" rIns="0" bIns="0" rtlCol="0">
            <a:spAutoFit/>
          </a:bodyPr>
          <a:lstStyle/>
          <a:p>
            <a:pPr marL="82130" marR="3387" indent="-74087">
              <a:lnSpc>
                <a:spcPts val="1247"/>
              </a:lnSpc>
              <a:spcBef>
                <a:spcPts val="50"/>
              </a:spcBef>
            </a:pPr>
            <a:r>
              <a:rPr sz="1167" spc="-30" dirty="0">
                <a:latin typeface="Verdana"/>
                <a:cs typeface="Verdana"/>
              </a:rPr>
              <a:t>Mo</a:t>
            </a:r>
            <a:r>
              <a:rPr sz="1750" spc="-45" baseline="1587" dirty="0">
                <a:latin typeface="Verdana"/>
                <a:cs typeface="Verdana"/>
              </a:rPr>
              <a:t>isture </a:t>
            </a:r>
            <a:r>
              <a:rPr sz="1750" spc="-605" baseline="1587" dirty="0">
                <a:latin typeface="Verdana"/>
                <a:cs typeface="Verdana"/>
              </a:rPr>
              <a:t> </a:t>
            </a:r>
            <a:r>
              <a:rPr sz="1167" spc="-30" dirty="0">
                <a:latin typeface="Verdana"/>
                <a:cs typeface="Verdana"/>
              </a:rPr>
              <a:t>sen</a:t>
            </a:r>
            <a:r>
              <a:rPr sz="1750" spc="-45" baseline="1587" dirty="0">
                <a:latin typeface="Verdana"/>
                <a:cs typeface="Verdana"/>
              </a:rPr>
              <a:t>sor</a:t>
            </a:r>
            <a:endParaRPr sz="1750" baseline="1587" dirty="0">
              <a:latin typeface="Verdana"/>
              <a:cs typeface="Verdana"/>
            </a:endParaRPr>
          </a:p>
        </p:txBody>
      </p:sp>
      <p:grpSp>
        <p:nvGrpSpPr>
          <p:cNvPr id="72" name="object 72"/>
          <p:cNvGrpSpPr/>
          <p:nvPr/>
        </p:nvGrpSpPr>
        <p:grpSpPr>
          <a:xfrm>
            <a:off x="1133032" y="1205901"/>
            <a:ext cx="2384278" cy="1528432"/>
            <a:chOff x="1699547" y="1808853"/>
            <a:chExt cx="3576415" cy="2292648"/>
          </a:xfrm>
        </p:grpSpPr>
        <p:sp>
          <p:nvSpPr>
            <p:cNvPr id="73" name="object 73"/>
            <p:cNvSpPr/>
            <p:nvPr/>
          </p:nvSpPr>
          <p:spPr>
            <a:xfrm>
              <a:off x="3591806" y="2357616"/>
              <a:ext cx="172936" cy="567681"/>
            </a:xfrm>
            <a:custGeom>
              <a:avLst/>
              <a:gdLst/>
              <a:ahLst/>
              <a:cxnLst/>
              <a:rect l="l" t="t" r="r" b="b"/>
              <a:pathLst>
                <a:path w="161925" h="553085">
                  <a:moveTo>
                    <a:pt x="0" y="552843"/>
                  </a:moveTo>
                  <a:lnTo>
                    <a:pt x="0" y="80718"/>
                  </a:lnTo>
                  <a:lnTo>
                    <a:pt x="1565" y="64897"/>
                  </a:lnTo>
                  <a:lnTo>
                    <a:pt x="23641" y="23641"/>
                  </a:lnTo>
                  <a:lnTo>
                    <a:pt x="64897" y="1565"/>
                  </a:lnTo>
                  <a:lnTo>
                    <a:pt x="80718" y="0"/>
                  </a:lnTo>
                  <a:lnTo>
                    <a:pt x="161436" y="0"/>
                  </a:lnTo>
                </a:path>
              </a:pathLst>
            </a:custGeom>
            <a:ln w="19049">
              <a:solidFill>
                <a:srgbClr val="000000"/>
              </a:solidFill>
            </a:ln>
          </p:spPr>
          <p:txBody>
            <a:bodyPr wrap="square" lIns="0" tIns="0" rIns="0" bIns="0" rtlCol="0"/>
            <a:lstStyle/>
            <a:p>
              <a:endParaRPr sz="1200" dirty="0"/>
            </a:p>
          </p:txBody>
        </p:sp>
        <p:sp>
          <p:nvSpPr>
            <p:cNvPr id="74" name="object 74"/>
            <p:cNvSpPr/>
            <p:nvPr/>
          </p:nvSpPr>
          <p:spPr>
            <a:xfrm>
              <a:off x="3592353" y="3544277"/>
              <a:ext cx="172085" cy="0"/>
            </a:xfrm>
            <a:custGeom>
              <a:avLst/>
              <a:gdLst/>
              <a:ahLst/>
              <a:cxnLst/>
              <a:rect l="l" t="t" r="r" b="b"/>
              <a:pathLst>
                <a:path w="172085">
                  <a:moveTo>
                    <a:pt x="0" y="0"/>
                  </a:moveTo>
                  <a:lnTo>
                    <a:pt x="171902" y="0"/>
                  </a:lnTo>
                </a:path>
              </a:pathLst>
            </a:custGeom>
            <a:ln w="19049">
              <a:solidFill>
                <a:srgbClr val="000000"/>
              </a:solidFill>
            </a:ln>
          </p:spPr>
          <p:txBody>
            <a:bodyPr wrap="square" lIns="0" tIns="0" rIns="0" bIns="0" rtlCol="0"/>
            <a:lstStyle/>
            <a:p>
              <a:endParaRPr sz="1200"/>
            </a:p>
          </p:txBody>
        </p:sp>
        <p:pic>
          <p:nvPicPr>
            <p:cNvPr id="75" name="object 75"/>
            <p:cNvPicPr/>
            <p:nvPr/>
          </p:nvPicPr>
          <p:blipFill>
            <a:blip r:embed="rId8" cstate="print"/>
            <a:stretch>
              <a:fillRect/>
            </a:stretch>
          </p:blipFill>
          <p:spPr>
            <a:xfrm>
              <a:off x="3591859" y="2839857"/>
              <a:ext cx="183206" cy="69661"/>
            </a:xfrm>
            <a:prstGeom prst="rect">
              <a:avLst/>
            </a:prstGeom>
          </p:spPr>
        </p:pic>
        <p:sp>
          <p:nvSpPr>
            <p:cNvPr id="76" name="object 76"/>
            <p:cNvSpPr/>
            <p:nvPr/>
          </p:nvSpPr>
          <p:spPr>
            <a:xfrm>
              <a:off x="3592353" y="3533811"/>
              <a:ext cx="172085" cy="567690"/>
            </a:xfrm>
            <a:custGeom>
              <a:avLst/>
              <a:gdLst/>
              <a:ahLst/>
              <a:cxnLst/>
              <a:rect l="l" t="t" r="r" b="b"/>
              <a:pathLst>
                <a:path w="172085" h="567689">
                  <a:moveTo>
                    <a:pt x="0" y="0"/>
                  </a:moveTo>
                  <a:lnTo>
                    <a:pt x="0" y="481584"/>
                  </a:lnTo>
                  <a:lnTo>
                    <a:pt x="1666" y="498431"/>
                  </a:lnTo>
                  <a:lnTo>
                    <a:pt x="25174" y="542361"/>
                  </a:lnTo>
                  <a:lnTo>
                    <a:pt x="69104" y="565868"/>
                  </a:lnTo>
                  <a:lnTo>
                    <a:pt x="85951" y="567535"/>
                  </a:lnTo>
                  <a:lnTo>
                    <a:pt x="171902" y="567535"/>
                  </a:lnTo>
                </a:path>
              </a:pathLst>
            </a:custGeom>
            <a:ln w="19049">
              <a:solidFill>
                <a:srgbClr val="000000"/>
              </a:solidFill>
            </a:ln>
          </p:spPr>
          <p:txBody>
            <a:bodyPr wrap="square" lIns="0" tIns="0" rIns="0" bIns="0" rtlCol="0"/>
            <a:lstStyle/>
            <a:p>
              <a:endParaRPr sz="1200"/>
            </a:p>
          </p:txBody>
        </p:sp>
        <p:sp>
          <p:nvSpPr>
            <p:cNvPr id="77" name="object 77"/>
            <p:cNvSpPr/>
            <p:nvPr/>
          </p:nvSpPr>
          <p:spPr>
            <a:xfrm>
              <a:off x="3592307" y="2900039"/>
              <a:ext cx="10795" cy="644525"/>
            </a:xfrm>
            <a:custGeom>
              <a:avLst/>
              <a:gdLst/>
              <a:ahLst/>
              <a:cxnLst/>
              <a:rect l="l" t="t" r="r" b="b"/>
              <a:pathLst>
                <a:path w="10795" h="644525">
                  <a:moveTo>
                    <a:pt x="10465" y="0"/>
                  </a:moveTo>
                  <a:lnTo>
                    <a:pt x="0" y="644283"/>
                  </a:lnTo>
                </a:path>
              </a:pathLst>
            </a:custGeom>
            <a:ln w="19049">
              <a:solidFill>
                <a:srgbClr val="202020"/>
              </a:solidFill>
            </a:ln>
          </p:spPr>
          <p:txBody>
            <a:bodyPr wrap="square" lIns="0" tIns="0" rIns="0" bIns="0" rtlCol="0"/>
            <a:lstStyle/>
            <a:p>
              <a:endParaRPr sz="1200"/>
            </a:p>
          </p:txBody>
        </p:sp>
        <p:sp>
          <p:nvSpPr>
            <p:cNvPr id="78" name="object 78"/>
            <p:cNvSpPr/>
            <p:nvPr/>
          </p:nvSpPr>
          <p:spPr>
            <a:xfrm>
              <a:off x="3239649" y="3174086"/>
              <a:ext cx="363220" cy="0"/>
            </a:xfrm>
            <a:custGeom>
              <a:avLst/>
              <a:gdLst/>
              <a:ahLst/>
              <a:cxnLst/>
              <a:rect l="l" t="t" r="r" b="b"/>
              <a:pathLst>
                <a:path w="363220">
                  <a:moveTo>
                    <a:pt x="0" y="0"/>
                  </a:moveTo>
                  <a:lnTo>
                    <a:pt x="363170" y="0"/>
                  </a:lnTo>
                </a:path>
              </a:pathLst>
            </a:custGeom>
            <a:ln w="19049">
              <a:solidFill>
                <a:srgbClr val="202020"/>
              </a:solidFill>
            </a:ln>
          </p:spPr>
          <p:txBody>
            <a:bodyPr wrap="square" lIns="0" tIns="0" rIns="0" bIns="0" rtlCol="0"/>
            <a:lstStyle/>
            <a:p>
              <a:endParaRPr sz="1200"/>
            </a:p>
          </p:txBody>
        </p:sp>
        <p:sp>
          <p:nvSpPr>
            <p:cNvPr id="79" name="object 79"/>
            <p:cNvSpPr/>
            <p:nvPr/>
          </p:nvSpPr>
          <p:spPr>
            <a:xfrm flipH="1">
              <a:off x="1699547" y="1808853"/>
              <a:ext cx="71571" cy="128273"/>
            </a:xfrm>
            <a:custGeom>
              <a:avLst/>
              <a:gdLst/>
              <a:ahLst/>
              <a:cxnLst/>
              <a:rect l="l" t="t" r="r" b="b"/>
              <a:pathLst>
                <a:path h="407035">
                  <a:moveTo>
                    <a:pt x="0" y="406532"/>
                  </a:moveTo>
                  <a:lnTo>
                    <a:pt x="0" y="0"/>
                  </a:lnTo>
                </a:path>
              </a:pathLst>
            </a:custGeom>
            <a:ln w="19049">
              <a:solidFill>
                <a:srgbClr val="202020"/>
              </a:solidFill>
            </a:ln>
          </p:spPr>
          <p:txBody>
            <a:bodyPr wrap="square" lIns="0" tIns="0" rIns="0" bIns="0" rtlCol="0"/>
            <a:lstStyle/>
            <a:p>
              <a:endParaRPr sz="1200"/>
            </a:p>
          </p:txBody>
        </p:sp>
        <p:sp>
          <p:nvSpPr>
            <p:cNvPr id="80" name="object 80"/>
            <p:cNvSpPr/>
            <p:nvPr/>
          </p:nvSpPr>
          <p:spPr>
            <a:xfrm>
              <a:off x="3718942" y="2213311"/>
              <a:ext cx="1557020" cy="288925"/>
            </a:xfrm>
            <a:custGeom>
              <a:avLst/>
              <a:gdLst/>
              <a:ahLst/>
              <a:cxnLst/>
              <a:rect l="l" t="t" r="r" b="b"/>
              <a:pathLst>
                <a:path w="1557020" h="288925">
                  <a:moveTo>
                    <a:pt x="1484830" y="288608"/>
                  </a:moveTo>
                  <a:lnTo>
                    <a:pt x="72152" y="288608"/>
                  </a:lnTo>
                  <a:lnTo>
                    <a:pt x="44067" y="282938"/>
                  </a:lnTo>
                  <a:lnTo>
                    <a:pt x="21132" y="267475"/>
                  </a:lnTo>
                  <a:lnTo>
                    <a:pt x="5670" y="244541"/>
                  </a:lnTo>
                  <a:lnTo>
                    <a:pt x="0" y="216456"/>
                  </a:lnTo>
                  <a:lnTo>
                    <a:pt x="0" y="72152"/>
                  </a:lnTo>
                  <a:lnTo>
                    <a:pt x="5670" y="44067"/>
                  </a:lnTo>
                  <a:lnTo>
                    <a:pt x="21132" y="21132"/>
                  </a:lnTo>
                  <a:lnTo>
                    <a:pt x="44067" y="5670"/>
                  </a:lnTo>
                  <a:lnTo>
                    <a:pt x="72152" y="0"/>
                  </a:lnTo>
                  <a:lnTo>
                    <a:pt x="1484830" y="0"/>
                  </a:lnTo>
                  <a:lnTo>
                    <a:pt x="1512914" y="5670"/>
                  </a:lnTo>
                  <a:lnTo>
                    <a:pt x="1535849" y="21132"/>
                  </a:lnTo>
                  <a:lnTo>
                    <a:pt x="1551312" y="44067"/>
                  </a:lnTo>
                  <a:lnTo>
                    <a:pt x="1556982" y="72152"/>
                  </a:lnTo>
                  <a:lnTo>
                    <a:pt x="1556982" y="216456"/>
                  </a:lnTo>
                  <a:lnTo>
                    <a:pt x="1551312" y="244541"/>
                  </a:lnTo>
                  <a:lnTo>
                    <a:pt x="1535849" y="267475"/>
                  </a:lnTo>
                  <a:lnTo>
                    <a:pt x="1512914" y="282938"/>
                  </a:lnTo>
                  <a:lnTo>
                    <a:pt x="1484830" y="288608"/>
                  </a:lnTo>
                  <a:close/>
                </a:path>
              </a:pathLst>
            </a:custGeom>
            <a:solidFill>
              <a:srgbClr val="BEE3FF"/>
            </a:solidFill>
          </p:spPr>
          <p:txBody>
            <a:bodyPr wrap="square" lIns="0" tIns="0" rIns="0" bIns="0" rtlCol="0"/>
            <a:lstStyle/>
            <a:p>
              <a:endParaRPr sz="1200" dirty="0"/>
            </a:p>
          </p:txBody>
        </p:sp>
      </p:grpSp>
      <p:sp>
        <p:nvSpPr>
          <p:cNvPr id="81" name="object 81"/>
          <p:cNvSpPr txBox="1"/>
          <p:nvPr/>
        </p:nvSpPr>
        <p:spPr>
          <a:xfrm>
            <a:off x="2526647" y="1461672"/>
            <a:ext cx="943610" cy="177399"/>
          </a:xfrm>
          <a:prstGeom prst="rect">
            <a:avLst/>
          </a:prstGeom>
        </p:spPr>
        <p:txBody>
          <a:bodyPr vert="horz" wrap="square" lIns="0" tIns="8043" rIns="0" bIns="0" rtlCol="0">
            <a:spAutoFit/>
          </a:bodyPr>
          <a:lstStyle/>
          <a:p>
            <a:pPr marL="8467">
              <a:spcBef>
                <a:spcPts val="63"/>
              </a:spcBef>
            </a:pPr>
            <a:r>
              <a:rPr sz="1100" spc="-33" dirty="0">
                <a:latin typeface="Verdana"/>
                <a:cs typeface="Verdana"/>
              </a:rPr>
              <a:t>S</a:t>
            </a:r>
            <a:r>
              <a:rPr sz="1100" spc="-13" dirty="0">
                <a:latin typeface="Verdana"/>
                <a:cs typeface="Verdana"/>
              </a:rPr>
              <a:t>o</a:t>
            </a:r>
            <a:r>
              <a:rPr sz="1100" spc="-57" dirty="0">
                <a:latin typeface="Verdana"/>
                <a:cs typeface="Verdana"/>
              </a:rPr>
              <a:t>il</a:t>
            </a:r>
            <a:r>
              <a:rPr sz="1100" spc="-140" dirty="0">
                <a:latin typeface="Verdana"/>
                <a:cs typeface="Verdana"/>
              </a:rPr>
              <a:t> </a:t>
            </a:r>
            <a:r>
              <a:rPr sz="1100" spc="-10" dirty="0">
                <a:latin typeface="Verdana"/>
                <a:cs typeface="Verdana"/>
              </a:rPr>
              <a:t>p</a:t>
            </a:r>
            <a:r>
              <a:rPr sz="1100" spc="-70" dirty="0">
                <a:latin typeface="Verdana"/>
                <a:cs typeface="Verdana"/>
              </a:rPr>
              <a:t>H</a:t>
            </a:r>
            <a:r>
              <a:rPr sz="1100" spc="-143" dirty="0">
                <a:latin typeface="Verdana"/>
                <a:cs typeface="Verdana"/>
              </a:rPr>
              <a:t> </a:t>
            </a:r>
            <a:r>
              <a:rPr sz="1100" spc="-10" dirty="0">
                <a:latin typeface="Verdana"/>
                <a:cs typeface="Verdana"/>
              </a:rPr>
              <a:t>s</a:t>
            </a:r>
            <a:r>
              <a:rPr sz="1100" spc="-27" dirty="0">
                <a:latin typeface="Verdana"/>
                <a:cs typeface="Verdana"/>
              </a:rPr>
              <a:t>e</a:t>
            </a:r>
            <a:r>
              <a:rPr sz="1100" spc="-57" dirty="0">
                <a:latin typeface="Verdana"/>
                <a:cs typeface="Verdana"/>
              </a:rPr>
              <a:t>n</a:t>
            </a:r>
            <a:r>
              <a:rPr sz="1100" spc="-10" dirty="0">
                <a:latin typeface="Verdana"/>
                <a:cs typeface="Verdana"/>
              </a:rPr>
              <a:t>s</a:t>
            </a:r>
            <a:r>
              <a:rPr sz="1100" spc="-13" dirty="0">
                <a:latin typeface="Verdana"/>
                <a:cs typeface="Verdana"/>
              </a:rPr>
              <a:t>o</a:t>
            </a:r>
            <a:r>
              <a:rPr sz="1100" spc="-47" dirty="0">
                <a:latin typeface="Verdana"/>
                <a:cs typeface="Verdana"/>
              </a:rPr>
              <a:t>r</a:t>
            </a:r>
            <a:endParaRPr sz="1100" dirty="0">
              <a:latin typeface="Verdana"/>
              <a:cs typeface="Verdana"/>
            </a:endParaRPr>
          </a:p>
        </p:txBody>
      </p:sp>
      <p:sp>
        <p:nvSpPr>
          <p:cNvPr id="82" name="object 82"/>
          <p:cNvSpPr/>
          <p:nvPr/>
        </p:nvSpPr>
        <p:spPr>
          <a:xfrm>
            <a:off x="2535242" y="2632211"/>
            <a:ext cx="926253" cy="204047"/>
          </a:xfrm>
          <a:custGeom>
            <a:avLst/>
            <a:gdLst/>
            <a:ahLst/>
            <a:cxnLst/>
            <a:rect l="l" t="t" r="r" b="b"/>
            <a:pathLst>
              <a:path w="1389379" h="306070">
                <a:moveTo>
                  <a:pt x="1312625" y="306061"/>
                </a:moveTo>
                <a:lnTo>
                  <a:pt x="76515" y="306061"/>
                </a:lnTo>
                <a:lnTo>
                  <a:pt x="46732" y="300048"/>
                </a:lnTo>
                <a:lnTo>
                  <a:pt x="22410" y="283650"/>
                </a:lnTo>
                <a:lnTo>
                  <a:pt x="6012" y="259329"/>
                </a:lnTo>
                <a:lnTo>
                  <a:pt x="0" y="229546"/>
                </a:lnTo>
                <a:lnTo>
                  <a:pt x="0" y="76515"/>
                </a:lnTo>
                <a:lnTo>
                  <a:pt x="6012" y="46732"/>
                </a:lnTo>
                <a:lnTo>
                  <a:pt x="22410" y="22410"/>
                </a:lnTo>
                <a:lnTo>
                  <a:pt x="46732" y="6012"/>
                </a:lnTo>
                <a:lnTo>
                  <a:pt x="76515" y="0"/>
                </a:lnTo>
                <a:lnTo>
                  <a:pt x="1312625" y="0"/>
                </a:lnTo>
                <a:lnTo>
                  <a:pt x="1342408" y="6012"/>
                </a:lnTo>
                <a:lnTo>
                  <a:pt x="1366730" y="22410"/>
                </a:lnTo>
                <a:lnTo>
                  <a:pt x="1383127" y="46732"/>
                </a:lnTo>
                <a:lnTo>
                  <a:pt x="1389140" y="76515"/>
                </a:lnTo>
                <a:lnTo>
                  <a:pt x="1389140" y="229546"/>
                </a:lnTo>
                <a:lnTo>
                  <a:pt x="1383127" y="259329"/>
                </a:lnTo>
                <a:lnTo>
                  <a:pt x="1366730" y="283650"/>
                </a:lnTo>
                <a:lnTo>
                  <a:pt x="1342408" y="300048"/>
                </a:lnTo>
                <a:lnTo>
                  <a:pt x="1312625" y="306061"/>
                </a:lnTo>
                <a:close/>
              </a:path>
            </a:pathLst>
          </a:custGeom>
          <a:solidFill>
            <a:srgbClr val="BEE3FF"/>
          </a:solidFill>
        </p:spPr>
        <p:txBody>
          <a:bodyPr wrap="square" lIns="0" tIns="0" rIns="0" bIns="0" rtlCol="0"/>
          <a:lstStyle/>
          <a:p>
            <a:endParaRPr sz="1200"/>
          </a:p>
        </p:txBody>
      </p:sp>
      <p:sp>
        <p:nvSpPr>
          <p:cNvPr id="83" name="object 83"/>
          <p:cNvSpPr txBox="1"/>
          <p:nvPr/>
        </p:nvSpPr>
        <p:spPr>
          <a:xfrm>
            <a:off x="2586642" y="2617860"/>
            <a:ext cx="823383" cy="189432"/>
          </a:xfrm>
          <a:prstGeom prst="rect">
            <a:avLst/>
          </a:prstGeom>
        </p:spPr>
        <p:txBody>
          <a:bodyPr vert="horz" wrap="square" lIns="0" tIns="9736" rIns="0" bIns="0" rtlCol="0">
            <a:spAutoFit/>
          </a:bodyPr>
          <a:lstStyle/>
          <a:p>
            <a:pPr marL="8467">
              <a:spcBef>
                <a:spcPts val="76"/>
              </a:spcBef>
            </a:pPr>
            <a:r>
              <a:rPr sz="1167" spc="-50" dirty="0">
                <a:latin typeface="Verdana"/>
                <a:cs typeface="Verdana"/>
              </a:rPr>
              <a:t>N</a:t>
            </a:r>
            <a:r>
              <a:rPr sz="1167" spc="17" dirty="0">
                <a:latin typeface="Verdana"/>
                <a:cs typeface="Verdana"/>
              </a:rPr>
              <a:t>P</a:t>
            </a:r>
            <a:r>
              <a:rPr sz="1167" spc="-23" dirty="0">
                <a:latin typeface="Verdana"/>
                <a:cs typeface="Verdana"/>
              </a:rPr>
              <a:t>K</a:t>
            </a:r>
            <a:r>
              <a:rPr sz="1167" spc="-147" dirty="0">
                <a:latin typeface="Verdana"/>
                <a:cs typeface="Verdana"/>
              </a:rPr>
              <a:t> </a:t>
            </a:r>
            <a:r>
              <a:rPr sz="1167" spc="-3" dirty="0">
                <a:latin typeface="Verdana"/>
                <a:cs typeface="Verdana"/>
              </a:rPr>
              <a:t>s</a:t>
            </a:r>
            <a:r>
              <a:rPr sz="1167" spc="-20" dirty="0">
                <a:latin typeface="Verdana"/>
                <a:cs typeface="Verdana"/>
              </a:rPr>
              <a:t>e</a:t>
            </a:r>
            <a:r>
              <a:rPr sz="1167" spc="-53" dirty="0">
                <a:latin typeface="Verdana"/>
                <a:cs typeface="Verdana"/>
              </a:rPr>
              <a:t>n</a:t>
            </a:r>
            <a:r>
              <a:rPr sz="1167" spc="-3" dirty="0">
                <a:latin typeface="Verdana"/>
                <a:cs typeface="Verdana"/>
              </a:rPr>
              <a:t>s</a:t>
            </a:r>
            <a:r>
              <a:rPr sz="1167" spc="-7" dirty="0">
                <a:latin typeface="Verdana"/>
                <a:cs typeface="Verdana"/>
              </a:rPr>
              <a:t>o</a:t>
            </a:r>
            <a:r>
              <a:rPr sz="1167" spc="-47" dirty="0">
                <a:latin typeface="Verdana"/>
                <a:cs typeface="Verdana"/>
              </a:rPr>
              <a:t>r</a:t>
            </a:r>
            <a:endParaRPr sz="1167">
              <a:latin typeface="Verdana"/>
              <a:cs typeface="Verdana"/>
            </a:endParaRPr>
          </a:p>
        </p:txBody>
      </p:sp>
      <p:sp>
        <p:nvSpPr>
          <p:cNvPr id="84" name="object 84"/>
          <p:cNvSpPr txBox="1"/>
          <p:nvPr/>
        </p:nvSpPr>
        <p:spPr>
          <a:xfrm>
            <a:off x="1155893" y="3705105"/>
            <a:ext cx="845820" cy="383674"/>
          </a:xfrm>
          <a:prstGeom prst="rect">
            <a:avLst/>
          </a:prstGeom>
        </p:spPr>
        <p:txBody>
          <a:bodyPr vert="horz" wrap="square" lIns="0" tIns="8043" rIns="0" bIns="0" rtlCol="0">
            <a:spAutoFit/>
          </a:bodyPr>
          <a:lstStyle/>
          <a:p>
            <a:pPr marL="113036" marR="3387" indent="-104992">
              <a:lnSpc>
                <a:spcPct val="117100"/>
              </a:lnSpc>
              <a:spcBef>
                <a:spcPts val="63"/>
              </a:spcBef>
            </a:pPr>
            <a:r>
              <a:rPr sz="1100" b="1" dirty="0">
                <a:latin typeface="Tahoma"/>
                <a:cs typeface="Tahoma"/>
              </a:rPr>
              <a:t>E</a:t>
            </a:r>
            <a:r>
              <a:rPr sz="1100" b="1" spc="-20" dirty="0">
                <a:latin typeface="Tahoma"/>
                <a:cs typeface="Tahoma"/>
              </a:rPr>
              <a:t>S</a:t>
            </a:r>
            <a:r>
              <a:rPr sz="1100" b="1" spc="-3" dirty="0">
                <a:latin typeface="Tahoma"/>
                <a:cs typeface="Tahoma"/>
              </a:rPr>
              <a:t>P</a:t>
            </a:r>
            <a:r>
              <a:rPr sz="1100" b="1" spc="-50" dirty="0">
                <a:latin typeface="Tahoma"/>
                <a:cs typeface="Tahoma"/>
              </a:rPr>
              <a:t>3</a:t>
            </a:r>
            <a:r>
              <a:rPr sz="1100" b="1" spc="-87" dirty="0">
                <a:latin typeface="Tahoma"/>
                <a:cs typeface="Tahoma"/>
              </a:rPr>
              <a:t>2</a:t>
            </a:r>
            <a:r>
              <a:rPr sz="1100" b="1" spc="-110" dirty="0">
                <a:latin typeface="Tahoma"/>
                <a:cs typeface="Tahoma"/>
              </a:rPr>
              <a:t>(</a:t>
            </a:r>
            <a:r>
              <a:rPr sz="1100" b="1" spc="-100" dirty="0">
                <a:latin typeface="Tahoma"/>
                <a:cs typeface="Tahoma"/>
              </a:rPr>
              <a:t>W</a:t>
            </a:r>
            <a:r>
              <a:rPr sz="1100" b="1" spc="-173" dirty="0">
                <a:latin typeface="Tahoma"/>
                <a:cs typeface="Tahoma"/>
              </a:rPr>
              <a:t>I</a:t>
            </a:r>
            <a:r>
              <a:rPr sz="1100" b="1" spc="-3" dirty="0">
                <a:latin typeface="Tahoma"/>
                <a:cs typeface="Tahoma"/>
              </a:rPr>
              <a:t>F</a:t>
            </a:r>
            <a:r>
              <a:rPr sz="1100" b="1" spc="-173" dirty="0">
                <a:latin typeface="Tahoma"/>
                <a:cs typeface="Tahoma"/>
              </a:rPr>
              <a:t>I</a:t>
            </a:r>
            <a:r>
              <a:rPr sz="1100" b="1" spc="-83" dirty="0">
                <a:latin typeface="Tahoma"/>
                <a:cs typeface="Tahoma"/>
              </a:rPr>
              <a:t>)  </a:t>
            </a:r>
            <a:r>
              <a:rPr sz="1100" b="1" spc="13" dirty="0">
                <a:latin typeface="Tahoma"/>
                <a:cs typeface="Tahoma"/>
              </a:rPr>
              <a:t>MODULE</a:t>
            </a:r>
            <a:endParaRPr sz="1100" dirty="0">
              <a:latin typeface="Tahoma"/>
              <a:cs typeface="Tahoma"/>
            </a:endParaRPr>
          </a:p>
        </p:txBody>
      </p:sp>
      <p:grpSp>
        <p:nvGrpSpPr>
          <p:cNvPr id="85" name="object 85"/>
          <p:cNvGrpSpPr/>
          <p:nvPr/>
        </p:nvGrpSpPr>
        <p:grpSpPr>
          <a:xfrm>
            <a:off x="2006293" y="3623616"/>
            <a:ext cx="9966479" cy="2985752"/>
            <a:chOff x="3009438" y="5435424"/>
            <a:chExt cx="14949719" cy="4478628"/>
          </a:xfrm>
        </p:grpSpPr>
        <p:sp>
          <p:nvSpPr>
            <p:cNvPr id="86" name="object 86"/>
            <p:cNvSpPr/>
            <p:nvPr/>
          </p:nvSpPr>
          <p:spPr>
            <a:xfrm>
              <a:off x="3119020" y="5435424"/>
              <a:ext cx="68579" cy="746300"/>
            </a:xfrm>
            <a:custGeom>
              <a:avLst/>
              <a:gdLst/>
              <a:ahLst/>
              <a:cxnLst/>
              <a:rect l="l" t="t" r="r" b="b"/>
              <a:pathLst>
                <a:path h="1038225">
                  <a:moveTo>
                    <a:pt x="0" y="0"/>
                  </a:moveTo>
                  <a:lnTo>
                    <a:pt x="0" y="981540"/>
                  </a:lnTo>
                  <a:lnTo>
                    <a:pt x="0" y="1037704"/>
                  </a:lnTo>
                </a:path>
              </a:pathLst>
            </a:custGeom>
            <a:ln w="57149">
              <a:solidFill>
                <a:srgbClr val="202020"/>
              </a:solidFill>
            </a:ln>
          </p:spPr>
          <p:txBody>
            <a:bodyPr wrap="square" lIns="0" tIns="0" rIns="0" bIns="0" rtlCol="0"/>
            <a:lstStyle/>
            <a:p>
              <a:endParaRPr sz="1200"/>
            </a:p>
          </p:txBody>
        </p:sp>
        <p:pic>
          <p:nvPicPr>
            <p:cNvPr id="87" name="object 87"/>
            <p:cNvPicPr/>
            <p:nvPr/>
          </p:nvPicPr>
          <p:blipFill>
            <a:blip r:embed="rId9" cstate="print"/>
            <a:stretch>
              <a:fillRect/>
            </a:stretch>
          </p:blipFill>
          <p:spPr>
            <a:xfrm>
              <a:off x="3009438" y="6085194"/>
              <a:ext cx="218544" cy="208413"/>
            </a:xfrm>
            <a:prstGeom prst="rect">
              <a:avLst/>
            </a:prstGeom>
          </p:spPr>
        </p:pic>
        <p:sp>
          <p:nvSpPr>
            <p:cNvPr id="88" name="object 88"/>
            <p:cNvSpPr/>
            <p:nvPr/>
          </p:nvSpPr>
          <p:spPr>
            <a:xfrm>
              <a:off x="12957897" y="6338367"/>
              <a:ext cx="5001260" cy="3575685"/>
            </a:xfrm>
            <a:custGeom>
              <a:avLst/>
              <a:gdLst/>
              <a:ahLst/>
              <a:cxnLst/>
              <a:rect l="l" t="t" r="r" b="b"/>
              <a:pathLst>
                <a:path w="5001259" h="3575684">
                  <a:moveTo>
                    <a:pt x="4715179" y="3575443"/>
                  </a:moveTo>
                  <a:lnTo>
                    <a:pt x="285749" y="3575443"/>
                  </a:lnTo>
                  <a:lnTo>
                    <a:pt x="239399" y="3571703"/>
                  </a:lnTo>
                  <a:lnTo>
                    <a:pt x="195430" y="3560875"/>
                  </a:lnTo>
                  <a:lnTo>
                    <a:pt x="154430" y="3543548"/>
                  </a:lnTo>
                  <a:lnTo>
                    <a:pt x="116989" y="3520309"/>
                  </a:lnTo>
                  <a:lnTo>
                    <a:pt x="83693" y="3491748"/>
                  </a:lnTo>
                  <a:lnTo>
                    <a:pt x="55132" y="3458453"/>
                  </a:lnTo>
                  <a:lnTo>
                    <a:pt x="31894" y="3421011"/>
                  </a:lnTo>
                  <a:lnTo>
                    <a:pt x="14567" y="3380012"/>
                  </a:lnTo>
                  <a:lnTo>
                    <a:pt x="3739" y="3336043"/>
                  </a:lnTo>
                  <a:lnTo>
                    <a:pt x="0" y="3289700"/>
                  </a:lnTo>
                  <a:lnTo>
                    <a:pt x="0" y="285743"/>
                  </a:lnTo>
                  <a:lnTo>
                    <a:pt x="3739" y="239399"/>
                  </a:lnTo>
                  <a:lnTo>
                    <a:pt x="14567" y="195431"/>
                  </a:lnTo>
                  <a:lnTo>
                    <a:pt x="31894" y="154431"/>
                  </a:lnTo>
                  <a:lnTo>
                    <a:pt x="55132" y="116989"/>
                  </a:lnTo>
                  <a:lnTo>
                    <a:pt x="83693" y="83694"/>
                  </a:lnTo>
                  <a:lnTo>
                    <a:pt x="116989" y="55133"/>
                  </a:lnTo>
                  <a:lnTo>
                    <a:pt x="154430" y="31894"/>
                  </a:lnTo>
                  <a:lnTo>
                    <a:pt x="195430" y="14567"/>
                  </a:lnTo>
                  <a:lnTo>
                    <a:pt x="239399" y="3739"/>
                  </a:lnTo>
                  <a:lnTo>
                    <a:pt x="285749" y="0"/>
                  </a:lnTo>
                  <a:lnTo>
                    <a:pt x="4715179" y="0"/>
                  </a:lnTo>
                  <a:lnTo>
                    <a:pt x="4761529" y="3739"/>
                  </a:lnTo>
                  <a:lnTo>
                    <a:pt x="4805498" y="14567"/>
                  </a:lnTo>
                  <a:lnTo>
                    <a:pt x="4846497" y="31894"/>
                  </a:lnTo>
                  <a:lnTo>
                    <a:pt x="4883939" y="55133"/>
                  </a:lnTo>
                  <a:lnTo>
                    <a:pt x="4917234" y="83694"/>
                  </a:lnTo>
                  <a:lnTo>
                    <a:pt x="4945796" y="116989"/>
                  </a:lnTo>
                  <a:lnTo>
                    <a:pt x="4969034" y="154431"/>
                  </a:lnTo>
                  <a:lnTo>
                    <a:pt x="4986361" y="195431"/>
                  </a:lnTo>
                  <a:lnTo>
                    <a:pt x="4997189" y="239399"/>
                  </a:lnTo>
                  <a:lnTo>
                    <a:pt x="5000928" y="285743"/>
                  </a:lnTo>
                  <a:lnTo>
                    <a:pt x="5000928" y="3289700"/>
                  </a:lnTo>
                  <a:lnTo>
                    <a:pt x="4997189" y="3336043"/>
                  </a:lnTo>
                  <a:lnTo>
                    <a:pt x="4986361" y="3380012"/>
                  </a:lnTo>
                  <a:lnTo>
                    <a:pt x="4969034" y="3421011"/>
                  </a:lnTo>
                  <a:lnTo>
                    <a:pt x="4945796" y="3458453"/>
                  </a:lnTo>
                  <a:lnTo>
                    <a:pt x="4917234" y="3491748"/>
                  </a:lnTo>
                  <a:lnTo>
                    <a:pt x="4883939" y="3520309"/>
                  </a:lnTo>
                  <a:lnTo>
                    <a:pt x="4846497" y="3543548"/>
                  </a:lnTo>
                  <a:lnTo>
                    <a:pt x="4805498" y="3560875"/>
                  </a:lnTo>
                  <a:lnTo>
                    <a:pt x="4761529" y="3571703"/>
                  </a:lnTo>
                  <a:lnTo>
                    <a:pt x="4715179" y="3575443"/>
                  </a:lnTo>
                  <a:close/>
                </a:path>
              </a:pathLst>
            </a:custGeom>
            <a:solidFill>
              <a:srgbClr val="F2F4FF"/>
            </a:solidFill>
          </p:spPr>
          <p:txBody>
            <a:bodyPr wrap="square" lIns="0" tIns="0" rIns="0" bIns="0" rtlCol="0"/>
            <a:lstStyle/>
            <a:p>
              <a:endParaRPr sz="1200"/>
            </a:p>
          </p:txBody>
        </p:sp>
      </p:grpSp>
      <p:sp>
        <p:nvSpPr>
          <p:cNvPr id="89" name="object 89"/>
          <p:cNvSpPr txBox="1"/>
          <p:nvPr/>
        </p:nvSpPr>
        <p:spPr>
          <a:xfrm>
            <a:off x="8638598" y="4225578"/>
            <a:ext cx="3334173" cy="570734"/>
          </a:xfrm>
          <a:prstGeom prst="rect">
            <a:avLst/>
          </a:prstGeom>
          <a:solidFill>
            <a:schemeClr val="tx2">
              <a:lumMod val="75000"/>
            </a:schemeClr>
          </a:solidFill>
        </p:spPr>
        <p:txBody>
          <a:bodyPr vert="horz" wrap="square" lIns="0" tIns="102870" rIns="0" bIns="0" rtlCol="0">
            <a:spAutoFit/>
          </a:bodyPr>
          <a:lstStyle/>
          <a:p>
            <a:pPr marL="560521" marR="303545" indent="-211677">
              <a:lnSpc>
                <a:spcPct val="117300"/>
              </a:lnSpc>
              <a:spcBef>
                <a:spcPts val="810"/>
              </a:spcBef>
            </a:pPr>
            <a:r>
              <a:rPr sz="1367" b="1" spc="27" dirty="0">
                <a:solidFill>
                  <a:schemeClr val="bg1">
                    <a:lumMod val="95000"/>
                  </a:schemeClr>
                </a:solidFill>
                <a:latin typeface="Tahoma"/>
                <a:cs typeface="Tahoma"/>
              </a:rPr>
              <a:t>N</a:t>
            </a:r>
            <a:r>
              <a:rPr sz="1367" b="1" spc="3" dirty="0">
                <a:solidFill>
                  <a:schemeClr val="bg1">
                    <a:lumMod val="95000"/>
                  </a:schemeClr>
                </a:solidFill>
                <a:latin typeface="Tahoma"/>
                <a:cs typeface="Tahoma"/>
              </a:rPr>
              <a:t>E</a:t>
            </a:r>
            <a:r>
              <a:rPr sz="1367" b="1" spc="-23" dirty="0">
                <a:solidFill>
                  <a:schemeClr val="bg1">
                    <a:lumMod val="95000"/>
                  </a:schemeClr>
                </a:solidFill>
                <a:latin typeface="Tahoma"/>
                <a:cs typeface="Tahoma"/>
              </a:rPr>
              <a:t>T</a:t>
            </a:r>
            <a:r>
              <a:rPr sz="1367" b="1" spc="-117" dirty="0">
                <a:solidFill>
                  <a:schemeClr val="bg1">
                    <a:lumMod val="95000"/>
                  </a:schemeClr>
                </a:solidFill>
                <a:latin typeface="Tahoma"/>
                <a:cs typeface="Tahoma"/>
              </a:rPr>
              <a:t>W</a:t>
            </a:r>
            <a:r>
              <a:rPr sz="1367" b="1" spc="20" dirty="0">
                <a:solidFill>
                  <a:schemeClr val="bg1">
                    <a:lumMod val="95000"/>
                  </a:schemeClr>
                </a:solidFill>
                <a:latin typeface="Tahoma"/>
                <a:cs typeface="Tahoma"/>
              </a:rPr>
              <a:t>O</a:t>
            </a:r>
            <a:r>
              <a:rPr sz="1367" b="1" spc="-73" dirty="0">
                <a:solidFill>
                  <a:schemeClr val="bg1">
                    <a:lumMod val="95000"/>
                  </a:schemeClr>
                </a:solidFill>
                <a:latin typeface="Tahoma"/>
                <a:cs typeface="Tahoma"/>
              </a:rPr>
              <a:t>R</a:t>
            </a:r>
            <a:r>
              <a:rPr sz="1367" b="1" spc="-40" dirty="0">
                <a:solidFill>
                  <a:schemeClr val="bg1">
                    <a:lumMod val="95000"/>
                  </a:schemeClr>
                </a:solidFill>
                <a:latin typeface="Tahoma"/>
                <a:cs typeface="Tahoma"/>
              </a:rPr>
              <a:t>K</a:t>
            </a:r>
            <a:r>
              <a:rPr sz="1367" b="1" spc="-76" dirty="0">
                <a:solidFill>
                  <a:schemeClr val="bg1">
                    <a:lumMod val="95000"/>
                  </a:schemeClr>
                </a:solidFill>
                <a:latin typeface="Tahoma"/>
                <a:cs typeface="Tahoma"/>
              </a:rPr>
              <a:t> </a:t>
            </a:r>
            <a:r>
              <a:rPr sz="1367" b="1" spc="-147" dirty="0">
                <a:solidFill>
                  <a:schemeClr val="bg1">
                    <a:lumMod val="95000"/>
                  </a:schemeClr>
                </a:solidFill>
                <a:latin typeface="Tahoma"/>
                <a:cs typeface="Tahoma"/>
              </a:rPr>
              <a:t>&amp;</a:t>
            </a:r>
            <a:r>
              <a:rPr sz="1367" b="1" spc="-76" dirty="0">
                <a:solidFill>
                  <a:schemeClr val="bg1">
                    <a:lumMod val="95000"/>
                  </a:schemeClr>
                </a:solidFill>
                <a:latin typeface="Tahoma"/>
                <a:cs typeface="Tahoma"/>
              </a:rPr>
              <a:t> </a:t>
            </a:r>
            <a:r>
              <a:rPr sz="1367" b="1" spc="53" dirty="0">
                <a:solidFill>
                  <a:schemeClr val="bg1">
                    <a:lumMod val="95000"/>
                  </a:schemeClr>
                </a:solidFill>
                <a:latin typeface="Tahoma"/>
                <a:cs typeface="Tahoma"/>
              </a:rPr>
              <a:t>C</a:t>
            </a:r>
            <a:r>
              <a:rPr sz="1367" b="1" spc="20" dirty="0">
                <a:solidFill>
                  <a:schemeClr val="bg1">
                    <a:lumMod val="95000"/>
                  </a:schemeClr>
                </a:solidFill>
                <a:latin typeface="Tahoma"/>
                <a:cs typeface="Tahoma"/>
              </a:rPr>
              <a:t>O</a:t>
            </a:r>
            <a:r>
              <a:rPr sz="1367" b="1" spc="50" dirty="0">
                <a:solidFill>
                  <a:schemeClr val="bg1">
                    <a:lumMod val="95000"/>
                  </a:schemeClr>
                </a:solidFill>
                <a:latin typeface="Tahoma"/>
                <a:cs typeface="Tahoma"/>
              </a:rPr>
              <a:t>MM</a:t>
            </a:r>
            <a:r>
              <a:rPr sz="1367" b="1" spc="33" dirty="0">
                <a:solidFill>
                  <a:schemeClr val="bg1">
                    <a:lumMod val="95000"/>
                  </a:schemeClr>
                </a:solidFill>
                <a:latin typeface="Tahoma"/>
                <a:cs typeface="Tahoma"/>
              </a:rPr>
              <a:t>U</a:t>
            </a:r>
            <a:r>
              <a:rPr sz="1367" b="1" spc="27" dirty="0">
                <a:solidFill>
                  <a:schemeClr val="bg1">
                    <a:lumMod val="95000"/>
                  </a:schemeClr>
                </a:solidFill>
                <a:latin typeface="Tahoma"/>
                <a:cs typeface="Tahoma"/>
              </a:rPr>
              <a:t>N</a:t>
            </a:r>
            <a:r>
              <a:rPr sz="1367" b="1" spc="-213" dirty="0">
                <a:solidFill>
                  <a:schemeClr val="bg1">
                    <a:lumMod val="95000"/>
                  </a:schemeClr>
                </a:solidFill>
                <a:latin typeface="Tahoma"/>
                <a:cs typeface="Tahoma"/>
              </a:rPr>
              <a:t>I</a:t>
            </a:r>
            <a:r>
              <a:rPr sz="1367" b="1" spc="53" dirty="0">
                <a:solidFill>
                  <a:schemeClr val="bg1">
                    <a:lumMod val="95000"/>
                  </a:schemeClr>
                </a:solidFill>
                <a:latin typeface="Tahoma"/>
                <a:cs typeface="Tahoma"/>
              </a:rPr>
              <a:t>C</a:t>
            </a:r>
            <a:r>
              <a:rPr sz="1367" b="1" spc="23" dirty="0">
                <a:solidFill>
                  <a:schemeClr val="bg1">
                    <a:lumMod val="95000"/>
                  </a:schemeClr>
                </a:solidFill>
                <a:latin typeface="Tahoma"/>
                <a:cs typeface="Tahoma"/>
              </a:rPr>
              <a:t>A</a:t>
            </a:r>
            <a:r>
              <a:rPr sz="1367" b="1" spc="-23" dirty="0">
                <a:solidFill>
                  <a:schemeClr val="bg1">
                    <a:lumMod val="95000"/>
                  </a:schemeClr>
                </a:solidFill>
                <a:latin typeface="Tahoma"/>
                <a:cs typeface="Tahoma"/>
              </a:rPr>
              <a:t>T</a:t>
            </a:r>
            <a:r>
              <a:rPr sz="1367" b="1" spc="-213" dirty="0">
                <a:solidFill>
                  <a:schemeClr val="bg1">
                    <a:lumMod val="95000"/>
                  </a:schemeClr>
                </a:solidFill>
                <a:latin typeface="Tahoma"/>
                <a:cs typeface="Tahoma"/>
              </a:rPr>
              <a:t>I</a:t>
            </a:r>
            <a:r>
              <a:rPr sz="1367" b="1" spc="20" dirty="0">
                <a:solidFill>
                  <a:schemeClr val="bg1">
                    <a:lumMod val="95000"/>
                  </a:schemeClr>
                </a:solidFill>
                <a:latin typeface="Tahoma"/>
                <a:cs typeface="Tahoma"/>
              </a:rPr>
              <a:t>O</a:t>
            </a:r>
            <a:r>
              <a:rPr sz="1367" b="1" spc="17" dirty="0">
                <a:solidFill>
                  <a:schemeClr val="bg1">
                    <a:lumMod val="95000"/>
                  </a:schemeClr>
                </a:solidFill>
                <a:latin typeface="Tahoma"/>
                <a:cs typeface="Tahoma"/>
              </a:rPr>
              <a:t>N  </a:t>
            </a:r>
            <a:r>
              <a:rPr sz="1367" b="1" spc="27" dirty="0">
                <a:solidFill>
                  <a:schemeClr val="bg1">
                    <a:lumMod val="95000"/>
                  </a:schemeClr>
                </a:solidFill>
                <a:latin typeface="Tahoma"/>
                <a:cs typeface="Tahoma"/>
              </a:rPr>
              <a:t>CLOUD</a:t>
            </a:r>
            <a:r>
              <a:rPr sz="1367" b="1" spc="-83" dirty="0">
                <a:solidFill>
                  <a:schemeClr val="bg1">
                    <a:lumMod val="95000"/>
                  </a:schemeClr>
                </a:solidFill>
                <a:latin typeface="Tahoma"/>
                <a:cs typeface="Tahoma"/>
              </a:rPr>
              <a:t> </a:t>
            </a:r>
            <a:r>
              <a:rPr sz="1367" b="1" spc="-23" dirty="0">
                <a:solidFill>
                  <a:schemeClr val="bg1">
                    <a:lumMod val="95000"/>
                  </a:schemeClr>
                </a:solidFill>
                <a:latin typeface="Tahoma"/>
                <a:cs typeface="Tahoma"/>
              </a:rPr>
              <a:t>INFRASTRUCTURE</a:t>
            </a:r>
            <a:endParaRPr sz="1367" dirty="0">
              <a:solidFill>
                <a:schemeClr val="bg1">
                  <a:lumMod val="95000"/>
                </a:schemeClr>
              </a:solidFill>
              <a:latin typeface="Tahoma"/>
              <a:cs typeface="Tahoma"/>
            </a:endParaRPr>
          </a:p>
        </p:txBody>
      </p:sp>
      <p:grpSp>
        <p:nvGrpSpPr>
          <p:cNvPr id="90" name="object 90"/>
          <p:cNvGrpSpPr/>
          <p:nvPr/>
        </p:nvGrpSpPr>
        <p:grpSpPr>
          <a:xfrm>
            <a:off x="3630694" y="5153728"/>
            <a:ext cx="5396653" cy="1150197"/>
            <a:chOff x="5446041" y="7730591"/>
            <a:chExt cx="8094980" cy="1725295"/>
          </a:xfrm>
        </p:grpSpPr>
        <p:pic>
          <p:nvPicPr>
            <p:cNvPr id="91" name="object 91"/>
            <p:cNvPicPr/>
            <p:nvPr/>
          </p:nvPicPr>
          <p:blipFill>
            <a:blip r:embed="rId10" cstate="print"/>
            <a:stretch>
              <a:fillRect/>
            </a:stretch>
          </p:blipFill>
          <p:spPr>
            <a:xfrm>
              <a:off x="13428590" y="7730591"/>
              <a:ext cx="112312" cy="112312"/>
            </a:xfrm>
            <a:prstGeom prst="rect">
              <a:avLst/>
            </a:prstGeom>
          </p:spPr>
        </p:pic>
        <p:pic>
          <p:nvPicPr>
            <p:cNvPr id="92" name="object 92"/>
            <p:cNvPicPr/>
            <p:nvPr/>
          </p:nvPicPr>
          <p:blipFill>
            <a:blip r:embed="rId10" cstate="print"/>
            <a:stretch>
              <a:fillRect/>
            </a:stretch>
          </p:blipFill>
          <p:spPr>
            <a:xfrm>
              <a:off x="13428590" y="8268089"/>
              <a:ext cx="112312" cy="112312"/>
            </a:xfrm>
            <a:prstGeom prst="rect">
              <a:avLst/>
            </a:prstGeom>
          </p:spPr>
        </p:pic>
        <p:pic>
          <p:nvPicPr>
            <p:cNvPr id="93" name="object 93"/>
            <p:cNvPicPr/>
            <p:nvPr/>
          </p:nvPicPr>
          <p:blipFill>
            <a:blip r:embed="rId11" cstate="print"/>
            <a:stretch>
              <a:fillRect/>
            </a:stretch>
          </p:blipFill>
          <p:spPr>
            <a:xfrm>
              <a:off x="13428590" y="8805587"/>
              <a:ext cx="112312" cy="112312"/>
            </a:xfrm>
            <a:prstGeom prst="rect">
              <a:avLst/>
            </a:prstGeom>
          </p:spPr>
        </p:pic>
        <p:pic>
          <p:nvPicPr>
            <p:cNvPr id="94" name="object 94"/>
            <p:cNvPicPr/>
            <p:nvPr/>
          </p:nvPicPr>
          <p:blipFill>
            <a:blip r:embed="rId11" cstate="print"/>
            <a:stretch>
              <a:fillRect/>
            </a:stretch>
          </p:blipFill>
          <p:spPr>
            <a:xfrm>
              <a:off x="13428590" y="9343084"/>
              <a:ext cx="112312" cy="112312"/>
            </a:xfrm>
            <a:prstGeom prst="rect">
              <a:avLst/>
            </a:prstGeom>
          </p:spPr>
        </p:pic>
        <p:sp>
          <p:nvSpPr>
            <p:cNvPr id="95" name="object 95"/>
            <p:cNvSpPr/>
            <p:nvPr/>
          </p:nvSpPr>
          <p:spPr>
            <a:xfrm>
              <a:off x="5474616" y="8126088"/>
              <a:ext cx="7326630" cy="505459"/>
            </a:xfrm>
            <a:custGeom>
              <a:avLst/>
              <a:gdLst/>
              <a:ahLst/>
              <a:cxnLst/>
              <a:rect l="l" t="t" r="r" b="b"/>
              <a:pathLst>
                <a:path w="7326630" h="505459">
                  <a:moveTo>
                    <a:pt x="0" y="505365"/>
                  </a:moveTo>
                  <a:lnTo>
                    <a:pt x="3513040" y="505365"/>
                  </a:lnTo>
                  <a:lnTo>
                    <a:pt x="3559111" y="500721"/>
                  </a:lnTo>
                  <a:lnTo>
                    <a:pt x="3602021" y="487401"/>
                  </a:lnTo>
                  <a:lnTo>
                    <a:pt x="3640852" y="466324"/>
                  </a:lnTo>
                  <a:lnTo>
                    <a:pt x="3674685" y="438410"/>
                  </a:lnTo>
                  <a:lnTo>
                    <a:pt x="3702599" y="404578"/>
                  </a:lnTo>
                  <a:lnTo>
                    <a:pt x="3723675" y="365747"/>
                  </a:lnTo>
                  <a:lnTo>
                    <a:pt x="3736996" y="322836"/>
                  </a:lnTo>
                  <a:lnTo>
                    <a:pt x="3741640" y="276765"/>
                  </a:lnTo>
                  <a:lnTo>
                    <a:pt x="3741640" y="228599"/>
                  </a:lnTo>
                  <a:lnTo>
                    <a:pt x="3746284" y="182529"/>
                  </a:lnTo>
                  <a:lnTo>
                    <a:pt x="3759605" y="139618"/>
                  </a:lnTo>
                  <a:lnTo>
                    <a:pt x="3780681" y="100787"/>
                  </a:lnTo>
                  <a:lnTo>
                    <a:pt x="3808595" y="66955"/>
                  </a:lnTo>
                  <a:lnTo>
                    <a:pt x="3842428" y="39041"/>
                  </a:lnTo>
                  <a:lnTo>
                    <a:pt x="3881259" y="17964"/>
                  </a:lnTo>
                  <a:lnTo>
                    <a:pt x="3924169" y="4644"/>
                  </a:lnTo>
                  <a:lnTo>
                    <a:pt x="3970240" y="0"/>
                  </a:lnTo>
                  <a:lnTo>
                    <a:pt x="7326118" y="0"/>
                  </a:lnTo>
                </a:path>
              </a:pathLst>
            </a:custGeom>
            <a:ln w="57149">
              <a:solidFill>
                <a:srgbClr val="202020"/>
              </a:solidFill>
            </a:ln>
          </p:spPr>
          <p:txBody>
            <a:bodyPr wrap="square" lIns="0" tIns="0" rIns="0" bIns="0" rtlCol="0"/>
            <a:lstStyle/>
            <a:p>
              <a:endParaRPr sz="1200"/>
            </a:p>
          </p:txBody>
        </p:sp>
        <p:pic>
          <p:nvPicPr>
            <p:cNvPr id="96" name="object 96"/>
            <p:cNvPicPr/>
            <p:nvPr/>
          </p:nvPicPr>
          <p:blipFill>
            <a:blip r:embed="rId12" cstate="print"/>
            <a:stretch>
              <a:fillRect/>
            </a:stretch>
          </p:blipFill>
          <p:spPr>
            <a:xfrm>
              <a:off x="12786447" y="8011788"/>
              <a:ext cx="171449" cy="228599"/>
            </a:xfrm>
            <a:prstGeom prst="rect">
              <a:avLst/>
            </a:prstGeom>
          </p:spPr>
        </p:pic>
      </p:grpSp>
      <p:sp>
        <p:nvSpPr>
          <p:cNvPr id="97" name="object 97"/>
          <p:cNvSpPr txBox="1"/>
          <p:nvPr/>
        </p:nvSpPr>
        <p:spPr>
          <a:xfrm>
            <a:off x="9128943" y="4950586"/>
            <a:ext cx="2614083" cy="1456296"/>
          </a:xfrm>
          <a:prstGeom prst="rect">
            <a:avLst/>
          </a:prstGeom>
        </p:spPr>
        <p:txBody>
          <a:bodyPr vert="horz" wrap="square" lIns="0" tIns="7620" rIns="0" bIns="0" rtlCol="0">
            <a:spAutoFit/>
          </a:bodyPr>
          <a:lstStyle/>
          <a:p>
            <a:pPr marL="8467" marR="331910">
              <a:lnSpc>
                <a:spcPct val="117600"/>
              </a:lnSpc>
              <a:spcBef>
                <a:spcPts val="60"/>
              </a:spcBef>
            </a:pPr>
            <a:r>
              <a:rPr sz="2000" spc="10" dirty="0">
                <a:latin typeface="Arial MT"/>
                <a:cs typeface="Arial MT"/>
              </a:rPr>
              <a:t>Data Processing </a:t>
            </a:r>
            <a:r>
              <a:rPr sz="2000" spc="13" dirty="0">
                <a:latin typeface="Arial MT"/>
                <a:cs typeface="Arial MT"/>
              </a:rPr>
              <a:t> </a:t>
            </a:r>
            <a:r>
              <a:rPr sz="2000" spc="10" dirty="0">
                <a:latin typeface="Arial MT"/>
                <a:cs typeface="Arial MT"/>
              </a:rPr>
              <a:t>Machine Learning </a:t>
            </a:r>
            <a:r>
              <a:rPr sz="2000" spc="13" dirty="0">
                <a:latin typeface="Arial MT"/>
                <a:cs typeface="Arial MT"/>
              </a:rPr>
              <a:t> </a:t>
            </a:r>
            <a:r>
              <a:rPr sz="2000" spc="10" dirty="0">
                <a:latin typeface="Arial MT"/>
                <a:cs typeface="Arial MT"/>
              </a:rPr>
              <a:t>Real</a:t>
            </a:r>
            <a:r>
              <a:rPr sz="2000" spc="-13" dirty="0">
                <a:latin typeface="Arial MT"/>
                <a:cs typeface="Arial MT"/>
              </a:rPr>
              <a:t> </a:t>
            </a:r>
            <a:r>
              <a:rPr sz="2000" spc="10" dirty="0">
                <a:latin typeface="Arial MT"/>
                <a:cs typeface="Arial MT"/>
              </a:rPr>
              <a:t>Time</a:t>
            </a:r>
            <a:r>
              <a:rPr sz="2000" spc="-10" dirty="0">
                <a:latin typeface="Arial MT"/>
                <a:cs typeface="Arial MT"/>
              </a:rPr>
              <a:t> </a:t>
            </a:r>
            <a:r>
              <a:rPr sz="2000" spc="7" dirty="0">
                <a:latin typeface="Arial MT"/>
                <a:cs typeface="Arial MT"/>
              </a:rPr>
              <a:t>Analytics</a:t>
            </a:r>
            <a:endParaRPr sz="2000">
              <a:latin typeface="Arial MT"/>
              <a:cs typeface="Arial MT"/>
            </a:endParaRPr>
          </a:p>
          <a:p>
            <a:pPr marL="8467">
              <a:spcBef>
                <a:spcPts val="423"/>
              </a:spcBef>
            </a:pPr>
            <a:r>
              <a:rPr sz="2000" spc="10" dirty="0">
                <a:latin typeface="Arial MT"/>
                <a:cs typeface="Arial MT"/>
              </a:rPr>
              <a:t>Data</a:t>
            </a:r>
            <a:r>
              <a:rPr sz="2000" spc="-17" dirty="0">
                <a:latin typeface="Arial MT"/>
                <a:cs typeface="Arial MT"/>
              </a:rPr>
              <a:t> </a:t>
            </a:r>
            <a:r>
              <a:rPr sz="2000" spc="10" dirty="0">
                <a:latin typeface="Arial MT"/>
                <a:cs typeface="Arial MT"/>
              </a:rPr>
              <a:t>Storage(No</a:t>
            </a:r>
            <a:r>
              <a:rPr sz="2000" spc="-17" dirty="0">
                <a:latin typeface="Arial MT"/>
                <a:cs typeface="Arial MT"/>
              </a:rPr>
              <a:t> </a:t>
            </a:r>
            <a:r>
              <a:rPr sz="2000" spc="10" dirty="0">
                <a:latin typeface="Arial MT"/>
                <a:cs typeface="Arial MT"/>
              </a:rPr>
              <a:t>SQL)</a:t>
            </a:r>
            <a:endParaRPr sz="2000">
              <a:latin typeface="Arial MT"/>
              <a:cs typeface="Arial MT"/>
            </a:endParaRPr>
          </a:p>
        </p:txBody>
      </p:sp>
      <p:sp>
        <p:nvSpPr>
          <p:cNvPr id="98" name="object 98"/>
          <p:cNvSpPr txBox="1"/>
          <p:nvPr/>
        </p:nvSpPr>
        <p:spPr>
          <a:xfrm>
            <a:off x="9109868" y="1263567"/>
            <a:ext cx="2871470" cy="273579"/>
          </a:xfrm>
          <a:prstGeom prst="rect">
            <a:avLst/>
          </a:prstGeom>
        </p:spPr>
        <p:txBody>
          <a:bodyPr vert="horz" wrap="square" lIns="0" tIns="11853" rIns="0" bIns="0" rtlCol="0">
            <a:spAutoFit/>
          </a:bodyPr>
          <a:lstStyle/>
          <a:p>
            <a:pPr marL="8467">
              <a:spcBef>
                <a:spcPts val="93"/>
              </a:spcBef>
              <a:tabLst>
                <a:tab pos="483471" algn="l"/>
              </a:tabLst>
            </a:pPr>
            <a:r>
              <a:rPr sz="1700" b="1" spc="-83" dirty="0">
                <a:latin typeface="Tahoma"/>
                <a:cs typeface="Tahoma"/>
              </a:rPr>
              <a:t>IOT	</a:t>
            </a:r>
            <a:r>
              <a:rPr sz="1700" b="1" spc="-53" dirty="0">
                <a:latin typeface="Tahoma"/>
                <a:cs typeface="Tahoma"/>
              </a:rPr>
              <a:t>FIRMWARE</a:t>
            </a:r>
            <a:r>
              <a:rPr sz="1700" b="1" spc="-93" dirty="0">
                <a:latin typeface="Tahoma"/>
                <a:cs typeface="Tahoma"/>
              </a:rPr>
              <a:t> </a:t>
            </a:r>
            <a:r>
              <a:rPr sz="1700" b="1" spc="-13" dirty="0">
                <a:latin typeface="Tahoma"/>
                <a:cs typeface="Tahoma"/>
              </a:rPr>
              <a:t>TRANSFER</a:t>
            </a:r>
            <a:endParaRPr sz="1700">
              <a:latin typeface="Tahoma"/>
              <a:cs typeface="Tahoma"/>
            </a:endParaRPr>
          </a:p>
        </p:txBody>
      </p:sp>
      <p:sp>
        <p:nvSpPr>
          <p:cNvPr id="99" name="object 99"/>
          <p:cNvSpPr txBox="1"/>
          <p:nvPr/>
        </p:nvSpPr>
        <p:spPr>
          <a:xfrm>
            <a:off x="10536966" y="3101653"/>
            <a:ext cx="707813" cy="327504"/>
          </a:xfrm>
          <a:prstGeom prst="rect">
            <a:avLst/>
          </a:prstGeom>
        </p:spPr>
        <p:txBody>
          <a:bodyPr vert="horz" wrap="square" lIns="0" tIns="9313" rIns="0" bIns="0" rtlCol="0">
            <a:spAutoFit/>
          </a:bodyPr>
          <a:lstStyle/>
          <a:p>
            <a:pPr marL="8467">
              <a:spcBef>
                <a:spcPts val="73"/>
              </a:spcBef>
            </a:pPr>
            <a:r>
              <a:rPr sz="2067" b="1" spc="-10" dirty="0">
                <a:latin typeface="Tahoma"/>
                <a:cs typeface="Tahoma"/>
              </a:rPr>
              <a:t>HTTP</a:t>
            </a:r>
            <a:endParaRPr sz="2067">
              <a:latin typeface="Tahoma"/>
              <a:cs typeface="Tahoma"/>
            </a:endParaRPr>
          </a:p>
        </p:txBody>
      </p:sp>
      <p:grpSp>
        <p:nvGrpSpPr>
          <p:cNvPr id="100" name="object 100"/>
          <p:cNvGrpSpPr/>
          <p:nvPr/>
        </p:nvGrpSpPr>
        <p:grpSpPr>
          <a:xfrm>
            <a:off x="9118313" y="945902"/>
            <a:ext cx="1503680" cy="3299037"/>
            <a:chOff x="13677470" y="1418852"/>
            <a:chExt cx="2255520" cy="4948555"/>
          </a:xfrm>
        </p:grpSpPr>
        <p:sp>
          <p:nvSpPr>
            <p:cNvPr id="101" name="object 101"/>
            <p:cNvSpPr/>
            <p:nvPr/>
          </p:nvSpPr>
          <p:spPr>
            <a:xfrm>
              <a:off x="15458361" y="2463534"/>
              <a:ext cx="360045" cy="3875404"/>
            </a:xfrm>
            <a:custGeom>
              <a:avLst/>
              <a:gdLst/>
              <a:ahLst/>
              <a:cxnLst/>
              <a:rect l="l" t="t" r="r" b="b"/>
              <a:pathLst>
                <a:path w="360044" h="3875404">
                  <a:moveTo>
                    <a:pt x="0" y="3874832"/>
                  </a:moveTo>
                  <a:lnTo>
                    <a:pt x="0" y="2038728"/>
                  </a:lnTo>
                  <a:lnTo>
                    <a:pt x="3488" y="2003469"/>
                  </a:lnTo>
                  <a:lnTo>
                    <a:pt x="30224" y="1938923"/>
                  </a:lnTo>
                  <a:lnTo>
                    <a:pt x="80088" y="1889059"/>
                  </a:lnTo>
                  <a:lnTo>
                    <a:pt x="144634" y="1862323"/>
                  </a:lnTo>
                  <a:lnTo>
                    <a:pt x="179893" y="1858834"/>
                  </a:lnTo>
                  <a:lnTo>
                    <a:pt x="215153" y="1855346"/>
                  </a:lnTo>
                  <a:lnTo>
                    <a:pt x="279698" y="1828610"/>
                  </a:lnTo>
                  <a:lnTo>
                    <a:pt x="329563" y="1778746"/>
                  </a:lnTo>
                  <a:lnTo>
                    <a:pt x="356298" y="1714200"/>
                  </a:lnTo>
                  <a:lnTo>
                    <a:pt x="359787" y="1678941"/>
                  </a:lnTo>
                  <a:lnTo>
                    <a:pt x="359787" y="0"/>
                  </a:lnTo>
                </a:path>
              </a:pathLst>
            </a:custGeom>
            <a:ln w="57149">
              <a:solidFill>
                <a:srgbClr val="202020"/>
              </a:solidFill>
            </a:ln>
          </p:spPr>
          <p:txBody>
            <a:bodyPr wrap="square" lIns="0" tIns="0" rIns="0" bIns="0" rtlCol="0"/>
            <a:lstStyle/>
            <a:p>
              <a:endParaRPr sz="1200"/>
            </a:p>
          </p:txBody>
        </p:sp>
        <p:pic>
          <p:nvPicPr>
            <p:cNvPr id="102" name="object 102"/>
            <p:cNvPicPr/>
            <p:nvPr/>
          </p:nvPicPr>
          <p:blipFill>
            <a:blip r:embed="rId13" cstate="print"/>
            <a:stretch>
              <a:fillRect/>
            </a:stretch>
          </p:blipFill>
          <p:spPr>
            <a:xfrm>
              <a:off x="15703848" y="2306371"/>
              <a:ext cx="228599" cy="171449"/>
            </a:xfrm>
            <a:prstGeom prst="rect">
              <a:avLst/>
            </a:prstGeom>
          </p:spPr>
        </p:pic>
        <p:sp>
          <p:nvSpPr>
            <p:cNvPr id="103" name="object 103"/>
            <p:cNvSpPr/>
            <p:nvPr/>
          </p:nvSpPr>
          <p:spPr>
            <a:xfrm>
              <a:off x="13808439" y="1514102"/>
              <a:ext cx="2009775" cy="398780"/>
            </a:xfrm>
            <a:custGeom>
              <a:avLst/>
              <a:gdLst/>
              <a:ahLst/>
              <a:cxnLst/>
              <a:rect l="l" t="t" r="r" b="b"/>
              <a:pathLst>
                <a:path w="2009775" h="398780">
                  <a:moveTo>
                    <a:pt x="2009708" y="398464"/>
                  </a:moveTo>
                  <a:lnTo>
                    <a:pt x="2009708" y="199232"/>
                  </a:lnTo>
                  <a:lnTo>
                    <a:pt x="2005844" y="160182"/>
                  </a:lnTo>
                  <a:lnTo>
                    <a:pt x="1994542" y="122989"/>
                  </a:lnTo>
                  <a:lnTo>
                    <a:pt x="1976234" y="88697"/>
                  </a:lnTo>
                  <a:lnTo>
                    <a:pt x="1951354" y="58353"/>
                  </a:lnTo>
                  <a:lnTo>
                    <a:pt x="1921010" y="33473"/>
                  </a:lnTo>
                  <a:lnTo>
                    <a:pt x="1886719" y="15165"/>
                  </a:lnTo>
                  <a:lnTo>
                    <a:pt x="1849526" y="3863"/>
                  </a:lnTo>
                  <a:lnTo>
                    <a:pt x="1810476" y="0"/>
                  </a:lnTo>
                  <a:lnTo>
                    <a:pt x="0" y="0"/>
                  </a:lnTo>
                </a:path>
              </a:pathLst>
            </a:custGeom>
            <a:ln w="47624">
              <a:solidFill>
                <a:srgbClr val="202020"/>
              </a:solidFill>
            </a:ln>
          </p:spPr>
          <p:txBody>
            <a:bodyPr wrap="square" lIns="0" tIns="0" rIns="0" bIns="0" rtlCol="0"/>
            <a:lstStyle/>
            <a:p>
              <a:endParaRPr sz="1200"/>
            </a:p>
          </p:txBody>
        </p:sp>
        <p:pic>
          <p:nvPicPr>
            <p:cNvPr id="104" name="object 104"/>
            <p:cNvPicPr/>
            <p:nvPr/>
          </p:nvPicPr>
          <p:blipFill>
            <a:blip r:embed="rId14" cstate="print"/>
            <a:stretch>
              <a:fillRect/>
            </a:stretch>
          </p:blipFill>
          <p:spPr>
            <a:xfrm>
              <a:off x="13677470" y="1418852"/>
              <a:ext cx="142874" cy="190499"/>
            </a:xfrm>
            <a:prstGeom prst="rect">
              <a:avLst/>
            </a:prstGeom>
          </p:spPr>
        </p:pic>
      </p:grpSp>
    </p:spTree>
    <p:extLst>
      <p:ext uri="{BB962C8B-B14F-4D97-AF65-F5344CB8AC3E}">
        <p14:creationId xmlns:p14="http://schemas.microsoft.com/office/powerpoint/2010/main" val="222086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8" y="-9352"/>
            <a:ext cx="12192000" cy="439420"/>
          </a:xfrm>
          <a:custGeom>
            <a:avLst/>
            <a:gdLst/>
            <a:ahLst/>
            <a:cxnLst/>
            <a:rect l="l" t="t" r="r" b="b"/>
            <a:pathLst>
              <a:path w="18288000" h="659130">
                <a:moveTo>
                  <a:pt x="18287689" y="658737"/>
                </a:moveTo>
                <a:lnTo>
                  <a:pt x="0" y="658737"/>
                </a:lnTo>
                <a:lnTo>
                  <a:pt x="0" y="0"/>
                </a:lnTo>
                <a:lnTo>
                  <a:pt x="18287689" y="0"/>
                </a:lnTo>
                <a:lnTo>
                  <a:pt x="18287689" y="658737"/>
                </a:lnTo>
                <a:close/>
              </a:path>
            </a:pathLst>
          </a:custGeom>
          <a:solidFill>
            <a:schemeClr val="tx2">
              <a:lumMod val="75000"/>
            </a:schemeClr>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2599960" y="3493706"/>
            <a:ext cx="2297853" cy="359637"/>
          </a:xfrm>
          <a:prstGeom prst="rect">
            <a:avLst/>
          </a:prstGeom>
        </p:spPr>
      </p:pic>
      <p:sp>
        <p:nvSpPr>
          <p:cNvPr id="4" name="object 4"/>
          <p:cNvSpPr txBox="1"/>
          <p:nvPr/>
        </p:nvSpPr>
        <p:spPr>
          <a:xfrm rot="5400000">
            <a:off x="3829187" y="2835779"/>
            <a:ext cx="262059" cy="1656710"/>
          </a:xfrm>
          <a:prstGeom prst="rect">
            <a:avLst/>
          </a:prstGeom>
        </p:spPr>
        <p:txBody>
          <a:bodyPr vert="vert270" wrap="square" lIns="0" tIns="0" rIns="0" bIns="0" rtlCol="0">
            <a:spAutoFit/>
          </a:bodyPr>
          <a:lstStyle/>
          <a:p>
            <a:pPr marL="8467">
              <a:lnSpc>
                <a:spcPts val="2280"/>
              </a:lnSpc>
            </a:pPr>
            <a:r>
              <a:rPr sz="1400" b="1" spc="-27" dirty="0">
                <a:solidFill>
                  <a:srgbClr val="FFFFFF"/>
                </a:solidFill>
                <a:latin typeface="Arial"/>
                <a:cs typeface="Arial"/>
              </a:rPr>
              <a:t>Clou</a:t>
            </a:r>
            <a:r>
              <a:rPr sz="1400" b="1" dirty="0">
                <a:solidFill>
                  <a:srgbClr val="FFFFFF"/>
                </a:solidFill>
                <a:latin typeface="Arial"/>
                <a:cs typeface="Arial"/>
              </a:rPr>
              <a:t>d</a:t>
            </a:r>
            <a:r>
              <a:rPr sz="1400" b="1" spc="-50" dirty="0">
                <a:solidFill>
                  <a:srgbClr val="FFFFFF"/>
                </a:solidFill>
                <a:latin typeface="Arial"/>
                <a:cs typeface="Arial"/>
              </a:rPr>
              <a:t> </a:t>
            </a:r>
            <a:r>
              <a:rPr sz="1400" b="1" spc="-27" dirty="0">
                <a:solidFill>
                  <a:srgbClr val="FFFFFF"/>
                </a:solidFill>
                <a:latin typeface="Arial"/>
                <a:cs typeface="Arial"/>
              </a:rPr>
              <a:t>Service</a:t>
            </a:r>
            <a:r>
              <a:rPr sz="1400" b="1" dirty="0">
                <a:solidFill>
                  <a:srgbClr val="FFFFFF"/>
                </a:solidFill>
                <a:latin typeface="Arial"/>
                <a:cs typeface="Arial"/>
              </a:rPr>
              <a:t>s</a:t>
            </a:r>
            <a:endParaRPr sz="1400" dirty="0">
              <a:latin typeface="Arial"/>
              <a:cs typeface="Arial"/>
            </a:endParaRPr>
          </a:p>
        </p:txBody>
      </p:sp>
      <p:sp>
        <p:nvSpPr>
          <p:cNvPr id="5" name="object 5"/>
          <p:cNvSpPr/>
          <p:nvPr/>
        </p:nvSpPr>
        <p:spPr>
          <a:xfrm>
            <a:off x="2599959" y="3888732"/>
            <a:ext cx="2297853" cy="1189652"/>
          </a:xfrm>
          <a:custGeom>
            <a:avLst/>
            <a:gdLst/>
            <a:ahLst/>
            <a:cxnLst/>
            <a:rect l="l" t="t" r="r" b="b"/>
            <a:pathLst>
              <a:path w="3446779" h="2099945">
                <a:moveTo>
                  <a:pt x="0" y="2099462"/>
                </a:moveTo>
                <a:lnTo>
                  <a:pt x="3446281" y="2099462"/>
                </a:lnTo>
                <a:lnTo>
                  <a:pt x="3446281" y="0"/>
                </a:lnTo>
                <a:lnTo>
                  <a:pt x="0" y="0"/>
                </a:lnTo>
                <a:lnTo>
                  <a:pt x="0" y="2099462"/>
                </a:lnTo>
                <a:close/>
              </a:path>
            </a:pathLst>
          </a:custGeom>
          <a:solidFill>
            <a:schemeClr val="tx2">
              <a:lumMod val="40000"/>
              <a:lumOff val="60000"/>
            </a:schemeClr>
          </a:solidFill>
        </p:spPr>
        <p:txBody>
          <a:bodyPr wrap="square" lIns="0" tIns="0" rIns="0" bIns="0" rtlCol="0"/>
          <a:lstStyle/>
          <a:p>
            <a:endParaRPr sz="1200" dirty="0"/>
          </a:p>
        </p:txBody>
      </p:sp>
      <p:pic>
        <p:nvPicPr>
          <p:cNvPr id="10" name="object 10"/>
          <p:cNvPicPr/>
          <p:nvPr/>
        </p:nvPicPr>
        <p:blipFill>
          <a:blip r:embed="rId3" cstate="print"/>
          <a:stretch>
            <a:fillRect/>
          </a:stretch>
        </p:blipFill>
        <p:spPr>
          <a:xfrm>
            <a:off x="10002031" y="656260"/>
            <a:ext cx="1948419" cy="567200"/>
          </a:xfrm>
          <a:prstGeom prst="rect">
            <a:avLst/>
          </a:prstGeom>
        </p:spPr>
      </p:pic>
      <p:sp>
        <p:nvSpPr>
          <p:cNvPr id="11" name="object 11"/>
          <p:cNvSpPr txBox="1"/>
          <p:nvPr/>
        </p:nvSpPr>
        <p:spPr>
          <a:xfrm>
            <a:off x="2853187" y="4837955"/>
            <a:ext cx="1898650" cy="183320"/>
          </a:xfrm>
          <a:prstGeom prst="rect">
            <a:avLst/>
          </a:prstGeom>
        </p:spPr>
        <p:txBody>
          <a:bodyPr vert="horz" wrap="square" lIns="0" tIns="8890" rIns="0" bIns="0" rtlCol="0">
            <a:spAutoFit/>
          </a:bodyPr>
          <a:lstStyle/>
          <a:p>
            <a:pPr>
              <a:spcBef>
                <a:spcPts val="70"/>
              </a:spcBef>
            </a:pPr>
            <a:r>
              <a:rPr sz="1133" b="1" spc="50" dirty="0">
                <a:latin typeface="Trebuchet MS"/>
                <a:cs typeface="Trebuchet MS"/>
              </a:rPr>
              <a:t>E</a:t>
            </a:r>
            <a:r>
              <a:rPr sz="1133" b="1" spc="37" dirty="0">
                <a:latin typeface="Trebuchet MS"/>
                <a:cs typeface="Trebuchet MS"/>
              </a:rPr>
              <a:t>n</a:t>
            </a:r>
            <a:r>
              <a:rPr sz="1133" b="1" spc="150" dirty="0">
                <a:latin typeface="Trebuchet MS"/>
                <a:cs typeface="Trebuchet MS"/>
              </a:rPr>
              <a:t>s</a:t>
            </a:r>
            <a:r>
              <a:rPr sz="1133" b="1" spc="37" dirty="0">
                <a:latin typeface="Trebuchet MS"/>
                <a:cs typeface="Trebuchet MS"/>
              </a:rPr>
              <a:t>u</a:t>
            </a:r>
            <a:r>
              <a:rPr sz="1133" b="1" dirty="0">
                <a:latin typeface="Trebuchet MS"/>
                <a:cs typeface="Trebuchet MS"/>
              </a:rPr>
              <a:t>r</a:t>
            </a:r>
            <a:r>
              <a:rPr sz="1133" b="1" spc="27" dirty="0">
                <a:latin typeface="Trebuchet MS"/>
                <a:cs typeface="Trebuchet MS"/>
              </a:rPr>
              <a:t>e</a:t>
            </a:r>
            <a:r>
              <a:rPr sz="1133" b="1" spc="-80" dirty="0">
                <a:latin typeface="Trebuchet MS"/>
                <a:cs typeface="Trebuchet MS"/>
              </a:rPr>
              <a:t> </a:t>
            </a:r>
            <a:r>
              <a:rPr sz="1133" b="1" spc="27" dirty="0">
                <a:latin typeface="Trebuchet MS"/>
                <a:cs typeface="Trebuchet MS"/>
              </a:rPr>
              <a:t>e</a:t>
            </a:r>
            <a:r>
              <a:rPr sz="1133" b="1" spc="53" dirty="0">
                <a:latin typeface="Trebuchet MS"/>
                <a:cs typeface="Trebuchet MS"/>
              </a:rPr>
              <a:t>a</a:t>
            </a:r>
            <a:r>
              <a:rPr sz="1133" b="1" spc="150" dirty="0">
                <a:latin typeface="Trebuchet MS"/>
                <a:cs typeface="Trebuchet MS"/>
              </a:rPr>
              <a:t>s</a:t>
            </a:r>
            <a:r>
              <a:rPr sz="1133" b="1" spc="60" dirty="0">
                <a:latin typeface="Trebuchet MS"/>
                <a:cs typeface="Trebuchet MS"/>
              </a:rPr>
              <a:t>y</a:t>
            </a:r>
            <a:r>
              <a:rPr sz="1133" b="1" spc="-80" dirty="0">
                <a:latin typeface="Trebuchet MS"/>
                <a:cs typeface="Trebuchet MS"/>
              </a:rPr>
              <a:t> </a:t>
            </a:r>
            <a:r>
              <a:rPr sz="1133" b="1" spc="63" dirty="0">
                <a:latin typeface="Trebuchet MS"/>
                <a:cs typeface="Trebuchet MS"/>
              </a:rPr>
              <a:t>d</a:t>
            </a:r>
            <a:r>
              <a:rPr sz="1133" b="1" spc="53" dirty="0">
                <a:latin typeface="Trebuchet MS"/>
                <a:cs typeface="Trebuchet MS"/>
              </a:rPr>
              <a:t>a</a:t>
            </a:r>
            <a:r>
              <a:rPr sz="1133" b="1" spc="-10" dirty="0">
                <a:latin typeface="Trebuchet MS"/>
                <a:cs typeface="Trebuchet MS"/>
              </a:rPr>
              <a:t>t</a:t>
            </a:r>
            <a:r>
              <a:rPr sz="1133" b="1" spc="53" dirty="0">
                <a:latin typeface="Trebuchet MS"/>
                <a:cs typeface="Trebuchet MS"/>
              </a:rPr>
              <a:t>a</a:t>
            </a:r>
            <a:r>
              <a:rPr sz="1133" b="1" spc="-80" dirty="0">
                <a:latin typeface="Trebuchet MS"/>
                <a:cs typeface="Trebuchet MS"/>
              </a:rPr>
              <a:t> </a:t>
            </a:r>
            <a:r>
              <a:rPr sz="1133" b="1" dirty="0">
                <a:latin typeface="Trebuchet MS"/>
                <a:cs typeface="Trebuchet MS"/>
              </a:rPr>
              <a:t>r</a:t>
            </a:r>
            <a:r>
              <a:rPr sz="1133" b="1" spc="27" dirty="0">
                <a:latin typeface="Trebuchet MS"/>
                <a:cs typeface="Trebuchet MS"/>
              </a:rPr>
              <a:t>e</a:t>
            </a:r>
            <a:r>
              <a:rPr sz="1133" b="1" spc="-10" dirty="0">
                <a:latin typeface="Trebuchet MS"/>
                <a:cs typeface="Trebuchet MS"/>
              </a:rPr>
              <a:t>t</a:t>
            </a:r>
            <a:r>
              <a:rPr sz="1133" b="1" dirty="0">
                <a:latin typeface="Trebuchet MS"/>
                <a:cs typeface="Trebuchet MS"/>
              </a:rPr>
              <a:t>r</a:t>
            </a:r>
            <a:r>
              <a:rPr sz="1133" b="1" spc="-30" dirty="0">
                <a:latin typeface="Trebuchet MS"/>
                <a:cs typeface="Trebuchet MS"/>
              </a:rPr>
              <a:t>i</a:t>
            </a:r>
            <a:r>
              <a:rPr sz="1133" b="1" spc="27" dirty="0">
                <a:latin typeface="Trebuchet MS"/>
                <a:cs typeface="Trebuchet MS"/>
              </a:rPr>
              <a:t>e</a:t>
            </a:r>
            <a:r>
              <a:rPr sz="1133" b="1" spc="67" dirty="0">
                <a:latin typeface="Trebuchet MS"/>
                <a:cs typeface="Trebuchet MS"/>
              </a:rPr>
              <a:t>v</a:t>
            </a:r>
            <a:r>
              <a:rPr sz="1133" b="1" spc="53" dirty="0">
                <a:latin typeface="Trebuchet MS"/>
                <a:cs typeface="Trebuchet MS"/>
              </a:rPr>
              <a:t>a</a:t>
            </a:r>
            <a:r>
              <a:rPr sz="1133" b="1" spc="-27" dirty="0">
                <a:latin typeface="Trebuchet MS"/>
                <a:cs typeface="Trebuchet MS"/>
              </a:rPr>
              <a:t>l</a:t>
            </a:r>
            <a:r>
              <a:rPr sz="1133" b="1" spc="-80" dirty="0">
                <a:latin typeface="Trebuchet MS"/>
                <a:cs typeface="Trebuchet MS"/>
              </a:rPr>
              <a:t>.</a:t>
            </a:r>
            <a:endParaRPr sz="1133" dirty="0">
              <a:latin typeface="Trebuchet MS"/>
              <a:cs typeface="Trebuchet MS"/>
            </a:endParaRPr>
          </a:p>
        </p:txBody>
      </p:sp>
      <p:sp>
        <p:nvSpPr>
          <p:cNvPr id="12" name="object 12"/>
          <p:cNvSpPr txBox="1"/>
          <p:nvPr/>
        </p:nvSpPr>
        <p:spPr>
          <a:xfrm>
            <a:off x="2828507" y="4209921"/>
            <a:ext cx="1973157" cy="627437"/>
          </a:xfrm>
          <a:prstGeom prst="rect">
            <a:avLst/>
          </a:prstGeom>
        </p:spPr>
        <p:txBody>
          <a:bodyPr vert="horz" wrap="square" lIns="0" tIns="16087" rIns="0" bIns="0" rtlCol="0">
            <a:spAutoFit/>
          </a:bodyPr>
          <a:lstStyle/>
          <a:p>
            <a:pPr marR="3387" indent="276874">
              <a:lnSpc>
                <a:spcPct val="118300"/>
              </a:lnSpc>
              <a:spcBef>
                <a:spcPts val="127"/>
              </a:spcBef>
            </a:pPr>
            <a:r>
              <a:rPr sz="1200" b="1" spc="13" dirty="0">
                <a:solidFill>
                  <a:srgbClr val="004AAC"/>
                </a:solidFill>
                <a:latin typeface="Arial"/>
                <a:cs typeface="Arial"/>
              </a:rPr>
              <a:t>NoSQL </a:t>
            </a:r>
            <a:r>
              <a:rPr sz="1200" b="1" spc="10" dirty="0">
                <a:solidFill>
                  <a:srgbClr val="004AAC"/>
                </a:solidFill>
                <a:latin typeface="Arial"/>
                <a:cs typeface="Arial"/>
              </a:rPr>
              <a:t>Database: </a:t>
            </a:r>
            <a:r>
              <a:rPr sz="1200" b="1" spc="13" dirty="0">
                <a:solidFill>
                  <a:srgbClr val="004AAC"/>
                </a:solidFill>
                <a:latin typeface="Arial"/>
                <a:cs typeface="Arial"/>
              </a:rPr>
              <a:t> </a:t>
            </a:r>
            <a:r>
              <a:rPr sz="1133" b="1" spc="163" dirty="0">
                <a:latin typeface="Trebuchet MS"/>
                <a:cs typeface="Trebuchet MS"/>
              </a:rPr>
              <a:t>S</a:t>
            </a:r>
            <a:r>
              <a:rPr sz="1133" b="1" spc="-10" dirty="0">
                <a:latin typeface="Trebuchet MS"/>
                <a:cs typeface="Trebuchet MS"/>
              </a:rPr>
              <a:t>t</a:t>
            </a:r>
            <a:r>
              <a:rPr sz="1133" b="1" spc="53" dirty="0">
                <a:latin typeface="Trebuchet MS"/>
                <a:cs typeface="Trebuchet MS"/>
              </a:rPr>
              <a:t>o</a:t>
            </a:r>
            <a:r>
              <a:rPr sz="1133" b="1" dirty="0">
                <a:latin typeface="Trebuchet MS"/>
                <a:cs typeface="Trebuchet MS"/>
              </a:rPr>
              <a:t>r</a:t>
            </a:r>
            <a:r>
              <a:rPr sz="1133" b="1" spc="27" dirty="0">
                <a:latin typeface="Trebuchet MS"/>
                <a:cs typeface="Trebuchet MS"/>
              </a:rPr>
              <a:t>e</a:t>
            </a:r>
            <a:r>
              <a:rPr sz="1133" b="1" spc="-80" dirty="0">
                <a:latin typeface="Trebuchet MS"/>
                <a:cs typeface="Trebuchet MS"/>
              </a:rPr>
              <a:t> </a:t>
            </a:r>
            <a:r>
              <a:rPr sz="1133" b="1" spc="53" dirty="0">
                <a:latin typeface="Trebuchet MS"/>
                <a:cs typeface="Trebuchet MS"/>
              </a:rPr>
              <a:t>a</a:t>
            </a:r>
            <a:r>
              <a:rPr sz="1133" b="1" spc="37" dirty="0">
                <a:latin typeface="Trebuchet MS"/>
                <a:cs typeface="Trebuchet MS"/>
              </a:rPr>
              <a:t>n</a:t>
            </a:r>
            <a:r>
              <a:rPr sz="1133" b="1" spc="63" dirty="0">
                <a:latin typeface="Trebuchet MS"/>
                <a:cs typeface="Trebuchet MS"/>
              </a:rPr>
              <a:t>d</a:t>
            </a:r>
            <a:r>
              <a:rPr sz="1133" b="1" spc="-80" dirty="0">
                <a:latin typeface="Trebuchet MS"/>
                <a:cs typeface="Trebuchet MS"/>
              </a:rPr>
              <a:t> </a:t>
            </a:r>
            <a:r>
              <a:rPr sz="1133" b="1" spc="150" dirty="0">
                <a:latin typeface="Trebuchet MS"/>
                <a:cs typeface="Trebuchet MS"/>
              </a:rPr>
              <a:t>s</a:t>
            </a:r>
            <a:r>
              <a:rPr sz="1133" b="1" spc="87" dirty="0">
                <a:latin typeface="Trebuchet MS"/>
                <a:cs typeface="Trebuchet MS"/>
              </a:rPr>
              <a:t>c</a:t>
            </a:r>
            <a:r>
              <a:rPr sz="1133" b="1" spc="53" dirty="0">
                <a:latin typeface="Trebuchet MS"/>
                <a:cs typeface="Trebuchet MS"/>
              </a:rPr>
              <a:t>a</a:t>
            </a:r>
            <a:r>
              <a:rPr sz="1133" b="1" spc="-27" dirty="0">
                <a:latin typeface="Trebuchet MS"/>
                <a:cs typeface="Trebuchet MS"/>
              </a:rPr>
              <a:t>l</a:t>
            </a:r>
            <a:r>
              <a:rPr sz="1133" b="1" spc="27" dirty="0">
                <a:latin typeface="Trebuchet MS"/>
                <a:cs typeface="Trebuchet MS"/>
              </a:rPr>
              <a:t>e</a:t>
            </a:r>
            <a:r>
              <a:rPr sz="1133" b="1" spc="-80" dirty="0">
                <a:latin typeface="Trebuchet MS"/>
                <a:cs typeface="Trebuchet MS"/>
              </a:rPr>
              <a:t> </a:t>
            </a:r>
            <a:r>
              <a:rPr sz="1133" b="1" spc="150" dirty="0">
                <a:latin typeface="Trebuchet MS"/>
                <a:cs typeface="Trebuchet MS"/>
              </a:rPr>
              <a:t>s</a:t>
            </a:r>
            <a:r>
              <a:rPr sz="1133" b="1" spc="27" dirty="0">
                <a:latin typeface="Trebuchet MS"/>
                <a:cs typeface="Trebuchet MS"/>
              </a:rPr>
              <a:t>e</a:t>
            </a:r>
            <a:r>
              <a:rPr sz="1133" b="1" spc="37" dirty="0">
                <a:latin typeface="Trebuchet MS"/>
                <a:cs typeface="Trebuchet MS"/>
              </a:rPr>
              <a:t>n</a:t>
            </a:r>
            <a:r>
              <a:rPr sz="1133" b="1" spc="150" dirty="0">
                <a:latin typeface="Trebuchet MS"/>
                <a:cs typeface="Trebuchet MS"/>
              </a:rPr>
              <a:t>s</a:t>
            </a:r>
            <a:r>
              <a:rPr sz="1133" b="1" spc="53" dirty="0">
                <a:latin typeface="Trebuchet MS"/>
                <a:cs typeface="Trebuchet MS"/>
              </a:rPr>
              <a:t>o</a:t>
            </a:r>
            <a:r>
              <a:rPr sz="1133" b="1" dirty="0">
                <a:latin typeface="Trebuchet MS"/>
                <a:cs typeface="Trebuchet MS"/>
              </a:rPr>
              <a:t>r</a:t>
            </a:r>
            <a:r>
              <a:rPr sz="1133" b="1" spc="-80" dirty="0">
                <a:latin typeface="Trebuchet MS"/>
                <a:cs typeface="Trebuchet MS"/>
              </a:rPr>
              <a:t> </a:t>
            </a:r>
            <a:r>
              <a:rPr sz="1133" b="1" spc="63" dirty="0">
                <a:latin typeface="Trebuchet MS"/>
                <a:cs typeface="Trebuchet MS"/>
              </a:rPr>
              <a:t>d</a:t>
            </a:r>
            <a:r>
              <a:rPr sz="1133" b="1" spc="53" dirty="0">
                <a:latin typeface="Trebuchet MS"/>
                <a:cs typeface="Trebuchet MS"/>
              </a:rPr>
              <a:t>a</a:t>
            </a:r>
            <a:r>
              <a:rPr sz="1133" b="1" spc="-10" dirty="0">
                <a:latin typeface="Trebuchet MS"/>
                <a:cs typeface="Trebuchet MS"/>
              </a:rPr>
              <a:t>t</a:t>
            </a:r>
            <a:r>
              <a:rPr sz="1133" b="1" spc="37" dirty="0">
                <a:latin typeface="Trebuchet MS"/>
                <a:cs typeface="Trebuchet MS"/>
              </a:rPr>
              <a:t>a  </a:t>
            </a:r>
            <a:r>
              <a:rPr sz="1133" b="1" spc="23" dirty="0">
                <a:latin typeface="Trebuchet MS"/>
                <a:cs typeface="Trebuchet MS"/>
              </a:rPr>
              <a:t>f</a:t>
            </a:r>
            <a:r>
              <a:rPr sz="1133" b="1" spc="53" dirty="0">
                <a:latin typeface="Trebuchet MS"/>
                <a:cs typeface="Trebuchet MS"/>
              </a:rPr>
              <a:t>o</a:t>
            </a:r>
            <a:r>
              <a:rPr sz="1133" b="1" dirty="0">
                <a:latin typeface="Trebuchet MS"/>
                <a:cs typeface="Trebuchet MS"/>
              </a:rPr>
              <a:t>r</a:t>
            </a:r>
            <a:r>
              <a:rPr sz="1133" b="1" spc="-80" dirty="0">
                <a:latin typeface="Trebuchet MS"/>
                <a:cs typeface="Trebuchet MS"/>
              </a:rPr>
              <a:t> </a:t>
            </a:r>
            <a:r>
              <a:rPr sz="1133" b="1" spc="53" dirty="0">
                <a:latin typeface="Trebuchet MS"/>
                <a:cs typeface="Trebuchet MS"/>
              </a:rPr>
              <a:t>a</a:t>
            </a:r>
            <a:r>
              <a:rPr sz="1133" b="1" spc="37" dirty="0">
                <a:latin typeface="Trebuchet MS"/>
                <a:cs typeface="Trebuchet MS"/>
              </a:rPr>
              <a:t>n</a:t>
            </a:r>
            <a:r>
              <a:rPr sz="1133" b="1" spc="53" dirty="0">
                <a:latin typeface="Trebuchet MS"/>
                <a:cs typeface="Trebuchet MS"/>
              </a:rPr>
              <a:t>a</a:t>
            </a:r>
            <a:r>
              <a:rPr sz="1133" b="1" spc="-27" dirty="0">
                <a:latin typeface="Trebuchet MS"/>
                <a:cs typeface="Trebuchet MS"/>
              </a:rPr>
              <a:t>l</a:t>
            </a:r>
            <a:r>
              <a:rPr sz="1133" b="1" spc="60" dirty="0">
                <a:latin typeface="Trebuchet MS"/>
                <a:cs typeface="Trebuchet MS"/>
              </a:rPr>
              <a:t>y</a:t>
            </a:r>
            <a:r>
              <a:rPr sz="1133" b="1" spc="150" dirty="0">
                <a:latin typeface="Trebuchet MS"/>
                <a:cs typeface="Trebuchet MS"/>
              </a:rPr>
              <a:t>s</a:t>
            </a:r>
            <a:r>
              <a:rPr sz="1133" b="1" spc="-30" dirty="0">
                <a:latin typeface="Trebuchet MS"/>
                <a:cs typeface="Trebuchet MS"/>
              </a:rPr>
              <a:t>i</a:t>
            </a:r>
            <a:r>
              <a:rPr sz="1133" b="1" spc="150" dirty="0">
                <a:latin typeface="Trebuchet MS"/>
                <a:cs typeface="Trebuchet MS"/>
              </a:rPr>
              <a:t>s</a:t>
            </a:r>
            <a:r>
              <a:rPr sz="1133" b="1" spc="-80" dirty="0">
                <a:latin typeface="Trebuchet MS"/>
                <a:cs typeface="Trebuchet MS"/>
              </a:rPr>
              <a:t> </a:t>
            </a:r>
            <a:r>
              <a:rPr sz="1133" b="1" spc="53" dirty="0">
                <a:latin typeface="Trebuchet MS"/>
                <a:cs typeface="Trebuchet MS"/>
              </a:rPr>
              <a:t>a</a:t>
            </a:r>
            <a:r>
              <a:rPr sz="1133" b="1" spc="37" dirty="0">
                <a:latin typeface="Trebuchet MS"/>
                <a:cs typeface="Trebuchet MS"/>
              </a:rPr>
              <a:t>n</a:t>
            </a:r>
            <a:r>
              <a:rPr sz="1133" b="1" spc="63" dirty="0">
                <a:latin typeface="Trebuchet MS"/>
                <a:cs typeface="Trebuchet MS"/>
              </a:rPr>
              <a:t>d</a:t>
            </a:r>
            <a:r>
              <a:rPr sz="1133" b="1" spc="-80" dirty="0">
                <a:latin typeface="Trebuchet MS"/>
                <a:cs typeface="Trebuchet MS"/>
              </a:rPr>
              <a:t> </a:t>
            </a:r>
            <a:r>
              <a:rPr sz="1133" b="1" spc="57" dirty="0">
                <a:latin typeface="Trebuchet MS"/>
                <a:cs typeface="Trebuchet MS"/>
              </a:rPr>
              <a:t>p</a:t>
            </a:r>
            <a:r>
              <a:rPr sz="1133" b="1" dirty="0">
                <a:latin typeface="Trebuchet MS"/>
                <a:cs typeface="Trebuchet MS"/>
              </a:rPr>
              <a:t>r</a:t>
            </a:r>
            <a:r>
              <a:rPr sz="1133" b="1" spc="27" dirty="0">
                <a:latin typeface="Trebuchet MS"/>
                <a:cs typeface="Trebuchet MS"/>
              </a:rPr>
              <a:t>e</a:t>
            </a:r>
            <a:r>
              <a:rPr sz="1133" b="1" spc="63" dirty="0">
                <a:latin typeface="Trebuchet MS"/>
                <a:cs typeface="Trebuchet MS"/>
              </a:rPr>
              <a:t>d</a:t>
            </a:r>
            <a:r>
              <a:rPr sz="1133" b="1" spc="-30" dirty="0">
                <a:latin typeface="Trebuchet MS"/>
                <a:cs typeface="Trebuchet MS"/>
              </a:rPr>
              <a:t>i</a:t>
            </a:r>
            <a:r>
              <a:rPr sz="1133" b="1" spc="87" dirty="0">
                <a:latin typeface="Trebuchet MS"/>
                <a:cs typeface="Trebuchet MS"/>
              </a:rPr>
              <a:t>c</a:t>
            </a:r>
            <a:r>
              <a:rPr sz="1133" b="1" spc="-10" dirty="0">
                <a:latin typeface="Trebuchet MS"/>
                <a:cs typeface="Trebuchet MS"/>
              </a:rPr>
              <a:t>t</a:t>
            </a:r>
            <a:r>
              <a:rPr sz="1133" b="1" spc="-30" dirty="0">
                <a:latin typeface="Trebuchet MS"/>
                <a:cs typeface="Trebuchet MS"/>
              </a:rPr>
              <a:t>i</a:t>
            </a:r>
            <a:r>
              <a:rPr sz="1133" b="1" spc="53" dirty="0">
                <a:latin typeface="Trebuchet MS"/>
                <a:cs typeface="Trebuchet MS"/>
              </a:rPr>
              <a:t>o</a:t>
            </a:r>
            <a:r>
              <a:rPr sz="1133" b="1" spc="37" dirty="0">
                <a:latin typeface="Trebuchet MS"/>
                <a:cs typeface="Trebuchet MS"/>
              </a:rPr>
              <a:t>n</a:t>
            </a:r>
            <a:r>
              <a:rPr sz="1133" b="1" spc="-80" dirty="0">
                <a:latin typeface="Trebuchet MS"/>
                <a:cs typeface="Trebuchet MS"/>
              </a:rPr>
              <a:t>.</a:t>
            </a:r>
            <a:endParaRPr sz="1133" dirty="0">
              <a:latin typeface="Trebuchet MS"/>
              <a:cs typeface="Trebuchet MS"/>
            </a:endParaRPr>
          </a:p>
        </p:txBody>
      </p:sp>
      <p:sp>
        <p:nvSpPr>
          <p:cNvPr id="13" name="object 13"/>
          <p:cNvSpPr txBox="1"/>
          <p:nvPr/>
        </p:nvSpPr>
        <p:spPr>
          <a:xfrm>
            <a:off x="10345473" y="795763"/>
            <a:ext cx="1261533" cy="201701"/>
          </a:xfrm>
          <a:prstGeom prst="rect">
            <a:avLst/>
          </a:prstGeom>
        </p:spPr>
        <p:txBody>
          <a:bodyPr vert="horz" wrap="square" lIns="0" tIns="11853" rIns="0" bIns="0" rtlCol="0">
            <a:spAutoFit/>
          </a:bodyPr>
          <a:lstStyle/>
          <a:p>
            <a:pPr marL="8467">
              <a:spcBef>
                <a:spcPts val="93"/>
              </a:spcBef>
            </a:pPr>
            <a:r>
              <a:rPr sz="1233" b="1" spc="23" dirty="0">
                <a:solidFill>
                  <a:srgbClr val="FFFFFF"/>
                </a:solidFill>
                <a:latin typeface="Arial"/>
                <a:cs typeface="Arial"/>
              </a:rPr>
              <a:t>Mobile/Web</a:t>
            </a:r>
            <a:r>
              <a:rPr sz="1233" b="1" spc="-80" dirty="0">
                <a:solidFill>
                  <a:srgbClr val="FFFFFF"/>
                </a:solidFill>
                <a:latin typeface="Arial"/>
                <a:cs typeface="Arial"/>
              </a:rPr>
              <a:t> </a:t>
            </a:r>
            <a:r>
              <a:rPr sz="1233" b="1" spc="-7" dirty="0">
                <a:solidFill>
                  <a:srgbClr val="FFFFFF"/>
                </a:solidFill>
                <a:latin typeface="Arial"/>
                <a:cs typeface="Arial"/>
              </a:rPr>
              <a:t>App</a:t>
            </a:r>
            <a:endParaRPr sz="1233" dirty="0">
              <a:latin typeface="Arial"/>
              <a:cs typeface="Arial"/>
            </a:endParaRPr>
          </a:p>
        </p:txBody>
      </p:sp>
      <p:sp>
        <p:nvSpPr>
          <p:cNvPr id="14" name="object 14"/>
          <p:cNvSpPr txBox="1"/>
          <p:nvPr/>
        </p:nvSpPr>
        <p:spPr>
          <a:xfrm>
            <a:off x="10530547" y="997464"/>
            <a:ext cx="812377" cy="201701"/>
          </a:xfrm>
          <a:prstGeom prst="rect">
            <a:avLst/>
          </a:prstGeom>
        </p:spPr>
        <p:txBody>
          <a:bodyPr vert="horz" wrap="square" lIns="0" tIns="11853" rIns="0" bIns="0" rtlCol="0">
            <a:spAutoFit/>
          </a:bodyPr>
          <a:lstStyle/>
          <a:p>
            <a:pPr marL="8467">
              <a:spcBef>
                <a:spcPts val="93"/>
              </a:spcBef>
            </a:pPr>
            <a:r>
              <a:rPr sz="1233" b="1" dirty="0">
                <a:solidFill>
                  <a:srgbClr val="FFFFFF"/>
                </a:solidFill>
                <a:latin typeface="Arial"/>
                <a:cs typeface="Arial"/>
              </a:rPr>
              <a:t>(Agrotech)</a:t>
            </a:r>
            <a:endParaRPr sz="1233" dirty="0">
              <a:latin typeface="Arial"/>
              <a:cs typeface="Arial"/>
            </a:endParaRPr>
          </a:p>
        </p:txBody>
      </p:sp>
      <p:sp>
        <p:nvSpPr>
          <p:cNvPr id="15" name="object 15"/>
          <p:cNvSpPr txBox="1"/>
          <p:nvPr/>
        </p:nvSpPr>
        <p:spPr>
          <a:xfrm>
            <a:off x="9987835" y="1334336"/>
            <a:ext cx="1948180" cy="216662"/>
          </a:xfrm>
          <a:prstGeom prst="rect">
            <a:avLst/>
          </a:prstGeom>
          <a:solidFill>
            <a:schemeClr val="tx2">
              <a:lumMod val="75000"/>
            </a:schemeClr>
          </a:solidFill>
        </p:spPr>
        <p:txBody>
          <a:bodyPr vert="horz" wrap="square" lIns="0" tIns="57150" rIns="0" bIns="0" rtlCol="0">
            <a:spAutoFit/>
          </a:bodyPr>
          <a:lstStyle/>
          <a:p>
            <a:pPr marL="400917">
              <a:spcBef>
                <a:spcPts val="450"/>
              </a:spcBef>
            </a:pPr>
            <a:r>
              <a:rPr sz="1033" b="1" spc="127" dirty="0">
                <a:solidFill>
                  <a:srgbClr val="FFFFFF"/>
                </a:solidFill>
                <a:latin typeface="Trebuchet MS"/>
                <a:cs typeface="Trebuchet MS"/>
              </a:rPr>
              <a:t>A</a:t>
            </a:r>
            <a:r>
              <a:rPr sz="1033" b="1" spc="-70" dirty="0">
                <a:solidFill>
                  <a:srgbClr val="FFFFFF"/>
                </a:solidFill>
                <a:latin typeface="Trebuchet MS"/>
                <a:cs typeface="Trebuchet MS"/>
              </a:rPr>
              <a:t>. </a:t>
            </a:r>
            <a:r>
              <a:rPr sz="1033" b="1" spc="60" dirty="0">
                <a:solidFill>
                  <a:srgbClr val="FFFFFF"/>
                </a:solidFill>
                <a:latin typeface="Trebuchet MS"/>
                <a:cs typeface="Trebuchet MS"/>
              </a:rPr>
              <a:t>U</a:t>
            </a:r>
            <a:r>
              <a:rPr sz="1033" b="1" spc="140" dirty="0">
                <a:solidFill>
                  <a:srgbClr val="FFFFFF"/>
                </a:solidFill>
                <a:latin typeface="Trebuchet MS"/>
                <a:cs typeface="Trebuchet MS"/>
              </a:rPr>
              <a:t>s</a:t>
            </a:r>
            <a:r>
              <a:rPr sz="1033" b="1" spc="30" dirty="0">
                <a:solidFill>
                  <a:srgbClr val="FFFFFF"/>
                </a:solidFill>
                <a:latin typeface="Trebuchet MS"/>
                <a:cs typeface="Trebuchet MS"/>
              </a:rPr>
              <a:t>e</a:t>
            </a:r>
            <a:r>
              <a:rPr sz="1033" b="1" spc="7" dirty="0">
                <a:solidFill>
                  <a:srgbClr val="FFFFFF"/>
                </a:solidFill>
                <a:latin typeface="Trebuchet MS"/>
                <a:cs typeface="Trebuchet MS"/>
              </a:rPr>
              <a:t>r</a:t>
            </a:r>
            <a:r>
              <a:rPr sz="1033" b="1" spc="-70" dirty="0">
                <a:solidFill>
                  <a:srgbClr val="FFFFFF"/>
                </a:solidFill>
                <a:latin typeface="Trebuchet MS"/>
                <a:cs typeface="Trebuchet MS"/>
              </a:rPr>
              <a:t> </a:t>
            </a:r>
            <a:r>
              <a:rPr sz="1033" b="1" spc="3" dirty="0">
                <a:solidFill>
                  <a:srgbClr val="FFFFFF"/>
                </a:solidFill>
                <a:latin typeface="Trebuchet MS"/>
                <a:cs typeface="Trebuchet MS"/>
              </a:rPr>
              <a:t>I</a:t>
            </a:r>
            <a:r>
              <a:rPr sz="1033" b="1" spc="37" dirty="0">
                <a:solidFill>
                  <a:srgbClr val="FFFFFF"/>
                </a:solidFill>
                <a:latin typeface="Trebuchet MS"/>
                <a:cs typeface="Trebuchet MS"/>
              </a:rPr>
              <a:t>n</a:t>
            </a:r>
            <a:r>
              <a:rPr sz="1033" b="1" spc="-7" dirty="0">
                <a:solidFill>
                  <a:srgbClr val="FFFFFF"/>
                </a:solidFill>
                <a:latin typeface="Trebuchet MS"/>
                <a:cs typeface="Trebuchet MS"/>
              </a:rPr>
              <a:t>t</a:t>
            </a:r>
            <a:r>
              <a:rPr sz="1033" b="1" spc="30" dirty="0">
                <a:solidFill>
                  <a:srgbClr val="FFFFFF"/>
                </a:solidFill>
                <a:latin typeface="Trebuchet MS"/>
                <a:cs typeface="Trebuchet MS"/>
              </a:rPr>
              <a:t>e</a:t>
            </a:r>
            <a:r>
              <a:rPr sz="1033" b="1" spc="3" dirty="0">
                <a:solidFill>
                  <a:srgbClr val="FFFFFF"/>
                </a:solidFill>
                <a:latin typeface="Trebuchet MS"/>
                <a:cs typeface="Trebuchet MS"/>
              </a:rPr>
              <a:t>r</a:t>
            </a:r>
            <a:r>
              <a:rPr sz="1033" b="1" spc="23" dirty="0">
                <a:solidFill>
                  <a:srgbClr val="FFFFFF"/>
                </a:solidFill>
                <a:latin typeface="Trebuchet MS"/>
                <a:cs typeface="Trebuchet MS"/>
              </a:rPr>
              <a:t>f</a:t>
            </a:r>
            <a:r>
              <a:rPr sz="1033" b="1" spc="53" dirty="0">
                <a:solidFill>
                  <a:srgbClr val="FFFFFF"/>
                </a:solidFill>
                <a:latin typeface="Trebuchet MS"/>
                <a:cs typeface="Trebuchet MS"/>
              </a:rPr>
              <a:t>a</a:t>
            </a:r>
            <a:r>
              <a:rPr sz="1033" b="1" spc="83" dirty="0">
                <a:solidFill>
                  <a:srgbClr val="FFFFFF"/>
                </a:solidFill>
                <a:latin typeface="Trebuchet MS"/>
                <a:cs typeface="Trebuchet MS"/>
              </a:rPr>
              <a:t>c</a:t>
            </a:r>
            <a:r>
              <a:rPr sz="1033" b="1" spc="30" dirty="0">
                <a:solidFill>
                  <a:srgbClr val="FFFFFF"/>
                </a:solidFill>
                <a:latin typeface="Trebuchet MS"/>
                <a:cs typeface="Trebuchet MS"/>
              </a:rPr>
              <a:t>e</a:t>
            </a:r>
            <a:r>
              <a:rPr sz="1033" b="1" spc="-70" dirty="0">
                <a:solidFill>
                  <a:srgbClr val="FFFFFF"/>
                </a:solidFill>
                <a:latin typeface="Trebuchet MS"/>
                <a:cs typeface="Trebuchet MS"/>
              </a:rPr>
              <a:t>:</a:t>
            </a:r>
            <a:endParaRPr sz="1033" dirty="0">
              <a:latin typeface="Trebuchet MS"/>
              <a:cs typeface="Trebuchet MS"/>
            </a:endParaRPr>
          </a:p>
        </p:txBody>
      </p:sp>
      <p:sp>
        <p:nvSpPr>
          <p:cNvPr id="16" name="object 16"/>
          <p:cNvSpPr/>
          <p:nvPr/>
        </p:nvSpPr>
        <p:spPr>
          <a:xfrm>
            <a:off x="9979805" y="1552642"/>
            <a:ext cx="1948180" cy="833593"/>
          </a:xfrm>
          <a:custGeom>
            <a:avLst/>
            <a:gdLst/>
            <a:ahLst/>
            <a:cxnLst/>
            <a:rect l="l" t="t" r="r" b="b"/>
            <a:pathLst>
              <a:path w="2922269" h="1534795">
                <a:moveTo>
                  <a:pt x="2921965" y="0"/>
                </a:moveTo>
                <a:lnTo>
                  <a:pt x="0" y="0"/>
                </a:lnTo>
                <a:lnTo>
                  <a:pt x="0" y="1302435"/>
                </a:lnTo>
                <a:lnTo>
                  <a:pt x="0" y="1534172"/>
                </a:lnTo>
                <a:lnTo>
                  <a:pt x="2921965" y="1534172"/>
                </a:lnTo>
                <a:lnTo>
                  <a:pt x="2921965" y="1302435"/>
                </a:lnTo>
                <a:lnTo>
                  <a:pt x="2921965" y="0"/>
                </a:lnTo>
                <a:close/>
              </a:path>
            </a:pathLst>
          </a:custGeom>
          <a:solidFill>
            <a:schemeClr val="tx2">
              <a:lumMod val="40000"/>
              <a:lumOff val="60000"/>
            </a:schemeClr>
          </a:solidFill>
        </p:spPr>
        <p:txBody>
          <a:bodyPr wrap="square" lIns="0" tIns="0" rIns="0" bIns="0" rtlCol="0"/>
          <a:lstStyle/>
          <a:p>
            <a:endParaRPr sz="1200" dirty="0"/>
          </a:p>
        </p:txBody>
      </p:sp>
      <p:sp>
        <p:nvSpPr>
          <p:cNvPr id="17" name="object 17"/>
          <p:cNvSpPr txBox="1"/>
          <p:nvPr/>
        </p:nvSpPr>
        <p:spPr>
          <a:xfrm>
            <a:off x="10390636" y="1694483"/>
            <a:ext cx="1092200" cy="476948"/>
          </a:xfrm>
          <a:prstGeom prst="rect">
            <a:avLst/>
          </a:prstGeom>
        </p:spPr>
        <p:txBody>
          <a:bodyPr vert="horz" wrap="square" lIns="0" tIns="8467" rIns="0" bIns="0" rtlCol="0">
            <a:spAutoFit/>
          </a:bodyPr>
          <a:lstStyle/>
          <a:p>
            <a:pPr marL="8044" marR="3387" indent="-423" algn="ctr">
              <a:lnSpc>
                <a:spcPct val="116399"/>
              </a:lnSpc>
              <a:spcBef>
                <a:spcPts val="67"/>
              </a:spcBef>
            </a:pPr>
            <a:r>
              <a:rPr sz="900" b="1" dirty="0">
                <a:latin typeface="Trebuchet MS"/>
                <a:cs typeface="Trebuchet MS"/>
              </a:rPr>
              <a:t>I</a:t>
            </a:r>
            <a:r>
              <a:rPr sz="900" b="1" spc="27" dirty="0">
                <a:latin typeface="Trebuchet MS"/>
                <a:cs typeface="Trebuchet MS"/>
              </a:rPr>
              <a:t>n</a:t>
            </a:r>
            <a:r>
              <a:rPr sz="900" b="1" spc="-7" dirty="0">
                <a:latin typeface="Trebuchet MS"/>
                <a:cs typeface="Trebuchet MS"/>
              </a:rPr>
              <a:t>t</a:t>
            </a:r>
            <a:r>
              <a:rPr sz="900" b="1" spc="27" dirty="0">
                <a:latin typeface="Trebuchet MS"/>
                <a:cs typeface="Trebuchet MS"/>
              </a:rPr>
              <a:t>u</a:t>
            </a:r>
            <a:r>
              <a:rPr sz="900" b="1" spc="-23" dirty="0">
                <a:latin typeface="Trebuchet MS"/>
                <a:cs typeface="Trebuchet MS"/>
              </a:rPr>
              <a:t>i</a:t>
            </a:r>
            <a:r>
              <a:rPr sz="900" b="1" spc="-7" dirty="0">
                <a:latin typeface="Trebuchet MS"/>
                <a:cs typeface="Trebuchet MS"/>
              </a:rPr>
              <a:t>t</a:t>
            </a:r>
            <a:r>
              <a:rPr sz="900" b="1" spc="-23" dirty="0">
                <a:latin typeface="Trebuchet MS"/>
                <a:cs typeface="Trebuchet MS"/>
              </a:rPr>
              <a:t>i</a:t>
            </a:r>
            <a:r>
              <a:rPr sz="900" b="1" spc="53" dirty="0">
                <a:latin typeface="Trebuchet MS"/>
                <a:cs typeface="Trebuchet MS"/>
              </a:rPr>
              <a:t>v</a:t>
            </a:r>
            <a:r>
              <a:rPr sz="900" b="1" spc="20" dirty="0">
                <a:latin typeface="Trebuchet MS"/>
                <a:cs typeface="Trebuchet MS"/>
              </a:rPr>
              <a:t>e</a:t>
            </a:r>
            <a:r>
              <a:rPr sz="900" b="1" spc="-63" dirty="0">
                <a:latin typeface="Trebuchet MS"/>
                <a:cs typeface="Trebuchet MS"/>
              </a:rPr>
              <a:t> </a:t>
            </a:r>
            <a:r>
              <a:rPr sz="900" b="1" spc="50" dirty="0">
                <a:latin typeface="Trebuchet MS"/>
                <a:cs typeface="Trebuchet MS"/>
              </a:rPr>
              <a:t>d</a:t>
            </a:r>
            <a:r>
              <a:rPr sz="900" b="1" spc="20" dirty="0">
                <a:latin typeface="Trebuchet MS"/>
                <a:cs typeface="Trebuchet MS"/>
              </a:rPr>
              <a:t>e</a:t>
            </a:r>
            <a:r>
              <a:rPr sz="900" b="1" spc="117" dirty="0">
                <a:latin typeface="Trebuchet MS"/>
                <a:cs typeface="Trebuchet MS"/>
              </a:rPr>
              <a:t>s</a:t>
            </a:r>
            <a:r>
              <a:rPr sz="900" b="1" spc="-23" dirty="0">
                <a:latin typeface="Trebuchet MS"/>
                <a:cs typeface="Trebuchet MS"/>
              </a:rPr>
              <a:t>i</a:t>
            </a:r>
            <a:r>
              <a:rPr sz="900" b="1" spc="117" dirty="0">
                <a:latin typeface="Trebuchet MS"/>
                <a:cs typeface="Trebuchet MS"/>
              </a:rPr>
              <a:t>g</a:t>
            </a:r>
            <a:r>
              <a:rPr sz="900" b="1" spc="27" dirty="0">
                <a:latin typeface="Trebuchet MS"/>
                <a:cs typeface="Trebuchet MS"/>
              </a:rPr>
              <a:t>n</a:t>
            </a:r>
            <a:r>
              <a:rPr sz="900" b="1" spc="-53" dirty="0">
                <a:latin typeface="Trebuchet MS"/>
                <a:cs typeface="Trebuchet MS"/>
              </a:rPr>
              <a:t>,  </a:t>
            </a:r>
            <a:r>
              <a:rPr sz="900" b="1" spc="20" dirty="0">
                <a:latin typeface="Trebuchet MS"/>
                <a:cs typeface="Trebuchet MS"/>
              </a:rPr>
              <a:t>e</a:t>
            </a:r>
            <a:r>
              <a:rPr sz="900" b="1" spc="43" dirty="0">
                <a:latin typeface="Trebuchet MS"/>
                <a:cs typeface="Trebuchet MS"/>
              </a:rPr>
              <a:t>a</a:t>
            </a:r>
            <a:r>
              <a:rPr sz="900" b="1" spc="117" dirty="0">
                <a:latin typeface="Trebuchet MS"/>
                <a:cs typeface="Trebuchet MS"/>
              </a:rPr>
              <a:t>s</a:t>
            </a:r>
            <a:r>
              <a:rPr sz="900" b="1" spc="47" dirty="0">
                <a:latin typeface="Trebuchet MS"/>
                <a:cs typeface="Trebuchet MS"/>
              </a:rPr>
              <a:t>y</a:t>
            </a:r>
            <a:r>
              <a:rPr sz="900" b="1" spc="-63" dirty="0">
                <a:latin typeface="Trebuchet MS"/>
                <a:cs typeface="Trebuchet MS"/>
              </a:rPr>
              <a:t> </a:t>
            </a:r>
            <a:r>
              <a:rPr sz="900" b="1" spc="27" dirty="0">
                <a:latin typeface="Trebuchet MS"/>
                <a:cs typeface="Trebuchet MS"/>
              </a:rPr>
              <a:t>n</a:t>
            </a:r>
            <a:r>
              <a:rPr sz="900" b="1" spc="43" dirty="0">
                <a:latin typeface="Trebuchet MS"/>
                <a:cs typeface="Trebuchet MS"/>
              </a:rPr>
              <a:t>a</a:t>
            </a:r>
            <a:r>
              <a:rPr sz="900" b="1" spc="53" dirty="0">
                <a:latin typeface="Trebuchet MS"/>
                <a:cs typeface="Trebuchet MS"/>
              </a:rPr>
              <a:t>v</a:t>
            </a:r>
            <a:r>
              <a:rPr sz="900" b="1" spc="-23" dirty="0">
                <a:latin typeface="Trebuchet MS"/>
                <a:cs typeface="Trebuchet MS"/>
              </a:rPr>
              <a:t>i</a:t>
            </a:r>
            <a:r>
              <a:rPr sz="900" b="1" spc="117" dirty="0">
                <a:latin typeface="Trebuchet MS"/>
                <a:cs typeface="Trebuchet MS"/>
              </a:rPr>
              <a:t>g</a:t>
            </a:r>
            <a:r>
              <a:rPr sz="900" b="1" spc="43" dirty="0">
                <a:latin typeface="Trebuchet MS"/>
                <a:cs typeface="Trebuchet MS"/>
              </a:rPr>
              <a:t>a</a:t>
            </a:r>
            <a:r>
              <a:rPr sz="900" b="1" spc="-7" dirty="0">
                <a:latin typeface="Trebuchet MS"/>
                <a:cs typeface="Trebuchet MS"/>
              </a:rPr>
              <a:t>t</a:t>
            </a:r>
            <a:r>
              <a:rPr sz="900" b="1" spc="-23" dirty="0">
                <a:latin typeface="Trebuchet MS"/>
                <a:cs typeface="Trebuchet MS"/>
              </a:rPr>
              <a:t>i</a:t>
            </a:r>
            <a:r>
              <a:rPr sz="900" b="1" spc="43" dirty="0">
                <a:latin typeface="Trebuchet MS"/>
                <a:cs typeface="Trebuchet MS"/>
              </a:rPr>
              <a:t>o</a:t>
            </a:r>
            <a:r>
              <a:rPr sz="900" b="1" spc="27" dirty="0">
                <a:latin typeface="Trebuchet MS"/>
                <a:cs typeface="Trebuchet MS"/>
              </a:rPr>
              <a:t>n</a:t>
            </a:r>
            <a:r>
              <a:rPr sz="900" b="1" spc="-63" dirty="0">
                <a:latin typeface="Trebuchet MS"/>
                <a:cs typeface="Trebuchet MS"/>
              </a:rPr>
              <a:t> </a:t>
            </a:r>
            <a:r>
              <a:rPr sz="900" b="1" spc="17" dirty="0">
                <a:latin typeface="Trebuchet MS"/>
                <a:cs typeface="Trebuchet MS"/>
              </a:rPr>
              <a:t>f</a:t>
            </a:r>
            <a:r>
              <a:rPr sz="900" b="1" spc="43" dirty="0">
                <a:latin typeface="Trebuchet MS"/>
                <a:cs typeface="Trebuchet MS"/>
              </a:rPr>
              <a:t>o</a:t>
            </a:r>
            <a:r>
              <a:rPr sz="900" b="1" dirty="0">
                <a:latin typeface="Trebuchet MS"/>
                <a:cs typeface="Trebuchet MS"/>
              </a:rPr>
              <a:t>r  </a:t>
            </a:r>
            <a:r>
              <a:rPr sz="900" b="1" spc="23" dirty="0">
                <a:latin typeface="Trebuchet MS"/>
                <a:cs typeface="Trebuchet MS"/>
              </a:rPr>
              <a:t>farmers.</a:t>
            </a:r>
            <a:endParaRPr sz="900" dirty="0">
              <a:latin typeface="Trebuchet MS"/>
              <a:cs typeface="Trebuchet MS"/>
            </a:endParaRPr>
          </a:p>
        </p:txBody>
      </p:sp>
      <p:sp>
        <p:nvSpPr>
          <p:cNvPr id="18" name="object 18"/>
          <p:cNvSpPr txBox="1"/>
          <p:nvPr/>
        </p:nvSpPr>
        <p:spPr>
          <a:xfrm>
            <a:off x="10016766" y="2557627"/>
            <a:ext cx="1870505" cy="234189"/>
          </a:xfrm>
          <a:prstGeom prst="rect">
            <a:avLst/>
          </a:prstGeom>
          <a:solidFill>
            <a:schemeClr val="tx2">
              <a:lumMod val="75000"/>
            </a:schemeClr>
          </a:solidFill>
        </p:spPr>
        <p:txBody>
          <a:bodyPr vert="horz" wrap="square" lIns="0" tIns="59267" rIns="0" bIns="0" rtlCol="0">
            <a:spAutoFit/>
          </a:bodyPr>
          <a:lstStyle/>
          <a:p>
            <a:pPr marL="208290">
              <a:spcBef>
                <a:spcPts val="467"/>
              </a:spcBef>
            </a:pPr>
            <a:r>
              <a:rPr sz="1133" b="1" spc="83" dirty="0">
                <a:solidFill>
                  <a:srgbClr val="FFFFFF"/>
                </a:solidFill>
                <a:latin typeface="Trebuchet MS"/>
                <a:cs typeface="Trebuchet MS"/>
              </a:rPr>
              <a:t>B</a:t>
            </a:r>
            <a:r>
              <a:rPr sz="1133" b="1" spc="-73" dirty="0">
                <a:solidFill>
                  <a:srgbClr val="FFFFFF"/>
                </a:solidFill>
                <a:latin typeface="Trebuchet MS"/>
                <a:cs typeface="Trebuchet MS"/>
              </a:rPr>
              <a:t>.</a:t>
            </a:r>
            <a:r>
              <a:rPr sz="1133" b="1" spc="-76" dirty="0">
                <a:solidFill>
                  <a:srgbClr val="FFFFFF"/>
                </a:solidFill>
                <a:latin typeface="Trebuchet MS"/>
                <a:cs typeface="Trebuchet MS"/>
              </a:rPr>
              <a:t> </a:t>
            </a:r>
            <a:r>
              <a:rPr sz="1133" b="1" spc="107" dirty="0">
                <a:solidFill>
                  <a:srgbClr val="FFFFFF"/>
                </a:solidFill>
                <a:latin typeface="Trebuchet MS"/>
                <a:cs typeface="Trebuchet MS"/>
              </a:rPr>
              <a:t>D</a:t>
            </a:r>
            <a:r>
              <a:rPr sz="1133" b="1" spc="60" dirty="0">
                <a:solidFill>
                  <a:srgbClr val="FFFFFF"/>
                </a:solidFill>
                <a:latin typeface="Trebuchet MS"/>
                <a:cs typeface="Trebuchet MS"/>
              </a:rPr>
              <a:t>a</a:t>
            </a:r>
            <a:r>
              <a:rPr sz="1133" b="1" spc="-7" dirty="0">
                <a:solidFill>
                  <a:srgbClr val="FFFFFF"/>
                </a:solidFill>
                <a:latin typeface="Trebuchet MS"/>
                <a:cs typeface="Trebuchet MS"/>
              </a:rPr>
              <a:t>t</a:t>
            </a:r>
            <a:r>
              <a:rPr sz="1133" b="1" spc="63" dirty="0">
                <a:solidFill>
                  <a:srgbClr val="FFFFFF"/>
                </a:solidFill>
                <a:latin typeface="Trebuchet MS"/>
                <a:cs typeface="Trebuchet MS"/>
              </a:rPr>
              <a:t>a</a:t>
            </a:r>
            <a:r>
              <a:rPr sz="1133" b="1" spc="-76" dirty="0">
                <a:solidFill>
                  <a:srgbClr val="FFFFFF"/>
                </a:solidFill>
                <a:latin typeface="Trebuchet MS"/>
                <a:cs typeface="Trebuchet MS"/>
              </a:rPr>
              <a:t> </a:t>
            </a:r>
            <a:r>
              <a:rPr sz="1133" b="1" spc="153" dirty="0">
                <a:solidFill>
                  <a:srgbClr val="FFFFFF"/>
                </a:solidFill>
                <a:latin typeface="Trebuchet MS"/>
                <a:cs typeface="Trebuchet MS"/>
              </a:rPr>
              <a:t>V</a:t>
            </a:r>
            <a:r>
              <a:rPr sz="1133" b="1" spc="-30" dirty="0">
                <a:solidFill>
                  <a:srgbClr val="FFFFFF"/>
                </a:solidFill>
                <a:latin typeface="Trebuchet MS"/>
                <a:cs typeface="Trebuchet MS"/>
              </a:rPr>
              <a:t>i</a:t>
            </a:r>
            <a:r>
              <a:rPr sz="1133" b="1" spc="157" dirty="0">
                <a:solidFill>
                  <a:srgbClr val="FFFFFF"/>
                </a:solidFill>
                <a:latin typeface="Trebuchet MS"/>
                <a:cs typeface="Trebuchet MS"/>
              </a:rPr>
              <a:t>s</a:t>
            </a:r>
            <a:r>
              <a:rPr sz="1133" b="1" spc="43" dirty="0">
                <a:solidFill>
                  <a:srgbClr val="FFFFFF"/>
                </a:solidFill>
                <a:latin typeface="Trebuchet MS"/>
                <a:cs typeface="Trebuchet MS"/>
              </a:rPr>
              <a:t>u</a:t>
            </a:r>
            <a:r>
              <a:rPr sz="1133" b="1" spc="60" dirty="0">
                <a:solidFill>
                  <a:srgbClr val="FFFFFF"/>
                </a:solidFill>
                <a:latin typeface="Trebuchet MS"/>
                <a:cs typeface="Trebuchet MS"/>
              </a:rPr>
              <a:t>a</a:t>
            </a:r>
            <a:r>
              <a:rPr sz="1133" b="1" spc="-27" dirty="0">
                <a:solidFill>
                  <a:srgbClr val="FFFFFF"/>
                </a:solidFill>
                <a:latin typeface="Trebuchet MS"/>
                <a:cs typeface="Trebuchet MS"/>
              </a:rPr>
              <a:t>l</a:t>
            </a:r>
            <a:r>
              <a:rPr sz="1133" b="1" spc="-30" dirty="0">
                <a:solidFill>
                  <a:srgbClr val="FFFFFF"/>
                </a:solidFill>
                <a:latin typeface="Trebuchet MS"/>
                <a:cs typeface="Trebuchet MS"/>
              </a:rPr>
              <a:t>i</a:t>
            </a:r>
            <a:r>
              <a:rPr sz="1133" b="1" spc="57" dirty="0">
                <a:solidFill>
                  <a:srgbClr val="FFFFFF"/>
                </a:solidFill>
                <a:latin typeface="Trebuchet MS"/>
                <a:cs typeface="Trebuchet MS"/>
              </a:rPr>
              <a:t>z</a:t>
            </a:r>
            <a:r>
              <a:rPr sz="1133" b="1" spc="60" dirty="0">
                <a:solidFill>
                  <a:srgbClr val="FFFFFF"/>
                </a:solidFill>
                <a:latin typeface="Trebuchet MS"/>
                <a:cs typeface="Trebuchet MS"/>
              </a:rPr>
              <a:t>a</a:t>
            </a:r>
            <a:r>
              <a:rPr sz="1133" b="1" spc="-7" dirty="0">
                <a:solidFill>
                  <a:srgbClr val="FFFFFF"/>
                </a:solidFill>
                <a:latin typeface="Trebuchet MS"/>
                <a:cs typeface="Trebuchet MS"/>
              </a:rPr>
              <a:t>t</a:t>
            </a:r>
            <a:r>
              <a:rPr sz="1133" b="1" spc="-30" dirty="0">
                <a:solidFill>
                  <a:srgbClr val="FFFFFF"/>
                </a:solidFill>
                <a:latin typeface="Trebuchet MS"/>
                <a:cs typeface="Trebuchet MS"/>
              </a:rPr>
              <a:t>i</a:t>
            </a:r>
            <a:r>
              <a:rPr sz="1133" b="1" spc="63" dirty="0">
                <a:solidFill>
                  <a:srgbClr val="FFFFFF"/>
                </a:solidFill>
                <a:latin typeface="Trebuchet MS"/>
                <a:cs typeface="Trebuchet MS"/>
              </a:rPr>
              <a:t>o</a:t>
            </a:r>
            <a:r>
              <a:rPr sz="1133" b="1" spc="47" dirty="0">
                <a:solidFill>
                  <a:srgbClr val="FFFFFF"/>
                </a:solidFill>
                <a:latin typeface="Trebuchet MS"/>
                <a:cs typeface="Trebuchet MS"/>
              </a:rPr>
              <a:t>n</a:t>
            </a:r>
            <a:endParaRPr sz="1133" dirty="0">
              <a:latin typeface="Trebuchet MS"/>
              <a:cs typeface="Trebuchet MS"/>
            </a:endParaRPr>
          </a:p>
        </p:txBody>
      </p:sp>
      <p:sp>
        <p:nvSpPr>
          <p:cNvPr id="19" name="object 19"/>
          <p:cNvSpPr/>
          <p:nvPr/>
        </p:nvSpPr>
        <p:spPr>
          <a:xfrm>
            <a:off x="10007187" y="2766831"/>
            <a:ext cx="1907963" cy="1029970"/>
          </a:xfrm>
          <a:custGeom>
            <a:avLst/>
            <a:gdLst/>
            <a:ahLst/>
            <a:cxnLst/>
            <a:rect l="l" t="t" r="r" b="b"/>
            <a:pathLst>
              <a:path w="2861944" h="1544954">
                <a:moveTo>
                  <a:pt x="2861627" y="0"/>
                </a:moveTo>
                <a:lnTo>
                  <a:pt x="0" y="0"/>
                </a:lnTo>
                <a:lnTo>
                  <a:pt x="0" y="1341615"/>
                </a:lnTo>
                <a:lnTo>
                  <a:pt x="0" y="1544637"/>
                </a:lnTo>
                <a:lnTo>
                  <a:pt x="2861627" y="1544637"/>
                </a:lnTo>
                <a:lnTo>
                  <a:pt x="2861627" y="1341615"/>
                </a:lnTo>
                <a:lnTo>
                  <a:pt x="2861627" y="0"/>
                </a:lnTo>
                <a:close/>
              </a:path>
            </a:pathLst>
          </a:custGeom>
          <a:solidFill>
            <a:schemeClr val="tx2">
              <a:lumMod val="40000"/>
              <a:lumOff val="60000"/>
            </a:schemeClr>
          </a:solidFill>
        </p:spPr>
        <p:txBody>
          <a:bodyPr wrap="square" lIns="0" tIns="0" rIns="0" bIns="0" rtlCol="0"/>
          <a:lstStyle/>
          <a:p>
            <a:endParaRPr sz="1200" dirty="0"/>
          </a:p>
        </p:txBody>
      </p:sp>
      <p:sp>
        <p:nvSpPr>
          <p:cNvPr id="20" name="object 20"/>
          <p:cNvSpPr txBox="1"/>
          <p:nvPr/>
        </p:nvSpPr>
        <p:spPr>
          <a:xfrm>
            <a:off x="9987835" y="4069240"/>
            <a:ext cx="1897803" cy="212388"/>
          </a:xfrm>
          <a:prstGeom prst="rect">
            <a:avLst/>
          </a:prstGeom>
          <a:solidFill>
            <a:schemeClr val="tx2">
              <a:lumMod val="75000"/>
            </a:schemeClr>
          </a:solidFill>
        </p:spPr>
        <p:txBody>
          <a:bodyPr vert="horz" wrap="square" lIns="0" tIns="52917" rIns="0" bIns="0" rtlCol="0">
            <a:spAutoFit/>
          </a:bodyPr>
          <a:lstStyle/>
          <a:p>
            <a:pPr marL="92291">
              <a:spcBef>
                <a:spcPts val="417"/>
              </a:spcBef>
            </a:pPr>
            <a:r>
              <a:rPr sz="1033" b="1" spc="43" dirty="0">
                <a:solidFill>
                  <a:srgbClr val="FFFFFF"/>
                </a:solidFill>
                <a:latin typeface="Trebuchet MS"/>
                <a:cs typeface="Trebuchet MS"/>
              </a:rPr>
              <a:t>C.</a:t>
            </a:r>
            <a:r>
              <a:rPr sz="1033" b="1" spc="-80" dirty="0">
                <a:solidFill>
                  <a:srgbClr val="FFFFFF"/>
                </a:solidFill>
                <a:latin typeface="Trebuchet MS"/>
                <a:cs typeface="Trebuchet MS"/>
              </a:rPr>
              <a:t> </a:t>
            </a:r>
            <a:r>
              <a:rPr sz="1033" b="1" spc="43" dirty="0">
                <a:solidFill>
                  <a:srgbClr val="FFFFFF"/>
                </a:solidFill>
                <a:latin typeface="Trebuchet MS"/>
                <a:cs typeface="Trebuchet MS"/>
              </a:rPr>
              <a:t>Alerts</a:t>
            </a:r>
            <a:r>
              <a:rPr sz="1033" b="1" spc="-76" dirty="0">
                <a:solidFill>
                  <a:srgbClr val="FFFFFF"/>
                </a:solidFill>
                <a:latin typeface="Trebuchet MS"/>
                <a:cs typeface="Trebuchet MS"/>
              </a:rPr>
              <a:t> </a:t>
            </a:r>
            <a:r>
              <a:rPr sz="1033" b="1" spc="53" dirty="0">
                <a:solidFill>
                  <a:srgbClr val="FFFFFF"/>
                </a:solidFill>
                <a:latin typeface="Trebuchet MS"/>
                <a:cs typeface="Trebuchet MS"/>
              </a:rPr>
              <a:t>and</a:t>
            </a:r>
            <a:r>
              <a:rPr sz="1033" b="1" spc="-76" dirty="0">
                <a:solidFill>
                  <a:srgbClr val="FFFFFF"/>
                </a:solidFill>
                <a:latin typeface="Trebuchet MS"/>
                <a:cs typeface="Trebuchet MS"/>
              </a:rPr>
              <a:t> </a:t>
            </a:r>
            <a:r>
              <a:rPr sz="1033" b="1" spc="33" dirty="0">
                <a:solidFill>
                  <a:srgbClr val="FFFFFF"/>
                </a:solidFill>
                <a:latin typeface="Trebuchet MS"/>
                <a:cs typeface="Trebuchet MS"/>
              </a:rPr>
              <a:t>Notifications</a:t>
            </a:r>
            <a:endParaRPr sz="1033" dirty="0">
              <a:latin typeface="Trebuchet MS"/>
              <a:cs typeface="Trebuchet MS"/>
            </a:endParaRPr>
          </a:p>
        </p:txBody>
      </p:sp>
      <p:sp>
        <p:nvSpPr>
          <p:cNvPr id="22" name="object 22"/>
          <p:cNvSpPr/>
          <p:nvPr/>
        </p:nvSpPr>
        <p:spPr>
          <a:xfrm>
            <a:off x="9996819" y="4273018"/>
            <a:ext cx="1897803" cy="1062990"/>
          </a:xfrm>
          <a:custGeom>
            <a:avLst/>
            <a:gdLst/>
            <a:ahLst/>
            <a:cxnLst/>
            <a:rect l="l" t="t" r="r" b="b"/>
            <a:pathLst>
              <a:path w="2846705" h="1594484">
                <a:moveTo>
                  <a:pt x="2846603" y="0"/>
                </a:moveTo>
                <a:lnTo>
                  <a:pt x="0" y="0"/>
                </a:lnTo>
                <a:lnTo>
                  <a:pt x="0" y="1391069"/>
                </a:lnTo>
                <a:lnTo>
                  <a:pt x="0" y="1594091"/>
                </a:lnTo>
                <a:lnTo>
                  <a:pt x="2846603" y="1594091"/>
                </a:lnTo>
                <a:lnTo>
                  <a:pt x="2846603" y="1391069"/>
                </a:lnTo>
                <a:lnTo>
                  <a:pt x="2846603" y="0"/>
                </a:lnTo>
                <a:close/>
              </a:path>
            </a:pathLst>
          </a:custGeom>
          <a:solidFill>
            <a:schemeClr val="tx2">
              <a:lumMod val="40000"/>
              <a:lumOff val="60000"/>
            </a:schemeClr>
          </a:solidFill>
        </p:spPr>
        <p:txBody>
          <a:bodyPr wrap="square" lIns="0" tIns="0" rIns="0" bIns="0" rtlCol="0"/>
          <a:lstStyle/>
          <a:p>
            <a:endParaRPr sz="1200" dirty="0"/>
          </a:p>
        </p:txBody>
      </p:sp>
      <p:sp>
        <p:nvSpPr>
          <p:cNvPr id="26" name="object 26"/>
          <p:cNvSpPr txBox="1">
            <a:spLocks noGrp="1"/>
          </p:cNvSpPr>
          <p:nvPr>
            <p:ph type="title"/>
          </p:nvPr>
        </p:nvSpPr>
        <p:spPr>
          <a:xfrm>
            <a:off x="2853891" y="0"/>
            <a:ext cx="3610914" cy="418555"/>
          </a:xfrm>
          <a:prstGeom prst="rect">
            <a:avLst/>
          </a:prstGeom>
        </p:spPr>
        <p:txBody>
          <a:bodyPr vert="horz" wrap="square" lIns="0" tIns="8043" rIns="0" bIns="0" rtlCol="0">
            <a:spAutoFit/>
          </a:bodyPr>
          <a:lstStyle/>
          <a:p>
            <a:pPr marL="8467">
              <a:spcBef>
                <a:spcPts val="63"/>
              </a:spcBef>
            </a:pPr>
            <a:r>
              <a:rPr sz="2667" spc="-163" dirty="0">
                <a:latin typeface="Verdana"/>
                <a:cs typeface="Verdana"/>
              </a:rPr>
              <a:t>L</a:t>
            </a:r>
            <a:r>
              <a:rPr sz="2667" spc="-197" dirty="0">
                <a:latin typeface="Verdana"/>
                <a:cs typeface="Verdana"/>
              </a:rPr>
              <a:t>O</a:t>
            </a:r>
            <a:r>
              <a:rPr sz="2667" spc="-520" dirty="0">
                <a:latin typeface="Verdana"/>
                <a:cs typeface="Verdana"/>
              </a:rPr>
              <a:t>W</a:t>
            </a:r>
            <a:r>
              <a:rPr sz="2667" spc="-283" dirty="0">
                <a:latin typeface="Verdana"/>
                <a:cs typeface="Verdana"/>
              </a:rPr>
              <a:t> </a:t>
            </a:r>
            <a:r>
              <a:rPr sz="2667" spc="-163" dirty="0">
                <a:latin typeface="Verdana"/>
                <a:cs typeface="Verdana"/>
              </a:rPr>
              <a:t>L</a:t>
            </a:r>
            <a:r>
              <a:rPr sz="2667" spc="-190" dirty="0">
                <a:latin typeface="Verdana"/>
                <a:cs typeface="Verdana"/>
              </a:rPr>
              <a:t>E</a:t>
            </a:r>
            <a:r>
              <a:rPr sz="2667" spc="-233" dirty="0">
                <a:latin typeface="Verdana"/>
                <a:cs typeface="Verdana"/>
              </a:rPr>
              <a:t>V</a:t>
            </a:r>
            <a:r>
              <a:rPr sz="2667" spc="-190" dirty="0">
                <a:latin typeface="Verdana"/>
                <a:cs typeface="Verdana"/>
              </a:rPr>
              <a:t>E</a:t>
            </a:r>
            <a:r>
              <a:rPr sz="2667" spc="-160" dirty="0">
                <a:latin typeface="Verdana"/>
                <a:cs typeface="Verdana"/>
              </a:rPr>
              <a:t>L</a:t>
            </a:r>
            <a:r>
              <a:rPr sz="2667" spc="-283" dirty="0">
                <a:latin typeface="Verdana"/>
                <a:cs typeface="Verdana"/>
              </a:rPr>
              <a:t> </a:t>
            </a:r>
            <a:r>
              <a:rPr lang="en-IN" sz="2667" spc="-283" dirty="0">
                <a:latin typeface="Verdana"/>
                <a:cs typeface="Verdana"/>
              </a:rPr>
              <a:t>  </a:t>
            </a:r>
            <a:r>
              <a:rPr sz="2667" spc="-183" dirty="0">
                <a:latin typeface="Verdana"/>
                <a:cs typeface="Verdana"/>
              </a:rPr>
              <a:t>D</a:t>
            </a:r>
            <a:r>
              <a:rPr sz="2667" spc="-190" dirty="0">
                <a:latin typeface="Verdana"/>
                <a:cs typeface="Verdana"/>
              </a:rPr>
              <a:t>E</a:t>
            </a:r>
            <a:r>
              <a:rPr sz="2667" spc="-263" dirty="0">
                <a:latin typeface="Verdana"/>
                <a:cs typeface="Verdana"/>
              </a:rPr>
              <a:t>S</a:t>
            </a:r>
            <a:r>
              <a:rPr sz="2667" spc="-590" dirty="0">
                <a:latin typeface="Verdana"/>
                <a:cs typeface="Verdana"/>
              </a:rPr>
              <a:t>I</a:t>
            </a:r>
            <a:r>
              <a:rPr lang="en-IN" sz="2667" spc="-590" dirty="0">
                <a:latin typeface="Verdana"/>
                <a:cs typeface="Verdana"/>
              </a:rPr>
              <a:t> </a:t>
            </a:r>
            <a:r>
              <a:rPr sz="2667" spc="-183" dirty="0">
                <a:latin typeface="Verdana"/>
                <a:cs typeface="Verdana"/>
              </a:rPr>
              <a:t>G</a:t>
            </a:r>
            <a:r>
              <a:rPr sz="2667" spc="-173" dirty="0">
                <a:latin typeface="Verdana"/>
                <a:cs typeface="Verdana"/>
              </a:rPr>
              <a:t>N</a:t>
            </a:r>
            <a:endParaRPr sz="2667" dirty="0">
              <a:latin typeface="Verdana"/>
              <a:cs typeface="Verdana"/>
            </a:endParaRPr>
          </a:p>
        </p:txBody>
      </p:sp>
      <p:grpSp>
        <p:nvGrpSpPr>
          <p:cNvPr id="35" name="object 35"/>
          <p:cNvGrpSpPr/>
          <p:nvPr/>
        </p:nvGrpSpPr>
        <p:grpSpPr>
          <a:xfrm>
            <a:off x="417895" y="706067"/>
            <a:ext cx="1921211" cy="284847"/>
            <a:chOff x="723449" y="164933"/>
            <a:chExt cx="2881816" cy="790689"/>
          </a:xfrm>
        </p:grpSpPr>
        <p:pic>
          <p:nvPicPr>
            <p:cNvPr id="36" name="object 36"/>
            <p:cNvPicPr/>
            <p:nvPr/>
          </p:nvPicPr>
          <p:blipFill>
            <a:blip r:embed="rId4" cstate="print"/>
            <a:stretch>
              <a:fillRect/>
            </a:stretch>
          </p:blipFill>
          <p:spPr>
            <a:xfrm>
              <a:off x="723449" y="164933"/>
              <a:ext cx="2856718" cy="790689"/>
            </a:xfrm>
            <a:prstGeom prst="rect">
              <a:avLst/>
            </a:prstGeom>
          </p:spPr>
        </p:pic>
        <p:sp>
          <p:nvSpPr>
            <p:cNvPr id="37" name="object 37"/>
            <p:cNvSpPr/>
            <p:nvPr/>
          </p:nvSpPr>
          <p:spPr>
            <a:xfrm>
              <a:off x="748400" y="165047"/>
              <a:ext cx="2856865" cy="790575"/>
            </a:xfrm>
            <a:custGeom>
              <a:avLst/>
              <a:gdLst/>
              <a:ahLst/>
              <a:cxnLst/>
              <a:rect l="l" t="t" r="r" b="b"/>
              <a:pathLst>
                <a:path w="2856865" h="790575">
                  <a:moveTo>
                    <a:pt x="0" y="0"/>
                  </a:moveTo>
                  <a:lnTo>
                    <a:pt x="2856301" y="0"/>
                  </a:lnTo>
                  <a:lnTo>
                    <a:pt x="2856301" y="790574"/>
                  </a:lnTo>
                  <a:lnTo>
                    <a:pt x="0" y="790574"/>
                  </a:lnTo>
                  <a:lnTo>
                    <a:pt x="0" y="0"/>
                  </a:lnTo>
                  <a:close/>
                </a:path>
              </a:pathLst>
            </a:custGeom>
            <a:ln w="76199">
              <a:solidFill>
                <a:srgbClr val="000000"/>
              </a:solidFill>
            </a:ln>
          </p:spPr>
          <p:txBody>
            <a:bodyPr wrap="square" lIns="0" tIns="0" rIns="0" bIns="0" rtlCol="0"/>
            <a:lstStyle/>
            <a:p>
              <a:endParaRPr sz="1200" dirty="0"/>
            </a:p>
          </p:txBody>
        </p:sp>
      </p:grpSp>
      <p:sp>
        <p:nvSpPr>
          <p:cNvPr id="38" name="object 38"/>
          <p:cNvSpPr txBox="1"/>
          <p:nvPr/>
        </p:nvSpPr>
        <p:spPr>
          <a:xfrm>
            <a:off x="541728" y="780942"/>
            <a:ext cx="1692910" cy="151687"/>
          </a:xfrm>
          <a:prstGeom prst="rect">
            <a:avLst/>
          </a:prstGeom>
        </p:spPr>
        <p:txBody>
          <a:bodyPr vert="horz" wrap="square" lIns="0" tIns="8043" rIns="0" bIns="0" rtlCol="0">
            <a:spAutoFit/>
          </a:bodyPr>
          <a:lstStyle/>
          <a:p>
            <a:pPr marL="8467">
              <a:spcBef>
                <a:spcPts val="63"/>
              </a:spcBef>
            </a:pPr>
            <a:r>
              <a:rPr sz="933" b="1" spc="-123" dirty="0">
                <a:solidFill>
                  <a:srgbClr val="FFFFFF"/>
                </a:solidFill>
                <a:latin typeface="Arial"/>
                <a:cs typeface="Arial"/>
              </a:rPr>
              <a:t>C</a:t>
            </a:r>
            <a:r>
              <a:rPr sz="933" b="1" spc="-13" dirty="0">
                <a:solidFill>
                  <a:srgbClr val="FFFFFF"/>
                </a:solidFill>
                <a:latin typeface="Arial"/>
                <a:cs typeface="Arial"/>
              </a:rPr>
              <a:t>r</a:t>
            </a:r>
            <a:r>
              <a:rPr sz="933" b="1" spc="-30" dirty="0">
                <a:solidFill>
                  <a:srgbClr val="FFFFFF"/>
                </a:solidFill>
                <a:latin typeface="Arial"/>
                <a:cs typeface="Arial"/>
              </a:rPr>
              <a:t>o</a:t>
            </a:r>
            <a:r>
              <a:rPr sz="933" b="1" dirty="0">
                <a:solidFill>
                  <a:srgbClr val="FFFFFF"/>
                </a:solidFill>
                <a:latin typeface="Arial"/>
                <a:cs typeface="Arial"/>
              </a:rPr>
              <a:t>p</a:t>
            </a:r>
            <a:r>
              <a:rPr sz="933" b="1" spc="-27" dirty="0">
                <a:solidFill>
                  <a:srgbClr val="FFFFFF"/>
                </a:solidFill>
                <a:latin typeface="Arial"/>
                <a:cs typeface="Arial"/>
              </a:rPr>
              <a:t> </a:t>
            </a:r>
            <a:r>
              <a:rPr sz="933" b="1" spc="-107" dirty="0">
                <a:solidFill>
                  <a:srgbClr val="FFFFFF"/>
                </a:solidFill>
                <a:latin typeface="Arial"/>
                <a:cs typeface="Arial"/>
              </a:rPr>
              <a:t>R</a:t>
            </a:r>
            <a:r>
              <a:rPr sz="933" b="1" spc="-13" dirty="0">
                <a:solidFill>
                  <a:srgbClr val="FFFFFF"/>
                </a:solidFill>
                <a:latin typeface="Arial"/>
                <a:cs typeface="Arial"/>
              </a:rPr>
              <a:t>e</a:t>
            </a:r>
            <a:r>
              <a:rPr sz="933" b="1" spc="-83" dirty="0">
                <a:solidFill>
                  <a:srgbClr val="FFFFFF"/>
                </a:solidFill>
                <a:latin typeface="Arial"/>
                <a:cs typeface="Arial"/>
              </a:rPr>
              <a:t>c</a:t>
            </a:r>
            <a:r>
              <a:rPr sz="933" b="1" spc="-30" dirty="0">
                <a:solidFill>
                  <a:srgbClr val="FFFFFF"/>
                </a:solidFill>
                <a:latin typeface="Arial"/>
                <a:cs typeface="Arial"/>
              </a:rPr>
              <a:t>o</a:t>
            </a:r>
            <a:r>
              <a:rPr sz="933" b="1" spc="-20" dirty="0">
                <a:solidFill>
                  <a:srgbClr val="FFFFFF"/>
                </a:solidFill>
                <a:latin typeface="Arial"/>
                <a:cs typeface="Arial"/>
              </a:rPr>
              <a:t>mm</a:t>
            </a:r>
            <a:r>
              <a:rPr sz="933" b="1" spc="-13" dirty="0">
                <a:solidFill>
                  <a:srgbClr val="FFFFFF"/>
                </a:solidFill>
                <a:latin typeface="Arial"/>
                <a:cs typeface="Arial"/>
              </a:rPr>
              <a:t>e</a:t>
            </a:r>
            <a:r>
              <a:rPr sz="933" b="1" spc="-30" dirty="0">
                <a:solidFill>
                  <a:srgbClr val="FFFFFF"/>
                </a:solidFill>
                <a:latin typeface="Arial"/>
                <a:cs typeface="Arial"/>
              </a:rPr>
              <a:t>n</a:t>
            </a:r>
            <a:r>
              <a:rPr sz="933" b="1" spc="-7" dirty="0">
                <a:solidFill>
                  <a:srgbClr val="FFFFFF"/>
                </a:solidFill>
                <a:latin typeface="Arial"/>
                <a:cs typeface="Arial"/>
              </a:rPr>
              <a:t>d</a:t>
            </a:r>
            <a:r>
              <a:rPr sz="933" b="1" spc="-27" dirty="0">
                <a:solidFill>
                  <a:srgbClr val="FFFFFF"/>
                </a:solidFill>
                <a:latin typeface="Arial"/>
                <a:cs typeface="Arial"/>
              </a:rPr>
              <a:t>a</a:t>
            </a:r>
            <a:r>
              <a:rPr sz="933" b="1" spc="70" dirty="0">
                <a:solidFill>
                  <a:srgbClr val="FFFFFF"/>
                </a:solidFill>
                <a:latin typeface="Arial"/>
                <a:cs typeface="Arial"/>
              </a:rPr>
              <a:t>t</a:t>
            </a:r>
            <a:r>
              <a:rPr sz="933" b="1" spc="-27" dirty="0">
                <a:solidFill>
                  <a:srgbClr val="FFFFFF"/>
                </a:solidFill>
                <a:latin typeface="Arial"/>
                <a:cs typeface="Arial"/>
              </a:rPr>
              <a:t>i</a:t>
            </a:r>
            <a:r>
              <a:rPr sz="933" b="1" spc="-30" dirty="0">
                <a:solidFill>
                  <a:srgbClr val="FFFFFF"/>
                </a:solidFill>
                <a:latin typeface="Arial"/>
                <a:cs typeface="Arial"/>
              </a:rPr>
              <a:t>o</a:t>
            </a:r>
            <a:r>
              <a:rPr sz="933" b="1" spc="-17" dirty="0">
                <a:solidFill>
                  <a:srgbClr val="FFFFFF"/>
                </a:solidFill>
                <a:latin typeface="Arial"/>
                <a:cs typeface="Arial"/>
              </a:rPr>
              <a:t>n</a:t>
            </a:r>
            <a:r>
              <a:rPr sz="933" b="1" spc="-27" dirty="0">
                <a:solidFill>
                  <a:srgbClr val="FFFFFF"/>
                </a:solidFill>
                <a:latin typeface="Arial"/>
                <a:cs typeface="Arial"/>
              </a:rPr>
              <a:t> </a:t>
            </a:r>
            <a:r>
              <a:rPr sz="933" b="1" spc="-113" dirty="0">
                <a:solidFill>
                  <a:srgbClr val="FFFFFF"/>
                </a:solidFill>
                <a:latin typeface="Arial"/>
                <a:cs typeface="Arial"/>
              </a:rPr>
              <a:t>S</a:t>
            </a:r>
            <a:r>
              <a:rPr sz="933" b="1" dirty="0">
                <a:solidFill>
                  <a:srgbClr val="FFFFFF"/>
                </a:solidFill>
                <a:latin typeface="Arial"/>
                <a:cs typeface="Arial"/>
              </a:rPr>
              <a:t>y</a:t>
            </a:r>
            <a:r>
              <a:rPr sz="933" b="1" spc="-100" dirty="0">
                <a:solidFill>
                  <a:srgbClr val="FFFFFF"/>
                </a:solidFill>
                <a:latin typeface="Arial"/>
                <a:cs typeface="Arial"/>
              </a:rPr>
              <a:t>s</a:t>
            </a:r>
            <a:r>
              <a:rPr sz="933" b="1" spc="70" dirty="0">
                <a:solidFill>
                  <a:srgbClr val="FFFFFF"/>
                </a:solidFill>
                <a:latin typeface="Arial"/>
                <a:cs typeface="Arial"/>
              </a:rPr>
              <a:t>t</a:t>
            </a:r>
            <a:r>
              <a:rPr sz="933" b="1" spc="-13" dirty="0">
                <a:solidFill>
                  <a:srgbClr val="FFFFFF"/>
                </a:solidFill>
                <a:latin typeface="Arial"/>
                <a:cs typeface="Arial"/>
              </a:rPr>
              <a:t>e</a:t>
            </a:r>
            <a:r>
              <a:rPr sz="933" b="1" spc="-7" dirty="0">
                <a:solidFill>
                  <a:srgbClr val="FFFFFF"/>
                </a:solidFill>
                <a:latin typeface="Arial"/>
                <a:cs typeface="Arial"/>
              </a:rPr>
              <a:t>m</a:t>
            </a:r>
            <a:endParaRPr sz="933" dirty="0">
              <a:latin typeface="Arial"/>
              <a:cs typeface="Arial"/>
            </a:endParaRPr>
          </a:p>
        </p:txBody>
      </p:sp>
      <p:sp>
        <p:nvSpPr>
          <p:cNvPr id="40" name="object 40"/>
          <p:cNvSpPr txBox="1"/>
          <p:nvPr/>
        </p:nvSpPr>
        <p:spPr>
          <a:xfrm>
            <a:off x="1439237" y="971777"/>
            <a:ext cx="23707" cy="89768"/>
          </a:xfrm>
          <a:prstGeom prst="rect">
            <a:avLst/>
          </a:prstGeom>
        </p:spPr>
        <p:txBody>
          <a:bodyPr vert="horz" wrap="square" lIns="0" tIns="0" rIns="0" bIns="0" rtlCol="0">
            <a:spAutoFit/>
          </a:bodyPr>
          <a:lstStyle/>
          <a:p>
            <a:pPr>
              <a:lnSpc>
                <a:spcPts val="717"/>
              </a:lnSpc>
            </a:pPr>
            <a:r>
              <a:rPr sz="600" b="1" spc="-37" dirty="0">
                <a:solidFill>
                  <a:srgbClr val="004AAC"/>
                </a:solidFill>
                <a:latin typeface="Trebuchet MS"/>
                <a:cs typeface="Trebuchet MS"/>
              </a:rPr>
              <a:t>:</a:t>
            </a:r>
            <a:endParaRPr sz="600">
              <a:latin typeface="Trebuchet MS"/>
              <a:cs typeface="Trebuchet MS"/>
            </a:endParaRPr>
          </a:p>
        </p:txBody>
      </p:sp>
      <p:sp>
        <p:nvSpPr>
          <p:cNvPr id="39" name="object 39"/>
          <p:cNvSpPr/>
          <p:nvPr/>
        </p:nvSpPr>
        <p:spPr>
          <a:xfrm>
            <a:off x="379232" y="1066947"/>
            <a:ext cx="1978318" cy="1378831"/>
          </a:xfrm>
          <a:custGeom>
            <a:avLst/>
            <a:gdLst/>
            <a:ahLst/>
            <a:cxnLst/>
            <a:rect l="l" t="t" r="r" b="b"/>
            <a:pathLst>
              <a:path w="3030220" h="2423795">
                <a:moveTo>
                  <a:pt x="0" y="2423340"/>
                </a:moveTo>
                <a:lnTo>
                  <a:pt x="3029722" y="2423340"/>
                </a:lnTo>
                <a:lnTo>
                  <a:pt x="3029722" y="0"/>
                </a:lnTo>
                <a:lnTo>
                  <a:pt x="0" y="0"/>
                </a:lnTo>
                <a:lnTo>
                  <a:pt x="0" y="2423340"/>
                </a:lnTo>
                <a:close/>
              </a:path>
            </a:pathLst>
          </a:custGeom>
          <a:solidFill>
            <a:schemeClr val="tx2">
              <a:lumMod val="40000"/>
              <a:lumOff val="60000"/>
            </a:schemeClr>
          </a:solidFill>
        </p:spPr>
        <p:txBody>
          <a:bodyPr wrap="square" lIns="0" tIns="0" rIns="0" bIns="0" rtlCol="0"/>
          <a:lstStyle/>
          <a:p>
            <a:endParaRPr sz="1200" dirty="0"/>
          </a:p>
        </p:txBody>
      </p:sp>
      <p:sp>
        <p:nvSpPr>
          <p:cNvPr id="42" name="object 42"/>
          <p:cNvSpPr txBox="1"/>
          <p:nvPr/>
        </p:nvSpPr>
        <p:spPr>
          <a:xfrm>
            <a:off x="379233" y="1084231"/>
            <a:ext cx="1975922" cy="389123"/>
          </a:xfrm>
          <a:prstGeom prst="rect">
            <a:avLst/>
          </a:prstGeom>
          <a:solidFill>
            <a:schemeClr val="tx2">
              <a:lumMod val="75000"/>
            </a:schemeClr>
          </a:solidFill>
        </p:spPr>
        <p:txBody>
          <a:bodyPr vert="horz" wrap="square" lIns="0" tIns="75353" rIns="0" bIns="0" rtlCol="0">
            <a:spAutoFit/>
          </a:bodyPr>
          <a:lstStyle/>
          <a:p>
            <a:pPr marL="380596">
              <a:spcBef>
                <a:spcPts val="593"/>
              </a:spcBef>
            </a:pPr>
            <a:r>
              <a:rPr sz="767" b="1" spc="90" dirty="0">
                <a:solidFill>
                  <a:srgbClr val="FFFFFF"/>
                </a:solidFill>
                <a:latin typeface="Trebuchet MS"/>
                <a:cs typeface="Trebuchet MS"/>
              </a:rPr>
              <a:t>A</a:t>
            </a:r>
            <a:r>
              <a:rPr sz="767" b="1" spc="-53" dirty="0">
                <a:solidFill>
                  <a:srgbClr val="FFFFFF"/>
                </a:solidFill>
                <a:latin typeface="Trebuchet MS"/>
                <a:cs typeface="Trebuchet MS"/>
              </a:rPr>
              <a:t>. </a:t>
            </a:r>
            <a:r>
              <a:rPr sz="767" b="1" spc="110" dirty="0">
                <a:solidFill>
                  <a:srgbClr val="FFFFFF"/>
                </a:solidFill>
                <a:latin typeface="Trebuchet MS"/>
                <a:cs typeface="Trebuchet MS"/>
              </a:rPr>
              <a:t>C</a:t>
            </a:r>
            <a:r>
              <a:rPr sz="767" b="1" dirty="0">
                <a:solidFill>
                  <a:srgbClr val="FFFFFF"/>
                </a:solidFill>
                <a:latin typeface="Trebuchet MS"/>
                <a:cs typeface="Trebuchet MS"/>
              </a:rPr>
              <a:t>r</a:t>
            </a:r>
            <a:r>
              <a:rPr sz="767" b="1" spc="37" dirty="0">
                <a:solidFill>
                  <a:srgbClr val="FFFFFF"/>
                </a:solidFill>
                <a:latin typeface="Trebuchet MS"/>
                <a:cs typeface="Trebuchet MS"/>
              </a:rPr>
              <a:t>o</a:t>
            </a:r>
            <a:r>
              <a:rPr sz="767" b="1" spc="43" dirty="0">
                <a:solidFill>
                  <a:srgbClr val="FFFFFF"/>
                </a:solidFill>
                <a:latin typeface="Trebuchet MS"/>
                <a:cs typeface="Trebuchet MS"/>
              </a:rPr>
              <a:t>p</a:t>
            </a:r>
            <a:r>
              <a:rPr sz="767" b="1" spc="-53" dirty="0">
                <a:solidFill>
                  <a:srgbClr val="FFFFFF"/>
                </a:solidFill>
                <a:latin typeface="Trebuchet MS"/>
                <a:cs typeface="Trebuchet MS"/>
              </a:rPr>
              <a:t> </a:t>
            </a:r>
            <a:r>
              <a:rPr sz="767" b="1" spc="50" dirty="0">
                <a:solidFill>
                  <a:srgbClr val="FFFFFF"/>
                </a:solidFill>
                <a:latin typeface="Trebuchet MS"/>
                <a:cs typeface="Trebuchet MS"/>
              </a:rPr>
              <a:t>H</a:t>
            </a:r>
            <a:r>
              <a:rPr sz="767" b="1" spc="20" dirty="0">
                <a:solidFill>
                  <a:srgbClr val="FFFFFF"/>
                </a:solidFill>
                <a:latin typeface="Trebuchet MS"/>
                <a:cs typeface="Trebuchet MS"/>
              </a:rPr>
              <a:t>e</a:t>
            </a:r>
            <a:r>
              <a:rPr sz="767" b="1" spc="37" dirty="0">
                <a:solidFill>
                  <a:srgbClr val="FFFFFF"/>
                </a:solidFill>
                <a:latin typeface="Trebuchet MS"/>
                <a:cs typeface="Trebuchet MS"/>
              </a:rPr>
              <a:t>a</a:t>
            </a:r>
            <a:r>
              <a:rPr sz="767" b="1" spc="-20" dirty="0">
                <a:solidFill>
                  <a:srgbClr val="FFFFFF"/>
                </a:solidFill>
                <a:latin typeface="Trebuchet MS"/>
                <a:cs typeface="Trebuchet MS"/>
              </a:rPr>
              <a:t>l</a:t>
            </a:r>
            <a:r>
              <a:rPr sz="767" b="1" spc="-7" dirty="0">
                <a:solidFill>
                  <a:srgbClr val="FFFFFF"/>
                </a:solidFill>
                <a:latin typeface="Trebuchet MS"/>
                <a:cs typeface="Trebuchet MS"/>
              </a:rPr>
              <a:t>t</a:t>
            </a:r>
            <a:r>
              <a:rPr sz="767" b="1" spc="30" dirty="0">
                <a:solidFill>
                  <a:srgbClr val="FFFFFF"/>
                </a:solidFill>
                <a:latin typeface="Trebuchet MS"/>
                <a:cs typeface="Trebuchet MS"/>
              </a:rPr>
              <a:t>h</a:t>
            </a:r>
            <a:r>
              <a:rPr sz="767" b="1" spc="-53" dirty="0">
                <a:solidFill>
                  <a:srgbClr val="FFFFFF"/>
                </a:solidFill>
                <a:latin typeface="Trebuchet MS"/>
                <a:cs typeface="Trebuchet MS"/>
              </a:rPr>
              <a:t> </a:t>
            </a:r>
            <a:r>
              <a:rPr sz="767" b="1" spc="140" dirty="0">
                <a:solidFill>
                  <a:srgbClr val="FFFFFF"/>
                </a:solidFill>
                <a:latin typeface="Trebuchet MS"/>
                <a:cs typeface="Trebuchet MS"/>
              </a:rPr>
              <a:t>M</a:t>
            </a:r>
            <a:r>
              <a:rPr sz="767" b="1" spc="37" dirty="0">
                <a:solidFill>
                  <a:srgbClr val="FFFFFF"/>
                </a:solidFill>
                <a:latin typeface="Trebuchet MS"/>
                <a:cs typeface="Trebuchet MS"/>
              </a:rPr>
              <a:t>o</a:t>
            </a:r>
            <a:r>
              <a:rPr sz="767" b="1" spc="27" dirty="0">
                <a:solidFill>
                  <a:srgbClr val="FFFFFF"/>
                </a:solidFill>
                <a:latin typeface="Trebuchet MS"/>
                <a:cs typeface="Trebuchet MS"/>
              </a:rPr>
              <a:t>n</a:t>
            </a:r>
            <a:r>
              <a:rPr sz="767" b="1" spc="-23" dirty="0">
                <a:solidFill>
                  <a:srgbClr val="FFFFFF"/>
                </a:solidFill>
                <a:latin typeface="Trebuchet MS"/>
                <a:cs typeface="Trebuchet MS"/>
              </a:rPr>
              <a:t>i</a:t>
            </a:r>
            <a:r>
              <a:rPr sz="767" b="1" spc="-7" dirty="0">
                <a:solidFill>
                  <a:srgbClr val="FFFFFF"/>
                </a:solidFill>
                <a:latin typeface="Trebuchet MS"/>
                <a:cs typeface="Trebuchet MS"/>
              </a:rPr>
              <a:t>t</a:t>
            </a:r>
            <a:r>
              <a:rPr sz="767" b="1" spc="37" dirty="0">
                <a:solidFill>
                  <a:srgbClr val="FFFFFF"/>
                </a:solidFill>
                <a:latin typeface="Trebuchet MS"/>
                <a:cs typeface="Trebuchet MS"/>
              </a:rPr>
              <a:t>o</a:t>
            </a:r>
            <a:r>
              <a:rPr sz="767" b="1" dirty="0">
                <a:solidFill>
                  <a:srgbClr val="FFFFFF"/>
                </a:solidFill>
                <a:latin typeface="Trebuchet MS"/>
                <a:cs typeface="Trebuchet MS"/>
              </a:rPr>
              <a:t>r</a:t>
            </a:r>
            <a:r>
              <a:rPr sz="767" b="1" spc="-23" dirty="0">
                <a:solidFill>
                  <a:srgbClr val="FFFFFF"/>
                </a:solidFill>
                <a:latin typeface="Trebuchet MS"/>
                <a:cs typeface="Trebuchet MS"/>
              </a:rPr>
              <a:t>i</a:t>
            </a:r>
            <a:r>
              <a:rPr sz="767" b="1" spc="27" dirty="0">
                <a:solidFill>
                  <a:srgbClr val="FFFFFF"/>
                </a:solidFill>
                <a:latin typeface="Trebuchet MS"/>
                <a:cs typeface="Trebuchet MS"/>
              </a:rPr>
              <a:t>n</a:t>
            </a:r>
            <a:r>
              <a:rPr sz="767" b="1" spc="107" dirty="0">
                <a:solidFill>
                  <a:srgbClr val="FFFFFF"/>
                </a:solidFill>
                <a:latin typeface="Trebuchet MS"/>
                <a:cs typeface="Trebuchet MS"/>
              </a:rPr>
              <a:t>g</a:t>
            </a:r>
            <a:endParaRPr lang="en-IN" sz="767" b="1" spc="107" dirty="0">
              <a:solidFill>
                <a:srgbClr val="FFFFFF"/>
              </a:solidFill>
              <a:latin typeface="Trebuchet MS"/>
              <a:cs typeface="Trebuchet MS"/>
            </a:endParaRPr>
          </a:p>
          <a:p>
            <a:pPr marL="380596">
              <a:spcBef>
                <a:spcPts val="593"/>
              </a:spcBef>
            </a:pPr>
            <a:endParaRPr sz="767" dirty="0">
              <a:latin typeface="Trebuchet MS"/>
              <a:cs typeface="Trebuchet MS"/>
            </a:endParaRPr>
          </a:p>
        </p:txBody>
      </p:sp>
      <p:grpSp>
        <p:nvGrpSpPr>
          <p:cNvPr id="43" name="object 43"/>
          <p:cNvGrpSpPr/>
          <p:nvPr/>
        </p:nvGrpSpPr>
        <p:grpSpPr>
          <a:xfrm>
            <a:off x="379231" y="1069122"/>
            <a:ext cx="1973949" cy="2849188"/>
            <a:chOff x="696725" y="2582620"/>
            <a:chExt cx="2960925" cy="4273781"/>
          </a:xfrm>
          <a:solidFill>
            <a:schemeClr val="tx2">
              <a:lumMod val="40000"/>
              <a:lumOff val="60000"/>
            </a:schemeClr>
          </a:solidFill>
        </p:grpSpPr>
        <p:pic>
          <p:nvPicPr>
            <p:cNvPr id="44" name="object 44"/>
            <p:cNvPicPr/>
            <p:nvPr/>
          </p:nvPicPr>
          <p:blipFill>
            <a:blip r:embed="rId5" cstate="print"/>
            <a:stretch>
              <a:fillRect/>
            </a:stretch>
          </p:blipFill>
          <p:spPr>
            <a:xfrm>
              <a:off x="997328" y="2582620"/>
              <a:ext cx="65734" cy="65734"/>
            </a:xfrm>
            <a:prstGeom prst="rect">
              <a:avLst/>
            </a:prstGeom>
            <a:grpFill/>
          </p:spPr>
        </p:pic>
        <p:pic>
          <p:nvPicPr>
            <p:cNvPr id="45" name="object 45"/>
            <p:cNvPicPr/>
            <p:nvPr/>
          </p:nvPicPr>
          <p:blipFill>
            <a:blip r:embed="rId5" cstate="print"/>
            <a:stretch>
              <a:fillRect/>
            </a:stretch>
          </p:blipFill>
          <p:spPr>
            <a:xfrm>
              <a:off x="997328" y="3168594"/>
              <a:ext cx="65734" cy="65734"/>
            </a:xfrm>
            <a:prstGeom prst="rect">
              <a:avLst/>
            </a:prstGeom>
            <a:grpFill/>
          </p:spPr>
        </p:pic>
        <p:sp>
          <p:nvSpPr>
            <p:cNvPr id="46" name="object 46"/>
            <p:cNvSpPr/>
            <p:nvPr/>
          </p:nvSpPr>
          <p:spPr>
            <a:xfrm>
              <a:off x="696725" y="5382995"/>
              <a:ext cx="2960925" cy="1473406"/>
            </a:xfrm>
            <a:custGeom>
              <a:avLst/>
              <a:gdLst/>
              <a:ahLst/>
              <a:cxnLst/>
              <a:rect l="l" t="t" r="r" b="b"/>
              <a:pathLst>
                <a:path w="2703829" h="2199640">
                  <a:moveTo>
                    <a:pt x="0" y="2199290"/>
                  </a:moveTo>
                  <a:lnTo>
                    <a:pt x="2703809" y="2199290"/>
                  </a:lnTo>
                  <a:lnTo>
                    <a:pt x="2703809" y="0"/>
                  </a:lnTo>
                  <a:lnTo>
                    <a:pt x="0" y="0"/>
                  </a:lnTo>
                  <a:lnTo>
                    <a:pt x="0" y="2199290"/>
                  </a:lnTo>
                  <a:close/>
                </a:path>
              </a:pathLst>
            </a:custGeom>
            <a:grpFill/>
          </p:spPr>
          <p:txBody>
            <a:bodyPr wrap="square" lIns="0" tIns="0" rIns="0" bIns="0" rtlCol="0"/>
            <a:lstStyle/>
            <a:p>
              <a:endParaRPr sz="1200" dirty="0"/>
            </a:p>
          </p:txBody>
        </p:sp>
      </p:grpSp>
      <p:sp>
        <p:nvSpPr>
          <p:cNvPr id="47" name="object 47"/>
          <p:cNvSpPr txBox="1"/>
          <p:nvPr/>
        </p:nvSpPr>
        <p:spPr>
          <a:xfrm>
            <a:off x="760690" y="1610981"/>
            <a:ext cx="1609937" cy="783698"/>
          </a:xfrm>
          <a:prstGeom prst="rect">
            <a:avLst/>
          </a:prstGeom>
        </p:spPr>
        <p:txBody>
          <a:bodyPr vert="horz" wrap="square" lIns="0" tIns="8467" rIns="0" bIns="0" rtlCol="0">
            <a:spAutoFit/>
          </a:bodyPr>
          <a:lstStyle/>
          <a:p>
            <a:pPr marR="291691">
              <a:lnSpc>
                <a:spcPct val="116500"/>
              </a:lnSpc>
              <a:spcBef>
                <a:spcPts val="67"/>
              </a:spcBef>
            </a:pPr>
            <a:r>
              <a:rPr sz="1100" b="1" spc="120" dirty="0">
                <a:latin typeface="Trebuchet MS"/>
                <a:cs typeface="Trebuchet MS"/>
              </a:rPr>
              <a:t>A</a:t>
            </a:r>
            <a:r>
              <a:rPr sz="1100" b="1" spc="140" dirty="0">
                <a:latin typeface="Trebuchet MS"/>
                <a:cs typeface="Trebuchet MS"/>
              </a:rPr>
              <a:t>ss</a:t>
            </a:r>
            <a:r>
              <a:rPr sz="1100" b="1" spc="20" dirty="0">
                <a:latin typeface="Trebuchet MS"/>
                <a:cs typeface="Trebuchet MS"/>
              </a:rPr>
              <a:t>e</a:t>
            </a:r>
            <a:r>
              <a:rPr sz="1100" b="1" spc="140" dirty="0">
                <a:latin typeface="Trebuchet MS"/>
                <a:cs typeface="Trebuchet MS"/>
              </a:rPr>
              <a:t>s</a:t>
            </a:r>
            <a:r>
              <a:rPr sz="1100" b="1" spc="143" dirty="0">
                <a:latin typeface="Trebuchet MS"/>
                <a:cs typeface="Trebuchet MS"/>
              </a:rPr>
              <a:t>s</a:t>
            </a:r>
            <a:r>
              <a:rPr sz="1100" b="1" spc="-76" dirty="0">
                <a:latin typeface="Trebuchet MS"/>
                <a:cs typeface="Trebuchet MS"/>
              </a:rPr>
              <a:t> </a:t>
            </a:r>
            <a:r>
              <a:rPr sz="1100" b="1" spc="76" dirty="0">
                <a:latin typeface="Trebuchet MS"/>
                <a:cs typeface="Trebuchet MS"/>
              </a:rPr>
              <a:t>c</a:t>
            </a:r>
            <a:r>
              <a:rPr sz="1100" b="1" spc="-3" dirty="0">
                <a:latin typeface="Trebuchet MS"/>
                <a:cs typeface="Trebuchet MS"/>
              </a:rPr>
              <a:t>r</a:t>
            </a:r>
            <a:r>
              <a:rPr sz="1100" b="1" spc="47" dirty="0">
                <a:latin typeface="Trebuchet MS"/>
                <a:cs typeface="Trebuchet MS"/>
              </a:rPr>
              <a:t>o</a:t>
            </a:r>
            <a:r>
              <a:rPr sz="1100" b="1" spc="53" dirty="0">
                <a:latin typeface="Trebuchet MS"/>
                <a:cs typeface="Trebuchet MS"/>
              </a:rPr>
              <a:t>p</a:t>
            </a:r>
            <a:r>
              <a:rPr sz="1100" b="1" spc="-76" dirty="0">
                <a:latin typeface="Trebuchet MS"/>
                <a:cs typeface="Trebuchet MS"/>
              </a:rPr>
              <a:t> </a:t>
            </a:r>
            <a:r>
              <a:rPr sz="1100" b="1" spc="30" dirty="0">
                <a:latin typeface="Trebuchet MS"/>
                <a:cs typeface="Trebuchet MS"/>
              </a:rPr>
              <a:t>h</a:t>
            </a:r>
            <a:r>
              <a:rPr sz="1100" b="1" spc="20" dirty="0">
                <a:latin typeface="Trebuchet MS"/>
                <a:cs typeface="Trebuchet MS"/>
              </a:rPr>
              <a:t>e</a:t>
            </a:r>
            <a:r>
              <a:rPr sz="1100" b="1" spc="47" dirty="0">
                <a:latin typeface="Trebuchet MS"/>
                <a:cs typeface="Trebuchet MS"/>
              </a:rPr>
              <a:t>a</a:t>
            </a:r>
            <a:r>
              <a:rPr sz="1100" b="1" spc="-27" dirty="0">
                <a:latin typeface="Trebuchet MS"/>
                <a:cs typeface="Trebuchet MS"/>
              </a:rPr>
              <a:t>l</a:t>
            </a:r>
            <a:r>
              <a:rPr sz="1100" b="1" spc="-13" dirty="0">
                <a:latin typeface="Trebuchet MS"/>
                <a:cs typeface="Trebuchet MS"/>
              </a:rPr>
              <a:t>t</a:t>
            </a:r>
            <a:r>
              <a:rPr sz="1100" b="1" spc="20" dirty="0">
                <a:latin typeface="Trebuchet MS"/>
                <a:cs typeface="Trebuchet MS"/>
              </a:rPr>
              <a:t>h  </a:t>
            </a:r>
            <a:r>
              <a:rPr sz="1100" b="1" spc="17" dirty="0">
                <a:latin typeface="Trebuchet MS"/>
                <a:cs typeface="Trebuchet MS"/>
              </a:rPr>
              <a:t>f</a:t>
            </a:r>
            <a:r>
              <a:rPr sz="1100" b="1" spc="-3" dirty="0">
                <a:latin typeface="Trebuchet MS"/>
                <a:cs typeface="Trebuchet MS"/>
              </a:rPr>
              <a:t>r</a:t>
            </a:r>
            <a:r>
              <a:rPr sz="1100" b="1" spc="47" dirty="0">
                <a:latin typeface="Trebuchet MS"/>
                <a:cs typeface="Trebuchet MS"/>
              </a:rPr>
              <a:t>o</a:t>
            </a:r>
            <a:r>
              <a:rPr sz="1100" b="1" spc="57" dirty="0">
                <a:latin typeface="Trebuchet MS"/>
                <a:cs typeface="Trebuchet MS"/>
              </a:rPr>
              <a:t>m</a:t>
            </a:r>
            <a:r>
              <a:rPr sz="1100" b="1" spc="-76" dirty="0">
                <a:latin typeface="Trebuchet MS"/>
                <a:cs typeface="Trebuchet MS"/>
              </a:rPr>
              <a:t> </a:t>
            </a:r>
            <a:r>
              <a:rPr sz="1100" b="1" spc="140" dirty="0">
                <a:latin typeface="Trebuchet MS"/>
                <a:cs typeface="Trebuchet MS"/>
              </a:rPr>
              <a:t>s</a:t>
            </a:r>
            <a:r>
              <a:rPr sz="1100" b="1" spc="20" dirty="0">
                <a:latin typeface="Trebuchet MS"/>
                <a:cs typeface="Trebuchet MS"/>
              </a:rPr>
              <a:t>e</a:t>
            </a:r>
            <a:r>
              <a:rPr sz="1100" b="1" spc="30" dirty="0">
                <a:latin typeface="Trebuchet MS"/>
                <a:cs typeface="Trebuchet MS"/>
              </a:rPr>
              <a:t>n</a:t>
            </a:r>
            <a:r>
              <a:rPr sz="1100" b="1" spc="140" dirty="0">
                <a:latin typeface="Trebuchet MS"/>
                <a:cs typeface="Trebuchet MS"/>
              </a:rPr>
              <a:t>s</a:t>
            </a:r>
            <a:r>
              <a:rPr sz="1100" b="1" spc="47" dirty="0">
                <a:latin typeface="Trebuchet MS"/>
                <a:cs typeface="Trebuchet MS"/>
              </a:rPr>
              <a:t>o</a:t>
            </a:r>
            <a:r>
              <a:rPr sz="1100" b="1" dirty="0">
                <a:latin typeface="Trebuchet MS"/>
                <a:cs typeface="Trebuchet MS"/>
              </a:rPr>
              <a:t>r</a:t>
            </a:r>
            <a:r>
              <a:rPr sz="1100" b="1" spc="-76" dirty="0">
                <a:latin typeface="Trebuchet MS"/>
                <a:cs typeface="Trebuchet MS"/>
              </a:rPr>
              <a:t> </a:t>
            </a:r>
            <a:r>
              <a:rPr sz="1100" b="1" spc="53" dirty="0">
                <a:latin typeface="Trebuchet MS"/>
                <a:cs typeface="Trebuchet MS"/>
              </a:rPr>
              <a:t>d</a:t>
            </a:r>
            <a:r>
              <a:rPr sz="1100" b="1" spc="47" dirty="0">
                <a:latin typeface="Trebuchet MS"/>
                <a:cs typeface="Trebuchet MS"/>
              </a:rPr>
              <a:t>a</a:t>
            </a:r>
            <a:r>
              <a:rPr sz="1100" b="1" spc="-13" dirty="0">
                <a:latin typeface="Trebuchet MS"/>
                <a:cs typeface="Trebuchet MS"/>
              </a:rPr>
              <a:t>t</a:t>
            </a:r>
            <a:r>
              <a:rPr sz="1100" b="1" spc="47" dirty="0">
                <a:latin typeface="Trebuchet MS"/>
                <a:cs typeface="Trebuchet MS"/>
              </a:rPr>
              <a:t>a</a:t>
            </a:r>
            <a:r>
              <a:rPr sz="1100" b="1" spc="-80" dirty="0">
                <a:latin typeface="Trebuchet MS"/>
                <a:cs typeface="Trebuchet MS"/>
              </a:rPr>
              <a:t>.</a:t>
            </a:r>
            <a:endParaRPr sz="1100" dirty="0">
              <a:latin typeface="Trebuchet MS"/>
              <a:cs typeface="Trebuchet MS"/>
            </a:endParaRPr>
          </a:p>
          <a:p>
            <a:pPr marR="3387">
              <a:lnSpc>
                <a:spcPct val="116500"/>
              </a:lnSpc>
            </a:pPr>
            <a:r>
              <a:rPr sz="1100" b="1" spc="87" dirty="0">
                <a:latin typeface="Trebuchet MS"/>
                <a:cs typeface="Trebuchet MS"/>
              </a:rPr>
              <a:t>D</a:t>
            </a:r>
            <a:r>
              <a:rPr sz="1100" b="1" spc="20" dirty="0">
                <a:latin typeface="Trebuchet MS"/>
                <a:cs typeface="Trebuchet MS"/>
              </a:rPr>
              <a:t>e</a:t>
            </a:r>
            <a:r>
              <a:rPr sz="1100" b="1" spc="-13" dirty="0">
                <a:latin typeface="Trebuchet MS"/>
                <a:cs typeface="Trebuchet MS"/>
              </a:rPr>
              <a:t>t</a:t>
            </a:r>
            <a:r>
              <a:rPr sz="1100" b="1" spc="20" dirty="0">
                <a:latin typeface="Trebuchet MS"/>
                <a:cs typeface="Trebuchet MS"/>
              </a:rPr>
              <a:t>e</a:t>
            </a:r>
            <a:r>
              <a:rPr sz="1100" b="1" spc="76" dirty="0">
                <a:latin typeface="Trebuchet MS"/>
                <a:cs typeface="Trebuchet MS"/>
              </a:rPr>
              <a:t>c</a:t>
            </a:r>
            <a:r>
              <a:rPr sz="1100" b="1" spc="-10" dirty="0">
                <a:latin typeface="Trebuchet MS"/>
                <a:cs typeface="Trebuchet MS"/>
              </a:rPr>
              <a:t>t</a:t>
            </a:r>
            <a:r>
              <a:rPr sz="1100" b="1" spc="-76" dirty="0">
                <a:latin typeface="Trebuchet MS"/>
                <a:cs typeface="Trebuchet MS"/>
              </a:rPr>
              <a:t> </a:t>
            </a:r>
            <a:r>
              <a:rPr sz="1100" b="1" spc="47" dirty="0">
                <a:latin typeface="Trebuchet MS"/>
                <a:cs typeface="Trebuchet MS"/>
              </a:rPr>
              <a:t>a</a:t>
            </a:r>
            <a:r>
              <a:rPr sz="1100" b="1" spc="30" dirty="0">
                <a:latin typeface="Trebuchet MS"/>
                <a:cs typeface="Trebuchet MS"/>
              </a:rPr>
              <a:t>n</a:t>
            </a:r>
            <a:r>
              <a:rPr sz="1100" b="1" spc="47" dirty="0">
                <a:latin typeface="Trebuchet MS"/>
                <a:cs typeface="Trebuchet MS"/>
              </a:rPr>
              <a:t>o</a:t>
            </a:r>
            <a:r>
              <a:rPr sz="1100" b="1" spc="53" dirty="0">
                <a:latin typeface="Trebuchet MS"/>
                <a:cs typeface="Trebuchet MS"/>
              </a:rPr>
              <a:t>m</a:t>
            </a:r>
            <a:r>
              <a:rPr sz="1100" b="1" spc="47" dirty="0">
                <a:latin typeface="Trebuchet MS"/>
                <a:cs typeface="Trebuchet MS"/>
              </a:rPr>
              <a:t>a</a:t>
            </a:r>
            <a:r>
              <a:rPr sz="1100" b="1" spc="-27" dirty="0">
                <a:latin typeface="Trebuchet MS"/>
                <a:cs typeface="Trebuchet MS"/>
              </a:rPr>
              <a:t>l</a:t>
            </a:r>
            <a:r>
              <a:rPr sz="1100" b="1" spc="-30" dirty="0">
                <a:latin typeface="Trebuchet MS"/>
                <a:cs typeface="Trebuchet MS"/>
              </a:rPr>
              <a:t>i</a:t>
            </a:r>
            <a:r>
              <a:rPr sz="1100" b="1" spc="20" dirty="0">
                <a:latin typeface="Trebuchet MS"/>
                <a:cs typeface="Trebuchet MS"/>
              </a:rPr>
              <a:t>e</a:t>
            </a:r>
            <a:r>
              <a:rPr sz="1100" b="1" spc="143" dirty="0">
                <a:latin typeface="Trebuchet MS"/>
                <a:cs typeface="Trebuchet MS"/>
              </a:rPr>
              <a:t>s</a:t>
            </a:r>
            <a:r>
              <a:rPr sz="1100" b="1" spc="-76" dirty="0">
                <a:latin typeface="Trebuchet MS"/>
                <a:cs typeface="Trebuchet MS"/>
              </a:rPr>
              <a:t> </a:t>
            </a:r>
            <a:r>
              <a:rPr sz="1100" b="1" spc="30" dirty="0">
                <a:latin typeface="Trebuchet MS"/>
                <a:cs typeface="Trebuchet MS"/>
              </a:rPr>
              <a:t>u</a:t>
            </a:r>
            <a:r>
              <a:rPr sz="1100" b="1" spc="140" dirty="0">
                <a:latin typeface="Trebuchet MS"/>
                <a:cs typeface="Trebuchet MS"/>
              </a:rPr>
              <a:t>s</a:t>
            </a:r>
            <a:r>
              <a:rPr sz="1100" b="1" spc="-30" dirty="0">
                <a:latin typeface="Trebuchet MS"/>
                <a:cs typeface="Trebuchet MS"/>
              </a:rPr>
              <a:t>i</a:t>
            </a:r>
            <a:r>
              <a:rPr sz="1100" b="1" spc="30" dirty="0">
                <a:latin typeface="Trebuchet MS"/>
                <a:cs typeface="Trebuchet MS"/>
              </a:rPr>
              <a:t>n</a:t>
            </a:r>
            <a:r>
              <a:rPr sz="1100" b="1" spc="103" dirty="0">
                <a:latin typeface="Trebuchet MS"/>
                <a:cs typeface="Trebuchet MS"/>
              </a:rPr>
              <a:t>g  ML</a:t>
            </a:r>
            <a:r>
              <a:rPr sz="1100" b="1" spc="-80" dirty="0">
                <a:latin typeface="Trebuchet MS"/>
                <a:cs typeface="Trebuchet MS"/>
              </a:rPr>
              <a:t> </a:t>
            </a:r>
            <a:r>
              <a:rPr sz="1100" b="1" spc="30" dirty="0">
                <a:latin typeface="Trebuchet MS"/>
                <a:cs typeface="Trebuchet MS"/>
              </a:rPr>
              <a:t>models.</a:t>
            </a:r>
            <a:endParaRPr sz="1100" dirty="0">
              <a:latin typeface="Trebuchet MS"/>
              <a:cs typeface="Trebuchet MS"/>
            </a:endParaRPr>
          </a:p>
        </p:txBody>
      </p:sp>
      <p:sp>
        <p:nvSpPr>
          <p:cNvPr id="48" name="object 48"/>
          <p:cNvSpPr txBox="1"/>
          <p:nvPr/>
        </p:nvSpPr>
        <p:spPr>
          <a:xfrm>
            <a:off x="720652" y="3055236"/>
            <a:ext cx="1280144" cy="130805"/>
          </a:xfrm>
          <a:prstGeom prst="rect">
            <a:avLst/>
          </a:prstGeom>
        </p:spPr>
        <p:txBody>
          <a:bodyPr vert="horz" wrap="square" lIns="0" tIns="7620" rIns="0" bIns="0" rtlCol="0">
            <a:spAutoFit/>
          </a:bodyPr>
          <a:lstStyle/>
          <a:p>
            <a:pPr>
              <a:spcBef>
                <a:spcPts val="60"/>
              </a:spcBef>
            </a:pPr>
            <a:r>
              <a:rPr sz="800" b="1" spc="23" dirty="0">
                <a:solidFill>
                  <a:srgbClr val="004AAC"/>
                </a:solidFill>
                <a:latin typeface="Trebuchet MS"/>
                <a:cs typeface="Trebuchet MS"/>
              </a:rPr>
              <a:t>R</a:t>
            </a:r>
            <a:r>
              <a:rPr sz="800" b="1" spc="10" dirty="0">
                <a:solidFill>
                  <a:srgbClr val="004AAC"/>
                </a:solidFill>
                <a:latin typeface="Trebuchet MS"/>
                <a:cs typeface="Trebuchet MS"/>
              </a:rPr>
              <a:t>e</a:t>
            </a:r>
            <a:r>
              <a:rPr sz="800" b="1" spc="47" dirty="0">
                <a:solidFill>
                  <a:srgbClr val="004AAC"/>
                </a:solidFill>
                <a:latin typeface="Trebuchet MS"/>
                <a:cs typeface="Trebuchet MS"/>
              </a:rPr>
              <a:t>c</a:t>
            </a:r>
            <a:r>
              <a:rPr sz="800" b="1" spc="27" dirty="0">
                <a:solidFill>
                  <a:srgbClr val="004AAC"/>
                </a:solidFill>
                <a:latin typeface="Trebuchet MS"/>
                <a:cs typeface="Trebuchet MS"/>
              </a:rPr>
              <a:t>o</a:t>
            </a:r>
            <a:r>
              <a:rPr sz="800" b="1" spc="30" dirty="0">
                <a:solidFill>
                  <a:srgbClr val="004AAC"/>
                </a:solidFill>
                <a:latin typeface="Trebuchet MS"/>
                <a:cs typeface="Trebuchet MS"/>
              </a:rPr>
              <a:t>mm</a:t>
            </a:r>
            <a:r>
              <a:rPr sz="800" b="1" spc="10" dirty="0">
                <a:solidFill>
                  <a:srgbClr val="004AAC"/>
                </a:solidFill>
                <a:latin typeface="Trebuchet MS"/>
                <a:cs typeface="Trebuchet MS"/>
              </a:rPr>
              <a:t>e</a:t>
            </a:r>
            <a:r>
              <a:rPr sz="800" b="1" spc="13" dirty="0">
                <a:solidFill>
                  <a:srgbClr val="004AAC"/>
                </a:solidFill>
                <a:latin typeface="Trebuchet MS"/>
                <a:cs typeface="Trebuchet MS"/>
              </a:rPr>
              <a:t>n</a:t>
            </a:r>
            <a:r>
              <a:rPr sz="800" b="1" spc="33" dirty="0">
                <a:solidFill>
                  <a:srgbClr val="004AAC"/>
                </a:solidFill>
                <a:latin typeface="Trebuchet MS"/>
                <a:cs typeface="Trebuchet MS"/>
              </a:rPr>
              <a:t>d</a:t>
            </a:r>
            <a:r>
              <a:rPr sz="800" b="1" spc="27" dirty="0">
                <a:solidFill>
                  <a:srgbClr val="004AAC"/>
                </a:solidFill>
                <a:latin typeface="Trebuchet MS"/>
                <a:cs typeface="Trebuchet MS"/>
              </a:rPr>
              <a:t>a</a:t>
            </a:r>
            <a:r>
              <a:rPr sz="800" b="1" spc="-13" dirty="0">
                <a:solidFill>
                  <a:srgbClr val="004AAC"/>
                </a:solidFill>
                <a:latin typeface="Trebuchet MS"/>
                <a:cs typeface="Trebuchet MS"/>
              </a:rPr>
              <a:t>t</a:t>
            </a:r>
            <a:r>
              <a:rPr sz="800" b="1" spc="-27" dirty="0">
                <a:solidFill>
                  <a:srgbClr val="004AAC"/>
                </a:solidFill>
                <a:latin typeface="Trebuchet MS"/>
                <a:cs typeface="Trebuchet MS"/>
              </a:rPr>
              <a:t>i</a:t>
            </a:r>
            <a:r>
              <a:rPr sz="800" b="1" spc="27" dirty="0">
                <a:solidFill>
                  <a:srgbClr val="004AAC"/>
                </a:solidFill>
                <a:latin typeface="Trebuchet MS"/>
                <a:cs typeface="Trebuchet MS"/>
              </a:rPr>
              <a:t>o</a:t>
            </a:r>
            <a:r>
              <a:rPr sz="800" b="1" spc="17" dirty="0">
                <a:solidFill>
                  <a:srgbClr val="004AAC"/>
                </a:solidFill>
                <a:latin typeface="Trebuchet MS"/>
                <a:cs typeface="Trebuchet MS"/>
              </a:rPr>
              <a:t>n</a:t>
            </a:r>
            <a:r>
              <a:rPr sz="800" b="1" spc="-53" dirty="0">
                <a:solidFill>
                  <a:srgbClr val="004AAC"/>
                </a:solidFill>
                <a:latin typeface="Trebuchet MS"/>
                <a:cs typeface="Trebuchet MS"/>
              </a:rPr>
              <a:t> </a:t>
            </a:r>
            <a:r>
              <a:rPr sz="800" b="1" spc="23" dirty="0">
                <a:solidFill>
                  <a:srgbClr val="004AAC"/>
                </a:solidFill>
                <a:latin typeface="Trebuchet MS"/>
                <a:cs typeface="Trebuchet MS"/>
              </a:rPr>
              <a:t>E</a:t>
            </a:r>
            <a:r>
              <a:rPr sz="800" b="1" spc="13" dirty="0">
                <a:solidFill>
                  <a:srgbClr val="004AAC"/>
                </a:solidFill>
                <a:latin typeface="Trebuchet MS"/>
                <a:cs typeface="Trebuchet MS"/>
              </a:rPr>
              <a:t>n</a:t>
            </a:r>
            <a:r>
              <a:rPr sz="800" b="1" spc="87" dirty="0">
                <a:solidFill>
                  <a:srgbClr val="004AAC"/>
                </a:solidFill>
                <a:latin typeface="Trebuchet MS"/>
                <a:cs typeface="Trebuchet MS"/>
              </a:rPr>
              <a:t>g</a:t>
            </a:r>
            <a:r>
              <a:rPr sz="800" b="1" spc="-27" dirty="0">
                <a:solidFill>
                  <a:srgbClr val="004AAC"/>
                </a:solidFill>
                <a:latin typeface="Trebuchet MS"/>
                <a:cs typeface="Trebuchet MS"/>
              </a:rPr>
              <a:t>i</a:t>
            </a:r>
            <a:r>
              <a:rPr sz="800" b="1" spc="13" dirty="0">
                <a:solidFill>
                  <a:srgbClr val="004AAC"/>
                </a:solidFill>
                <a:latin typeface="Trebuchet MS"/>
                <a:cs typeface="Trebuchet MS"/>
              </a:rPr>
              <a:t>n</a:t>
            </a:r>
            <a:r>
              <a:rPr sz="800" b="1" spc="10" dirty="0">
                <a:solidFill>
                  <a:srgbClr val="004AAC"/>
                </a:solidFill>
                <a:latin typeface="Trebuchet MS"/>
                <a:cs typeface="Trebuchet MS"/>
              </a:rPr>
              <a:t>e</a:t>
            </a:r>
            <a:r>
              <a:rPr sz="800" b="1" spc="-53" dirty="0">
                <a:solidFill>
                  <a:srgbClr val="004AAC"/>
                </a:solidFill>
                <a:latin typeface="Trebuchet MS"/>
                <a:cs typeface="Trebuchet MS"/>
              </a:rPr>
              <a:t>:</a:t>
            </a:r>
            <a:endParaRPr sz="800" dirty="0">
              <a:latin typeface="Trebuchet MS"/>
              <a:cs typeface="Trebuchet MS"/>
            </a:endParaRPr>
          </a:p>
        </p:txBody>
      </p:sp>
      <p:sp>
        <p:nvSpPr>
          <p:cNvPr id="49" name="object 49"/>
          <p:cNvSpPr/>
          <p:nvPr/>
        </p:nvSpPr>
        <p:spPr>
          <a:xfrm>
            <a:off x="385891" y="2754830"/>
            <a:ext cx="1967290" cy="250002"/>
          </a:xfrm>
          <a:custGeom>
            <a:avLst/>
            <a:gdLst/>
            <a:ahLst/>
            <a:cxnLst/>
            <a:rect l="l" t="t" r="r" b="b"/>
            <a:pathLst>
              <a:path w="2690495" h="443229">
                <a:moveTo>
                  <a:pt x="2690447" y="442644"/>
                </a:moveTo>
                <a:lnTo>
                  <a:pt x="0" y="442644"/>
                </a:lnTo>
                <a:lnTo>
                  <a:pt x="0" y="0"/>
                </a:lnTo>
                <a:lnTo>
                  <a:pt x="2690447" y="0"/>
                </a:lnTo>
                <a:lnTo>
                  <a:pt x="2690447" y="442644"/>
                </a:lnTo>
                <a:close/>
              </a:path>
            </a:pathLst>
          </a:custGeom>
          <a:solidFill>
            <a:schemeClr val="tx2">
              <a:lumMod val="75000"/>
            </a:schemeClr>
          </a:solidFill>
        </p:spPr>
        <p:txBody>
          <a:bodyPr wrap="square" lIns="0" tIns="0" rIns="0" bIns="0" rtlCol="0"/>
          <a:lstStyle/>
          <a:p>
            <a:pPr algn="ctr"/>
            <a:r>
              <a:rPr lang="en-IN" sz="1400" dirty="0">
                <a:solidFill>
                  <a:schemeClr val="bg1"/>
                </a:solidFill>
              </a:rPr>
              <a:t>B. Yield Maximization</a:t>
            </a:r>
            <a:endParaRPr sz="1400" dirty="0">
              <a:solidFill>
                <a:schemeClr val="bg1"/>
              </a:solidFill>
            </a:endParaRPr>
          </a:p>
        </p:txBody>
      </p:sp>
      <p:sp>
        <p:nvSpPr>
          <p:cNvPr id="51" name="object 51"/>
          <p:cNvSpPr txBox="1"/>
          <p:nvPr/>
        </p:nvSpPr>
        <p:spPr>
          <a:xfrm>
            <a:off x="708367" y="3216022"/>
            <a:ext cx="1304713" cy="652166"/>
          </a:xfrm>
          <a:prstGeom prst="rect">
            <a:avLst/>
          </a:prstGeom>
        </p:spPr>
        <p:txBody>
          <a:bodyPr vert="horz" wrap="square" lIns="0" tIns="7620" rIns="0" bIns="0" rtlCol="0">
            <a:spAutoFit/>
          </a:bodyPr>
          <a:lstStyle/>
          <a:p>
            <a:pPr marR="3387">
              <a:lnSpc>
                <a:spcPct val="119300"/>
              </a:lnSpc>
              <a:spcBef>
                <a:spcPts val="60"/>
              </a:spcBef>
            </a:pPr>
            <a:r>
              <a:rPr sz="900" b="1" spc="53" dirty="0">
                <a:latin typeface="Trebuchet MS"/>
                <a:cs typeface="Trebuchet MS"/>
              </a:rPr>
              <a:t>R</a:t>
            </a:r>
            <a:r>
              <a:rPr sz="900" b="1" spc="33" dirty="0">
                <a:latin typeface="Trebuchet MS"/>
                <a:cs typeface="Trebuchet MS"/>
              </a:rPr>
              <a:t>e</a:t>
            </a:r>
            <a:r>
              <a:rPr sz="900" b="1" spc="80" dirty="0">
                <a:latin typeface="Trebuchet MS"/>
                <a:cs typeface="Trebuchet MS"/>
              </a:rPr>
              <a:t>c</a:t>
            </a:r>
            <a:r>
              <a:rPr sz="900" b="1" spc="57" dirty="0">
                <a:latin typeface="Trebuchet MS"/>
                <a:cs typeface="Trebuchet MS"/>
              </a:rPr>
              <a:t>o</a:t>
            </a:r>
            <a:r>
              <a:rPr sz="900" b="1" spc="67" dirty="0">
                <a:latin typeface="Trebuchet MS"/>
                <a:cs typeface="Trebuchet MS"/>
              </a:rPr>
              <a:t>mm</a:t>
            </a:r>
            <a:r>
              <a:rPr sz="900" b="1" spc="33" dirty="0">
                <a:latin typeface="Trebuchet MS"/>
                <a:cs typeface="Trebuchet MS"/>
              </a:rPr>
              <a:t>e</a:t>
            </a:r>
            <a:r>
              <a:rPr sz="900" b="1" spc="40" dirty="0">
                <a:latin typeface="Trebuchet MS"/>
                <a:cs typeface="Trebuchet MS"/>
              </a:rPr>
              <a:t>n</a:t>
            </a:r>
            <a:r>
              <a:rPr sz="900" b="1" spc="63" dirty="0">
                <a:latin typeface="Trebuchet MS"/>
                <a:cs typeface="Trebuchet MS"/>
              </a:rPr>
              <a:t>d</a:t>
            </a:r>
            <a:r>
              <a:rPr sz="900" b="1" spc="-60" dirty="0">
                <a:latin typeface="Trebuchet MS"/>
                <a:cs typeface="Trebuchet MS"/>
              </a:rPr>
              <a:t> </a:t>
            </a:r>
            <a:r>
              <a:rPr sz="900" b="1" spc="57" dirty="0">
                <a:latin typeface="Trebuchet MS"/>
                <a:cs typeface="Trebuchet MS"/>
              </a:rPr>
              <a:t>p</a:t>
            </a:r>
            <a:r>
              <a:rPr sz="900" b="1" spc="-17" dirty="0">
                <a:latin typeface="Trebuchet MS"/>
                <a:cs typeface="Trebuchet MS"/>
              </a:rPr>
              <a:t>l</a:t>
            </a:r>
            <a:r>
              <a:rPr sz="900" b="1" spc="53" dirty="0">
                <a:latin typeface="Trebuchet MS"/>
                <a:cs typeface="Trebuchet MS"/>
              </a:rPr>
              <a:t>a</a:t>
            </a:r>
            <a:r>
              <a:rPr sz="900" b="1" spc="40" dirty="0">
                <a:latin typeface="Trebuchet MS"/>
                <a:cs typeface="Trebuchet MS"/>
              </a:rPr>
              <a:t>n</a:t>
            </a:r>
            <a:r>
              <a:rPr sz="900" b="1" dirty="0">
                <a:latin typeface="Trebuchet MS"/>
                <a:cs typeface="Trebuchet MS"/>
              </a:rPr>
              <a:t>t</a:t>
            </a:r>
            <a:r>
              <a:rPr sz="900" b="1" spc="-20" dirty="0">
                <a:latin typeface="Trebuchet MS"/>
                <a:cs typeface="Trebuchet MS"/>
              </a:rPr>
              <a:t>i</a:t>
            </a:r>
            <a:r>
              <a:rPr sz="900" b="1" spc="40" dirty="0">
                <a:latin typeface="Trebuchet MS"/>
                <a:cs typeface="Trebuchet MS"/>
              </a:rPr>
              <a:t>n</a:t>
            </a:r>
            <a:r>
              <a:rPr sz="900" b="1" spc="130" dirty="0">
                <a:latin typeface="Trebuchet MS"/>
                <a:cs typeface="Trebuchet MS"/>
              </a:rPr>
              <a:t>g</a:t>
            </a:r>
            <a:r>
              <a:rPr sz="900" b="1" spc="-47" dirty="0">
                <a:latin typeface="Trebuchet MS"/>
                <a:cs typeface="Trebuchet MS"/>
              </a:rPr>
              <a:t>,  </a:t>
            </a:r>
            <a:r>
              <a:rPr sz="900" b="1" spc="17" dirty="0">
                <a:latin typeface="Trebuchet MS"/>
                <a:cs typeface="Trebuchet MS"/>
              </a:rPr>
              <a:t>irrigation,</a:t>
            </a:r>
            <a:r>
              <a:rPr sz="900" b="1" spc="-67" dirty="0">
                <a:latin typeface="Trebuchet MS"/>
                <a:cs typeface="Trebuchet MS"/>
              </a:rPr>
              <a:t> </a:t>
            </a:r>
            <a:r>
              <a:rPr sz="900" b="1" spc="53" dirty="0">
                <a:latin typeface="Trebuchet MS"/>
                <a:cs typeface="Trebuchet MS"/>
              </a:rPr>
              <a:t>and</a:t>
            </a:r>
            <a:r>
              <a:rPr sz="900" b="1" spc="-67" dirty="0">
                <a:latin typeface="Trebuchet MS"/>
                <a:cs typeface="Trebuchet MS"/>
              </a:rPr>
              <a:t> </a:t>
            </a:r>
            <a:r>
              <a:rPr sz="900" b="1" spc="17" dirty="0">
                <a:latin typeface="Trebuchet MS"/>
                <a:cs typeface="Trebuchet MS"/>
              </a:rPr>
              <a:t>nutrient </a:t>
            </a:r>
            <a:r>
              <a:rPr sz="900" b="1" spc="-263" dirty="0">
                <a:latin typeface="Trebuchet MS"/>
                <a:cs typeface="Trebuchet MS"/>
              </a:rPr>
              <a:t> </a:t>
            </a:r>
            <a:r>
              <a:rPr sz="900" b="1" spc="67" dirty="0">
                <a:latin typeface="Trebuchet MS"/>
                <a:cs typeface="Trebuchet MS"/>
              </a:rPr>
              <a:t>m</a:t>
            </a:r>
            <a:r>
              <a:rPr sz="900" b="1" spc="53" dirty="0">
                <a:latin typeface="Trebuchet MS"/>
                <a:cs typeface="Trebuchet MS"/>
              </a:rPr>
              <a:t>a</a:t>
            </a:r>
            <a:r>
              <a:rPr sz="900" b="1" spc="40" dirty="0">
                <a:latin typeface="Trebuchet MS"/>
                <a:cs typeface="Trebuchet MS"/>
              </a:rPr>
              <a:t>n</a:t>
            </a:r>
            <a:r>
              <a:rPr sz="900" b="1" spc="53" dirty="0">
                <a:latin typeface="Trebuchet MS"/>
                <a:cs typeface="Trebuchet MS"/>
              </a:rPr>
              <a:t>a</a:t>
            </a:r>
            <a:r>
              <a:rPr sz="900" b="1" spc="130" dirty="0">
                <a:latin typeface="Trebuchet MS"/>
                <a:cs typeface="Trebuchet MS"/>
              </a:rPr>
              <a:t>g</a:t>
            </a:r>
            <a:r>
              <a:rPr sz="900" b="1" spc="33" dirty="0">
                <a:latin typeface="Trebuchet MS"/>
                <a:cs typeface="Trebuchet MS"/>
              </a:rPr>
              <a:t>e</a:t>
            </a:r>
            <a:r>
              <a:rPr sz="900" b="1" spc="67" dirty="0">
                <a:latin typeface="Trebuchet MS"/>
                <a:cs typeface="Trebuchet MS"/>
              </a:rPr>
              <a:t>m</a:t>
            </a:r>
            <a:r>
              <a:rPr sz="900" b="1" spc="33" dirty="0">
                <a:latin typeface="Trebuchet MS"/>
                <a:cs typeface="Trebuchet MS"/>
              </a:rPr>
              <a:t>e</a:t>
            </a:r>
            <a:r>
              <a:rPr sz="900" b="1" spc="40" dirty="0">
                <a:latin typeface="Trebuchet MS"/>
                <a:cs typeface="Trebuchet MS"/>
              </a:rPr>
              <a:t>n</a:t>
            </a:r>
            <a:r>
              <a:rPr sz="900" b="1" dirty="0">
                <a:latin typeface="Trebuchet MS"/>
                <a:cs typeface="Trebuchet MS"/>
              </a:rPr>
              <a:t>t</a:t>
            </a:r>
            <a:r>
              <a:rPr sz="900" b="1" spc="-60" dirty="0">
                <a:latin typeface="Trebuchet MS"/>
                <a:cs typeface="Trebuchet MS"/>
              </a:rPr>
              <a:t> </a:t>
            </a:r>
            <a:r>
              <a:rPr sz="900" b="1" spc="27" dirty="0">
                <a:latin typeface="Trebuchet MS"/>
                <a:cs typeface="Trebuchet MS"/>
              </a:rPr>
              <a:t>f</a:t>
            </a:r>
            <a:r>
              <a:rPr sz="900" b="1" spc="57" dirty="0">
                <a:latin typeface="Trebuchet MS"/>
                <a:cs typeface="Trebuchet MS"/>
              </a:rPr>
              <a:t>o</a:t>
            </a:r>
            <a:r>
              <a:rPr sz="900" b="1" spc="10" dirty="0">
                <a:latin typeface="Trebuchet MS"/>
                <a:cs typeface="Trebuchet MS"/>
              </a:rPr>
              <a:t>r</a:t>
            </a:r>
            <a:r>
              <a:rPr sz="900" b="1" spc="-60" dirty="0">
                <a:latin typeface="Trebuchet MS"/>
                <a:cs typeface="Trebuchet MS"/>
              </a:rPr>
              <a:t> </a:t>
            </a:r>
            <a:r>
              <a:rPr sz="900" b="1" spc="60" dirty="0">
                <a:latin typeface="Trebuchet MS"/>
                <a:cs typeface="Trebuchet MS"/>
              </a:rPr>
              <a:t>y</a:t>
            </a:r>
            <a:r>
              <a:rPr sz="900" b="1" spc="-20" dirty="0">
                <a:latin typeface="Trebuchet MS"/>
                <a:cs typeface="Trebuchet MS"/>
              </a:rPr>
              <a:t>i</a:t>
            </a:r>
            <a:r>
              <a:rPr sz="900" b="1" spc="33" dirty="0">
                <a:latin typeface="Trebuchet MS"/>
                <a:cs typeface="Trebuchet MS"/>
              </a:rPr>
              <a:t>e</a:t>
            </a:r>
            <a:r>
              <a:rPr sz="900" b="1" spc="-17" dirty="0">
                <a:latin typeface="Trebuchet MS"/>
                <a:cs typeface="Trebuchet MS"/>
              </a:rPr>
              <a:t>l</a:t>
            </a:r>
            <a:r>
              <a:rPr sz="900" b="1" spc="43" dirty="0">
                <a:latin typeface="Trebuchet MS"/>
                <a:cs typeface="Trebuchet MS"/>
              </a:rPr>
              <a:t>d  </a:t>
            </a:r>
            <a:r>
              <a:rPr sz="900" b="1" spc="20" dirty="0">
                <a:latin typeface="Trebuchet MS"/>
                <a:cs typeface="Trebuchet MS"/>
              </a:rPr>
              <a:t>optimization.</a:t>
            </a:r>
            <a:endParaRPr sz="900" dirty="0">
              <a:latin typeface="Trebuchet MS"/>
              <a:cs typeface="Trebuchet MS"/>
            </a:endParaRPr>
          </a:p>
        </p:txBody>
      </p:sp>
      <p:sp>
        <p:nvSpPr>
          <p:cNvPr id="52" name="object 52"/>
          <p:cNvSpPr/>
          <p:nvPr/>
        </p:nvSpPr>
        <p:spPr>
          <a:xfrm>
            <a:off x="403382" y="4141544"/>
            <a:ext cx="1943529" cy="1039767"/>
          </a:xfrm>
          <a:custGeom>
            <a:avLst/>
            <a:gdLst/>
            <a:ahLst/>
            <a:cxnLst/>
            <a:rect l="l" t="t" r="r" b="b"/>
            <a:pathLst>
              <a:path w="2805429" h="2635884">
                <a:moveTo>
                  <a:pt x="2805283" y="2635397"/>
                </a:moveTo>
                <a:lnTo>
                  <a:pt x="0" y="2635397"/>
                </a:lnTo>
                <a:lnTo>
                  <a:pt x="0" y="0"/>
                </a:lnTo>
                <a:lnTo>
                  <a:pt x="2805283" y="0"/>
                </a:lnTo>
                <a:lnTo>
                  <a:pt x="2805283" y="2635397"/>
                </a:lnTo>
                <a:close/>
              </a:path>
            </a:pathLst>
          </a:custGeom>
          <a:solidFill>
            <a:schemeClr val="tx2">
              <a:lumMod val="40000"/>
              <a:lumOff val="60000"/>
            </a:schemeClr>
          </a:solidFill>
        </p:spPr>
        <p:txBody>
          <a:bodyPr wrap="square" lIns="0" tIns="0" rIns="0" bIns="0" rtlCol="0"/>
          <a:lstStyle/>
          <a:p>
            <a:endParaRPr sz="1200" dirty="0"/>
          </a:p>
        </p:txBody>
      </p:sp>
      <p:sp>
        <p:nvSpPr>
          <p:cNvPr id="53" name="object 53"/>
          <p:cNvSpPr txBox="1"/>
          <p:nvPr/>
        </p:nvSpPr>
        <p:spPr>
          <a:xfrm>
            <a:off x="1095416" y="4377358"/>
            <a:ext cx="672238" cy="148332"/>
          </a:xfrm>
          <a:prstGeom prst="rect">
            <a:avLst/>
          </a:prstGeom>
        </p:spPr>
        <p:txBody>
          <a:bodyPr vert="horz" wrap="square" lIns="0" tIns="9737" rIns="0" bIns="0" rtlCol="0">
            <a:spAutoFit/>
          </a:bodyPr>
          <a:lstStyle/>
          <a:p>
            <a:pPr>
              <a:spcBef>
                <a:spcPts val="77"/>
              </a:spcBef>
            </a:pPr>
            <a:r>
              <a:rPr sz="900" b="1" spc="17" dirty="0">
                <a:solidFill>
                  <a:srgbClr val="004AAC"/>
                </a:solidFill>
                <a:latin typeface="Trebuchet MS"/>
                <a:cs typeface="Trebuchet MS"/>
              </a:rPr>
              <a:t>Reporting:</a:t>
            </a:r>
            <a:endParaRPr sz="900" dirty="0">
              <a:latin typeface="Trebuchet MS"/>
              <a:cs typeface="Trebuchet MS"/>
            </a:endParaRPr>
          </a:p>
        </p:txBody>
      </p:sp>
      <p:sp>
        <p:nvSpPr>
          <p:cNvPr id="54" name="object 54"/>
          <p:cNvSpPr/>
          <p:nvPr/>
        </p:nvSpPr>
        <p:spPr>
          <a:xfrm>
            <a:off x="398068" y="4099520"/>
            <a:ext cx="1955113" cy="277838"/>
          </a:xfrm>
          <a:custGeom>
            <a:avLst/>
            <a:gdLst/>
            <a:ahLst/>
            <a:cxnLst/>
            <a:rect l="l" t="t" r="r" b="b"/>
            <a:pathLst>
              <a:path w="2805429" h="403859">
                <a:moveTo>
                  <a:pt x="2805304" y="403686"/>
                </a:moveTo>
                <a:lnTo>
                  <a:pt x="0" y="403686"/>
                </a:lnTo>
                <a:lnTo>
                  <a:pt x="0" y="0"/>
                </a:lnTo>
                <a:lnTo>
                  <a:pt x="2805304" y="0"/>
                </a:lnTo>
                <a:lnTo>
                  <a:pt x="2805304" y="403686"/>
                </a:lnTo>
                <a:close/>
              </a:path>
            </a:pathLst>
          </a:custGeom>
          <a:solidFill>
            <a:schemeClr val="tx2">
              <a:lumMod val="75000"/>
            </a:schemeClr>
          </a:solidFill>
        </p:spPr>
        <p:txBody>
          <a:bodyPr wrap="square" lIns="0" tIns="0" rIns="0" bIns="0" rtlCol="0"/>
          <a:lstStyle/>
          <a:p>
            <a:pPr algn="ctr"/>
            <a:r>
              <a:rPr lang="en-IN" sz="1400" dirty="0">
                <a:solidFill>
                  <a:schemeClr val="bg1"/>
                </a:solidFill>
              </a:rPr>
              <a:t>C. Data Output</a:t>
            </a:r>
            <a:endParaRPr sz="1400" dirty="0">
              <a:solidFill>
                <a:schemeClr val="bg1"/>
              </a:solidFill>
            </a:endParaRPr>
          </a:p>
        </p:txBody>
      </p:sp>
      <p:sp>
        <p:nvSpPr>
          <p:cNvPr id="56" name="object 56"/>
          <p:cNvSpPr txBox="1"/>
          <p:nvPr/>
        </p:nvSpPr>
        <p:spPr>
          <a:xfrm>
            <a:off x="630022" y="4580769"/>
            <a:ext cx="1532890" cy="497615"/>
          </a:xfrm>
          <a:prstGeom prst="rect">
            <a:avLst/>
          </a:prstGeom>
        </p:spPr>
        <p:txBody>
          <a:bodyPr vert="horz" wrap="square" lIns="0" tIns="8043" rIns="0" bIns="0" rtlCol="0">
            <a:spAutoFit/>
          </a:bodyPr>
          <a:lstStyle/>
          <a:p>
            <a:pPr marR="3387">
              <a:lnSpc>
                <a:spcPct val="116700"/>
              </a:lnSpc>
              <a:spcBef>
                <a:spcPts val="63"/>
              </a:spcBef>
            </a:pPr>
            <a:r>
              <a:rPr sz="933" b="1" spc="87" dirty="0">
                <a:latin typeface="Trebuchet MS"/>
                <a:cs typeface="Trebuchet MS"/>
              </a:rPr>
              <a:t>G</a:t>
            </a:r>
            <a:r>
              <a:rPr sz="933" b="1" spc="23" dirty="0">
                <a:latin typeface="Trebuchet MS"/>
                <a:cs typeface="Trebuchet MS"/>
              </a:rPr>
              <a:t>e</a:t>
            </a:r>
            <a:r>
              <a:rPr sz="933" b="1" spc="30" dirty="0">
                <a:latin typeface="Trebuchet MS"/>
                <a:cs typeface="Trebuchet MS"/>
              </a:rPr>
              <a:t>n</a:t>
            </a:r>
            <a:r>
              <a:rPr sz="933" b="1" spc="23" dirty="0">
                <a:latin typeface="Trebuchet MS"/>
                <a:cs typeface="Trebuchet MS"/>
              </a:rPr>
              <a:t>e</a:t>
            </a:r>
            <a:r>
              <a:rPr sz="933" b="1" spc="3" dirty="0">
                <a:latin typeface="Trebuchet MS"/>
                <a:cs typeface="Trebuchet MS"/>
              </a:rPr>
              <a:t>r</a:t>
            </a:r>
            <a:r>
              <a:rPr sz="933" b="1" spc="47" dirty="0">
                <a:latin typeface="Trebuchet MS"/>
                <a:cs typeface="Trebuchet MS"/>
              </a:rPr>
              <a:t>a</a:t>
            </a:r>
            <a:r>
              <a:rPr sz="933" b="1" spc="-7" dirty="0">
                <a:latin typeface="Trebuchet MS"/>
                <a:cs typeface="Trebuchet MS"/>
              </a:rPr>
              <a:t>t</a:t>
            </a:r>
            <a:r>
              <a:rPr sz="933" b="1" spc="23" dirty="0">
                <a:latin typeface="Trebuchet MS"/>
                <a:cs typeface="Trebuchet MS"/>
              </a:rPr>
              <a:t>e</a:t>
            </a:r>
            <a:r>
              <a:rPr sz="933" b="1" spc="-67" dirty="0">
                <a:latin typeface="Trebuchet MS"/>
                <a:cs typeface="Trebuchet MS"/>
              </a:rPr>
              <a:t> </a:t>
            </a:r>
            <a:r>
              <a:rPr sz="933" b="1" spc="73" dirty="0">
                <a:latin typeface="Trebuchet MS"/>
                <a:cs typeface="Trebuchet MS"/>
              </a:rPr>
              <a:t>c</a:t>
            </a:r>
            <a:r>
              <a:rPr sz="933" b="1" spc="3" dirty="0">
                <a:latin typeface="Trebuchet MS"/>
                <a:cs typeface="Trebuchet MS"/>
              </a:rPr>
              <a:t>r</a:t>
            </a:r>
            <a:r>
              <a:rPr sz="933" b="1" spc="47" dirty="0">
                <a:latin typeface="Trebuchet MS"/>
                <a:cs typeface="Trebuchet MS"/>
              </a:rPr>
              <a:t>o</a:t>
            </a:r>
            <a:r>
              <a:rPr sz="933" b="1" spc="50" dirty="0">
                <a:latin typeface="Trebuchet MS"/>
                <a:cs typeface="Trebuchet MS"/>
              </a:rPr>
              <a:t>p</a:t>
            </a:r>
            <a:r>
              <a:rPr sz="933" b="1" spc="-67" dirty="0">
                <a:latin typeface="Trebuchet MS"/>
                <a:cs typeface="Trebuchet MS"/>
              </a:rPr>
              <a:t> </a:t>
            </a:r>
            <a:r>
              <a:rPr sz="933" b="1" spc="30" dirty="0">
                <a:latin typeface="Trebuchet MS"/>
                <a:cs typeface="Trebuchet MS"/>
              </a:rPr>
              <a:t>h</a:t>
            </a:r>
            <a:r>
              <a:rPr sz="933" b="1" spc="23" dirty="0">
                <a:latin typeface="Trebuchet MS"/>
                <a:cs typeface="Trebuchet MS"/>
              </a:rPr>
              <a:t>e</a:t>
            </a:r>
            <a:r>
              <a:rPr sz="933" b="1" spc="47" dirty="0">
                <a:latin typeface="Trebuchet MS"/>
                <a:cs typeface="Trebuchet MS"/>
              </a:rPr>
              <a:t>a</a:t>
            </a:r>
            <a:r>
              <a:rPr sz="933" b="1" spc="-20" dirty="0">
                <a:latin typeface="Trebuchet MS"/>
                <a:cs typeface="Trebuchet MS"/>
              </a:rPr>
              <a:t>l</a:t>
            </a:r>
            <a:r>
              <a:rPr sz="933" b="1" spc="-7" dirty="0">
                <a:latin typeface="Trebuchet MS"/>
                <a:cs typeface="Trebuchet MS"/>
              </a:rPr>
              <a:t>t</a:t>
            </a:r>
            <a:r>
              <a:rPr sz="933" b="1" spc="30" dirty="0">
                <a:latin typeface="Trebuchet MS"/>
                <a:cs typeface="Trebuchet MS"/>
              </a:rPr>
              <a:t>h</a:t>
            </a:r>
            <a:r>
              <a:rPr sz="933" b="1" spc="-67" dirty="0">
                <a:latin typeface="Trebuchet MS"/>
                <a:cs typeface="Trebuchet MS"/>
              </a:rPr>
              <a:t> </a:t>
            </a:r>
            <a:r>
              <a:rPr sz="933" b="1" spc="47" dirty="0">
                <a:latin typeface="Trebuchet MS"/>
                <a:cs typeface="Trebuchet MS"/>
              </a:rPr>
              <a:t>a</a:t>
            </a:r>
            <a:r>
              <a:rPr sz="933" b="1" spc="30" dirty="0">
                <a:latin typeface="Trebuchet MS"/>
                <a:cs typeface="Trebuchet MS"/>
              </a:rPr>
              <a:t>n</a:t>
            </a:r>
            <a:r>
              <a:rPr sz="933" b="1" spc="37" dirty="0">
                <a:latin typeface="Trebuchet MS"/>
                <a:cs typeface="Trebuchet MS"/>
              </a:rPr>
              <a:t>d  </a:t>
            </a:r>
            <a:r>
              <a:rPr sz="933" b="1" spc="50" dirty="0">
                <a:latin typeface="Trebuchet MS"/>
                <a:cs typeface="Trebuchet MS"/>
              </a:rPr>
              <a:t>y</a:t>
            </a:r>
            <a:r>
              <a:rPr sz="933" b="1" spc="-23" dirty="0">
                <a:latin typeface="Trebuchet MS"/>
                <a:cs typeface="Trebuchet MS"/>
              </a:rPr>
              <a:t>i</a:t>
            </a:r>
            <a:r>
              <a:rPr sz="933" b="1" spc="23" dirty="0">
                <a:latin typeface="Trebuchet MS"/>
                <a:cs typeface="Trebuchet MS"/>
              </a:rPr>
              <a:t>e</a:t>
            </a:r>
            <a:r>
              <a:rPr sz="933" b="1" spc="-20" dirty="0">
                <a:latin typeface="Trebuchet MS"/>
                <a:cs typeface="Trebuchet MS"/>
              </a:rPr>
              <a:t>l</a:t>
            </a:r>
            <a:r>
              <a:rPr sz="933" b="1" spc="53" dirty="0">
                <a:latin typeface="Trebuchet MS"/>
                <a:cs typeface="Trebuchet MS"/>
              </a:rPr>
              <a:t>d</a:t>
            </a:r>
            <a:r>
              <a:rPr sz="933" b="1" spc="-67" dirty="0">
                <a:latin typeface="Trebuchet MS"/>
                <a:cs typeface="Trebuchet MS"/>
              </a:rPr>
              <a:t> </a:t>
            </a:r>
            <a:r>
              <a:rPr sz="933" b="1" spc="3" dirty="0">
                <a:latin typeface="Trebuchet MS"/>
                <a:cs typeface="Trebuchet MS"/>
              </a:rPr>
              <a:t>r</a:t>
            </a:r>
            <a:r>
              <a:rPr sz="933" b="1" spc="23" dirty="0">
                <a:latin typeface="Trebuchet MS"/>
                <a:cs typeface="Trebuchet MS"/>
              </a:rPr>
              <a:t>e</a:t>
            </a:r>
            <a:r>
              <a:rPr sz="933" b="1" spc="50" dirty="0">
                <a:latin typeface="Trebuchet MS"/>
                <a:cs typeface="Trebuchet MS"/>
              </a:rPr>
              <a:t>p</a:t>
            </a:r>
            <a:r>
              <a:rPr sz="933" b="1" spc="47" dirty="0">
                <a:latin typeface="Trebuchet MS"/>
                <a:cs typeface="Trebuchet MS"/>
              </a:rPr>
              <a:t>o</a:t>
            </a:r>
            <a:r>
              <a:rPr sz="933" b="1" spc="3" dirty="0">
                <a:latin typeface="Trebuchet MS"/>
                <a:cs typeface="Trebuchet MS"/>
              </a:rPr>
              <a:t>r</a:t>
            </a:r>
            <a:r>
              <a:rPr sz="933" b="1" spc="-7" dirty="0">
                <a:latin typeface="Trebuchet MS"/>
                <a:cs typeface="Trebuchet MS"/>
              </a:rPr>
              <a:t>t</a:t>
            </a:r>
            <a:r>
              <a:rPr sz="933" b="1" spc="123" dirty="0">
                <a:latin typeface="Trebuchet MS"/>
                <a:cs typeface="Trebuchet MS"/>
              </a:rPr>
              <a:t>s</a:t>
            </a:r>
            <a:r>
              <a:rPr sz="933" b="1" spc="-67" dirty="0">
                <a:latin typeface="Trebuchet MS"/>
                <a:cs typeface="Trebuchet MS"/>
              </a:rPr>
              <a:t> </a:t>
            </a:r>
            <a:r>
              <a:rPr sz="933" b="1" spc="67" dirty="0">
                <a:latin typeface="Trebuchet MS"/>
                <a:cs typeface="Trebuchet MS"/>
              </a:rPr>
              <a:t>w</a:t>
            </a:r>
            <a:r>
              <a:rPr sz="933" b="1" spc="-23" dirty="0">
                <a:latin typeface="Trebuchet MS"/>
                <a:cs typeface="Trebuchet MS"/>
              </a:rPr>
              <a:t>i</a:t>
            </a:r>
            <a:r>
              <a:rPr sz="933" b="1" spc="-7" dirty="0">
                <a:latin typeface="Trebuchet MS"/>
                <a:cs typeface="Trebuchet MS"/>
              </a:rPr>
              <a:t>t</a:t>
            </a:r>
            <a:r>
              <a:rPr sz="933" b="1" spc="30" dirty="0">
                <a:latin typeface="Trebuchet MS"/>
                <a:cs typeface="Trebuchet MS"/>
              </a:rPr>
              <a:t>h</a:t>
            </a:r>
            <a:r>
              <a:rPr sz="933" b="1" spc="-67" dirty="0">
                <a:latin typeface="Trebuchet MS"/>
                <a:cs typeface="Trebuchet MS"/>
              </a:rPr>
              <a:t> </a:t>
            </a:r>
            <a:r>
              <a:rPr sz="933" b="1" spc="-23" dirty="0">
                <a:latin typeface="Trebuchet MS"/>
                <a:cs typeface="Trebuchet MS"/>
              </a:rPr>
              <a:t>i</a:t>
            </a:r>
            <a:r>
              <a:rPr sz="933" b="1" spc="30" dirty="0">
                <a:latin typeface="Trebuchet MS"/>
                <a:cs typeface="Trebuchet MS"/>
              </a:rPr>
              <a:t>n</a:t>
            </a:r>
            <a:r>
              <a:rPr sz="933" b="1" spc="123" dirty="0">
                <a:latin typeface="Trebuchet MS"/>
                <a:cs typeface="Trebuchet MS"/>
              </a:rPr>
              <a:t>s</a:t>
            </a:r>
            <a:r>
              <a:rPr sz="933" b="1" spc="-23" dirty="0">
                <a:latin typeface="Trebuchet MS"/>
                <a:cs typeface="Trebuchet MS"/>
              </a:rPr>
              <a:t>i</a:t>
            </a:r>
            <a:r>
              <a:rPr sz="933" b="1" spc="123" dirty="0">
                <a:latin typeface="Trebuchet MS"/>
                <a:cs typeface="Trebuchet MS"/>
              </a:rPr>
              <a:t>g</a:t>
            </a:r>
            <a:r>
              <a:rPr sz="933" b="1" spc="30" dirty="0">
                <a:latin typeface="Trebuchet MS"/>
                <a:cs typeface="Trebuchet MS"/>
              </a:rPr>
              <a:t>h</a:t>
            </a:r>
            <a:r>
              <a:rPr sz="933" b="1" spc="-7" dirty="0">
                <a:latin typeface="Trebuchet MS"/>
                <a:cs typeface="Trebuchet MS"/>
              </a:rPr>
              <a:t>t</a:t>
            </a:r>
            <a:r>
              <a:rPr sz="933" b="1" spc="100" dirty="0">
                <a:latin typeface="Trebuchet MS"/>
                <a:cs typeface="Trebuchet MS"/>
              </a:rPr>
              <a:t>s  </a:t>
            </a:r>
            <a:r>
              <a:rPr sz="933" b="1" spc="47" dirty="0">
                <a:latin typeface="Trebuchet MS"/>
                <a:cs typeface="Trebuchet MS"/>
              </a:rPr>
              <a:t>a</a:t>
            </a:r>
            <a:r>
              <a:rPr sz="933" b="1" spc="30" dirty="0">
                <a:latin typeface="Trebuchet MS"/>
                <a:cs typeface="Trebuchet MS"/>
              </a:rPr>
              <a:t>n</a:t>
            </a:r>
            <a:r>
              <a:rPr sz="933" b="1" spc="53" dirty="0">
                <a:latin typeface="Trebuchet MS"/>
                <a:cs typeface="Trebuchet MS"/>
              </a:rPr>
              <a:t>d</a:t>
            </a:r>
            <a:r>
              <a:rPr sz="933" b="1" spc="-67" dirty="0">
                <a:latin typeface="Trebuchet MS"/>
                <a:cs typeface="Trebuchet MS"/>
              </a:rPr>
              <a:t> </a:t>
            </a:r>
            <a:r>
              <a:rPr sz="933" b="1" spc="50" dirty="0">
                <a:latin typeface="Trebuchet MS"/>
                <a:cs typeface="Trebuchet MS"/>
              </a:rPr>
              <a:t>p</a:t>
            </a:r>
            <a:r>
              <a:rPr sz="933" b="1" spc="3" dirty="0">
                <a:latin typeface="Trebuchet MS"/>
                <a:cs typeface="Trebuchet MS"/>
              </a:rPr>
              <a:t>r</a:t>
            </a:r>
            <a:r>
              <a:rPr sz="933" b="1" spc="23" dirty="0">
                <a:latin typeface="Trebuchet MS"/>
                <a:cs typeface="Trebuchet MS"/>
              </a:rPr>
              <a:t>e</a:t>
            </a:r>
            <a:r>
              <a:rPr sz="933" b="1" spc="57" dirty="0">
                <a:latin typeface="Trebuchet MS"/>
                <a:cs typeface="Trebuchet MS"/>
              </a:rPr>
              <a:t>v</a:t>
            </a:r>
            <a:r>
              <a:rPr sz="933" b="1" spc="23" dirty="0">
                <a:latin typeface="Trebuchet MS"/>
                <a:cs typeface="Trebuchet MS"/>
              </a:rPr>
              <a:t>e</a:t>
            </a:r>
            <a:r>
              <a:rPr sz="933" b="1" spc="30" dirty="0">
                <a:latin typeface="Trebuchet MS"/>
                <a:cs typeface="Trebuchet MS"/>
              </a:rPr>
              <a:t>n</a:t>
            </a:r>
            <a:r>
              <a:rPr sz="933" b="1" spc="-7" dirty="0">
                <a:latin typeface="Trebuchet MS"/>
                <a:cs typeface="Trebuchet MS"/>
              </a:rPr>
              <a:t>t</a:t>
            </a:r>
            <a:r>
              <a:rPr sz="933" b="1" spc="-23" dirty="0">
                <a:latin typeface="Trebuchet MS"/>
                <a:cs typeface="Trebuchet MS"/>
              </a:rPr>
              <a:t>i</a:t>
            </a:r>
            <a:r>
              <a:rPr sz="933" b="1" spc="57" dirty="0">
                <a:latin typeface="Trebuchet MS"/>
                <a:cs typeface="Trebuchet MS"/>
              </a:rPr>
              <a:t>v</a:t>
            </a:r>
            <a:r>
              <a:rPr sz="933" b="1" spc="23" dirty="0">
                <a:latin typeface="Trebuchet MS"/>
                <a:cs typeface="Trebuchet MS"/>
              </a:rPr>
              <a:t>e</a:t>
            </a:r>
            <a:r>
              <a:rPr sz="933" b="1" spc="-67" dirty="0">
                <a:latin typeface="Trebuchet MS"/>
                <a:cs typeface="Trebuchet MS"/>
              </a:rPr>
              <a:t> </a:t>
            </a:r>
            <a:r>
              <a:rPr sz="933" b="1" spc="53" dirty="0">
                <a:latin typeface="Trebuchet MS"/>
                <a:cs typeface="Trebuchet MS"/>
              </a:rPr>
              <a:t>m</a:t>
            </a:r>
            <a:r>
              <a:rPr sz="933" b="1" spc="23" dirty="0">
                <a:latin typeface="Trebuchet MS"/>
                <a:cs typeface="Trebuchet MS"/>
              </a:rPr>
              <a:t>e</a:t>
            </a:r>
            <a:r>
              <a:rPr sz="933" b="1" spc="47" dirty="0">
                <a:latin typeface="Trebuchet MS"/>
                <a:cs typeface="Trebuchet MS"/>
              </a:rPr>
              <a:t>a</a:t>
            </a:r>
            <a:r>
              <a:rPr sz="933" b="1" spc="123" dirty="0">
                <a:latin typeface="Trebuchet MS"/>
                <a:cs typeface="Trebuchet MS"/>
              </a:rPr>
              <a:t>s</a:t>
            </a:r>
            <a:r>
              <a:rPr sz="933" b="1" spc="30" dirty="0">
                <a:latin typeface="Trebuchet MS"/>
                <a:cs typeface="Trebuchet MS"/>
              </a:rPr>
              <a:t>u</a:t>
            </a:r>
            <a:r>
              <a:rPr sz="933" b="1" spc="3" dirty="0">
                <a:latin typeface="Trebuchet MS"/>
                <a:cs typeface="Trebuchet MS"/>
              </a:rPr>
              <a:t>r</a:t>
            </a:r>
            <a:r>
              <a:rPr sz="933" b="1" spc="23" dirty="0">
                <a:latin typeface="Trebuchet MS"/>
                <a:cs typeface="Trebuchet MS"/>
              </a:rPr>
              <a:t>e</a:t>
            </a:r>
            <a:r>
              <a:rPr sz="933" b="1" spc="123" dirty="0">
                <a:latin typeface="Trebuchet MS"/>
                <a:cs typeface="Trebuchet MS"/>
              </a:rPr>
              <a:t>s</a:t>
            </a:r>
            <a:r>
              <a:rPr sz="933" b="1" spc="-63" dirty="0">
                <a:latin typeface="Trebuchet MS"/>
                <a:cs typeface="Trebuchet MS"/>
              </a:rPr>
              <a:t>.</a:t>
            </a:r>
            <a:endParaRPr sz="933" dirty="0">
              <a:latin typeface="Trebuchet MS"/>
              <a:cs typeface="Trebuchet MS"/>
            </a:endParaRPr>
          </a:p>
        </p:txBody>
      </p:sp>
      <p:sp>
        <p:nvSpPr>
          <p:cNvPr id="57" name="object 57"/>
          <p:cNvSpPr/>
          <p:nvPr/>
        </p:nvSpPr>
        <p:spPr>
          <a:xfrm>
            <a:off x="385891" y="5478915"/>
            <a:ext cx="1969264" cy="1247743"/>
          </a:xfrm>
          <a:custGeom>
            <a:avLst/>
            <a:gdLst/>
            <a:ahLst/>
            <a:cxnLst/>
            <a:rect l="l" t="t" r="r" b="b"/>
            <a:pathLst>
              <a:path w="3234690" h="2966084">
                <a:moveTo>
                  <a:pt x="0" y="2965631"/>
                </a:moveTo>
                <a:lnTo>
                  <a:pt x="3234377" y="2965631"/>
                </a:lnTo>
                <a:lnTo>
                  <a:pt x="3234377" y="0"/>
                </a:lnTo>
                <a:lnTo>
                  <a:pt x="0" y="0"/>
                </a:lnTo>
                <a:lnTo>
                  <a:pt x="0" y="2965631"/>
                </a:lnTo>
                <a:close/>
              </a:path>
            </a:pathLst>
          </a:custGeom>
          <a:solidFill>
            <a:schemeClr val="tx2">
              <a:lumMod val="40000"/>
              <a:lumOff val="60000"/>
            </a:schemeClr>
          </a:solidFill>
        </p:spPr>
        <p:txBody>
          <a:bodyPr wrap="square" lIns="0" tIns="0" rIns="0" bIns="0" rtlCol="0"/>
          <a:lstStyle/>
          <a:p>
            <a:endParaRPr sz="1200"/>
          </a:p>
        </p:txBody>
      </p:sp>
      <p:sp>
        <p:nvSpPr>
          <p:cNvPr id="58" name="object 58"/>
          <p:cNvSpPr txBox="1"/>
          <p:nvPr/>
        </p:nvSpPr>
        <p:spPr>
          <a:xfrm>
            <a:off x="665569" y="5727227"/>
            <a:ext cx="1782461" cy="223993"/>
          </a:xfrm>
          <a:prstGeom prst="rect">
            <a:avLst/>
          </a:prstGeom>
        </p:spPr>
        <p:txBody>
          <a:bodyPr vert="horz" wrap="square" lIns="0" tIns="8467" rIns="0" bIns="0" rtlCol="0">
            <a:spAutoFit/>
          </a:bodyPr>
          <a:lstStyle/>
          <a:p>
            <a:pPr>
              <a:spcBef>
                <a:spcPts val="67"/>
              </a:spcBef>
            </a:pPr>
            <a:r>
              <a:rPr sz="1100" b="1" spc="80" dirty="0">
                <a:solidFill>
                  <a:srgbClr val="004AAC"/>
                </a:solidFill>
                <a:latin typeface="Trebuchet MS"/>
                <a:cs typeface="Trebuchet MS"/>
              </a:rPr>
              <a:t>P</a:t>
            </a:r>
            <a:r>
              <a:rPr sz="1100" b="1" spc="-3" dirty="0">
                <a:solidFill>
                  <a:srgbClr val="004AAC"/>
                </a:solidFill>
                <a:latin typeface="Trebuchet MS"/>
                <a:cs typeface="Trebuchet MS"/>
              </a:rPr>
              <a:t>r</a:t>
            </a:r>
            <a:r>
              <a:rPr sz="1100" b="1" spc="27" dirty="0">
                <a:solidFill>
                  <a:srgbClr val="004AAC"/>
                </a:solidFill>
                <a:latin typeface="Trebuchet MS"/>
                <a:cs typeface="Trebuchet MS"/>
              </a:rPr>
              <a:t>e</a:t>
            </a:r>
            <a:r>
              <a:rPr sz="1100" b="1" spc="70" dirty="0">
                <a:solidFill>
                  <a:srgbClr val="004AAC"/>
                </a:solidFill>
                <a:latin typeface="Trebuchet MS"/>
                <a:cs typeface="Trebuchet MS"/>
              </a:rPr>
              <a:t>d</a:t>
            </a:r>
            <a:r>
              <a:rPr sz="1100" b="1" spc="-43" dirty="0">
                <a:solidFill>
                  <a:srgbClr val="004AAC"/>
                </a:solidFill>
                <a:latin typeface="Trebuchet MS"/>
                <a:cs typeface="Trebuchet MS"/>
              </a:rPr>
              <a:t>i</a:t>
            </a:r>
            <a:r>
              <a:rPr sz="1100" b="1" spc="100" dirty="0">
                <a:solidFill>
                  <a:srgbClr val="004AAC"/>
                </a:solidFill>
                <a:latin typeface="Trebuchet MS"/>
                <a:cs typeface="Trebuchet MS"/>
              </a:rPr>
              <a:t>c</a:t>
            </a:r>
            <a:r>
              <a:rPr sz="1100" b="1" spc="-17" dirty="0">
                <a:solidFill>
                  <a:srgbClr val="004AAC"/>
                </a:solidFill>
                <a:latin typeface="Trebuchet MS"/>
                <a:cs typeface="Trebuchet MS"/>
              </a:rPr>
              <a:t>t</a:t>
            </a:r>
            <a:r>
              <a:rPr sz="1100" b="1" spc="-43" dirty="0">
                <a:solidFill>
                  <a:srgbClr val="004AAC"/>
                </a:solidFill>
                <a:latin typeface="Trebuchet MS"/>
                <a:cs typeface="Trebuchet MS"/>
              </a:rPr>
              <a:t>i</a:t>
            </a:r>
            <a:r>
              <a:rPr sz="1100" b="1" spc="76" dirty="0">
                <a:solidFill>
                  <a:srgbClr val="004AAC"/>
                </a:solidFill>
                <a:latin typeface="Trebuchet MS"/>
                <a:cs typeface="Trebuchet MS"/>
              </a:rPr>
              <a:t>v</a:t>
            </a:r>
            <a:r>
              <a:rPr sz="1100" b="1" spc="30" dirty="0">
                <a:solidFill>
                  <a:srgbClr val="004AAC"/>
                </a:solidFill>
                <a:latin typeface="Trebuchet MS"/>
                <a:cs typeface="Trebuchet MS"/>
              </a:rPr>
              <a:t>e</a:t>
            </a:r>
            <a:r>
              <a:rPr sz="1400" b="1" spc="-100" dirty="0">
                <a:solidFill>
                  <a:srgbClr val="004AAC"/>
                </a:solidFill>
                <a:latin typeface="Trebuchet MS"/>
                <a:cs typeface="Trebuchet MS"/>
              </a:rPr>
              <a:t> </a:t>
            </a:r>
            <a:r>
              <a:rPr sz="1100" b="1" spc="157" dirty="0">
                <a:solidFill>
                  <a:srgbClr val="004AAC"/>
                </a:solidFill>
                <a:latin typeface="Trebuchet MS"/>
                <a:cs typeface="Trebuchet MS"/>
              </a:rPr>
              <a:t>A</a:t>
            </a:r>
            <a:r>
              <a:rPr sz="1100" b="1" spc="40" dirty="0">
                <a:solidFill>
                  <a:srgbClr val="004AAC"/>
                </a:solidFill>
                <a:latin typeface="Trebuchet MS"/>
                <a:cs typeface="Trebuchet MS"/>
              </a:rPr>
              <a:t>n</a:t>
            </a:r>
            <a:r>
              <a:rPr sz="1100" b="1" spc="60" dirty="0">
                <a:solidFill>
                  <a:srgbClr val="004AAC"/>
                </a:solidFill>
                <a:latin typeface="Trebuchet MS"/>
                <a:cs typeface="Trebuchet MS"/>
              </a:rPr>
              <a:t>a</a:t>
            </a:r>
            <a:r>
              <a:rPr sz="1100" b="1" spc="-37" dirty="0">
                <a:solidFill>
                  <a:srgbClr val="004AAC"/>
                </a:solidFill>
                <a:latin typeface="Trebuchet MS"/>
                <a:cs typeface="Trebuchet MS"/>
              </a:rPr>
              <a:t>l</a:t>
            </a:r>
            <a:r>
              <a:rPr sz="1100" b="1" spc="67" dirty="0">
                <a:solidFill>
                  <a:srgbClr val="004AAC"/>
                </a:solidFill>
                <a:latin typeface="Trebuchet MS"/>
                <a:cs typeface="Trebuchet MS"/>
              </a:rPr>
              <a:t>y</a:t>
            </a:r>
            <a:r>
              <a:rPr sz="1100" b="1" spc="-17" dirty="0">
                <a:solidFill>
                  <a:srgbClr val="004AAC"/>
                </a:solidFill>
                <a:latin typeface="Trebuchet MS"/>
                <a:cs typeface="Trebuchet MS"/>
              </a:rPr>
              <a:t>t</a:t>
            </a:r>
            <a:r>
              <a:rPr sz="1100" b="1" spc="-43" dirty="0">
                <a:solidFill>
                  <a:srgbClr val="004AAC"/>
                </a:solidFill>
                <a:latin typeface="Trebuchet MS"/>
                <a:cs typeface="Trebuchet MS"/>
              </a:rPr>
              <a:t>i</a:t>
            </a:r>
            <a:r>
              <a:rPr sz="1100" b="1" spc="100" dirty="0">
                <a:solidFill>
                  <a:srgbClr val="004AAC"/>
                </a:solidFill>
                <a:latin typeface="Trebuchet MS"/>
                <a:cs typeface="Trebuchet MS"/>
              </a:rPr>
              <a:t>c</a:t>
            </a:r>
            <a:r>
              <a:rPr sz="1100" b="1" spc="180" dirty="0">
                <a:solidFill>
                  <a:srgbClr val="004AAC"/>
                </a:solidFill>
                <a:latin typeface="Trebuchet MS"/>
                <a:cs typeface="Trebuchet MS"/>
              </a:rPr>
              <a:t>s</a:t>
            </a:r>
            <a:r>
              <a:rPr sz="1400" b="1" spc="-100" dirty="0">
                <a:solidFill>
                  <a:srgbClr val="004AAC"/>
                </a:solidFill>
                <a:latin typeface="Trebuchet MS"/>
                <a:cs typeface="Trebuchet MS"/>
              </a:rPr>
              <a:t>:</a:t>
            </a:r>
            <a:endParaRPr sz="1400" dirty="0">
              <a:latin typeface="Trebuchet MS"/>
              <a:cs typeface="Trebuchet MS"/>
            </a:endParaRPr>
          </a:p>
        </p:txBody>
      </p:sp>
      <p:sp>
        <p:nvSpPr>
          <p:cNvPr id="59" name="object 59"/>
          <p:cNvSpPr/>
          <p:nvPr/>
        </p:nvSpPr>
        <p:spPr>
          <a:xfrm>
            <a:off x="379232" y="5420050"/>
            <a:ext cx="1975923" cy="343952"/>
          </a:xfrm>
          <a:custGeom>
            <a:avLst/>
            <a:gdLst/>
            <a:ahLst/>
            <a:cxnLst/>
            <a:rect l="l" t="t" r="r" b="b"/>
            <a:pathLst>
              <a:path w="3234054" h="531495">
                <a:moveTo>
                  <a:pt x="3233686" y="530996"/>
                </a:moveTo>
                <a:lnTo>
                  <a:pt x="0" y="530996"/>
                </a:lnTo>
                <a:lnTo>
                  <a:pt x="0" y="0"/>
                </a:lnTo>
                <a:lnTo>
                  <a:pt x="3233686" y="0"/>
                </a:lnTo>
                <a:lnTo>
                  <a:pt x="3233686" y="530996"/>
                </a:lnTo>
                <a:close/>
              </a:path>
            </a:pathLst>
          </a:custGeom>
          <a:solidFill>
            <a:schemeClr val="tx2">
              <a:lumMod val="75000"/>
            </a:schemeClr>
          </a:solidFill>
        </p:spPr>
        <p:txBody>
          <a:bodyPr wrap="square" lIns="0" tIns="0" rIns="0" bIns="0" rtlCol="0"/>
          <a:lstStyle/>
          <a:p>
            <a:pPr algn="ctr"/>
            <a:r>
              <a:rPr lang="en-IN" sz="1400" b="1" dirty="0">
                <a:solidFill>
                  <a:schemeClr val="bg1"/>
                </a:solidFill>
              </a:rPr>
              <a:t>D</a:t>
            </a:r>
            <a:r>
              <a:rPr lang="en-IN" sz="1400" dirty="0">
                <a:solidFill>
                  <a:schemeClr val="bg1"/>
                </a:solidFill>
              </a:rPr>
              <a:t>. </a:t>
            </a:r>
            <a:r>
              <a:rPr lang="en-IN" sz="1400" b="1" dirty="0">
                <a:solidFill>
                  <a:schemeClr val="bg1"/>
                </a:solidFill>
              </a:rPr>
              <a:t>Prediction</a:t>
            </a:r>
            <a:r>
              <a:rPr lang="en-IN" sz="1400" dirty="0">
                <a:solidFill>
                  <a:schemeClr val="bg1"/>
                </a:solidFill>
              </a:rPr>
              <a:t> </a:t>
            </a:r>
            <a:endParaRPr sz="1400" dirty="0">
              <a:solidFill>
                <a:schemeClr val="bg1"/>
              </a:solidFill>
            </a:endParaRPr>
          </a:p>
        </p:txBody>
      </p:sp>
      <p:pic>
        <p:nvPicPr>
          <p:cNvPr id="61" name="object 61"/>
          <p:cNvPicPr/>
          <p:nvPr/>
        </p:nvPicPr>
        <p:blipFill>
          <a:blip r:embed="rId6" cstate="print">
            <a:duotone>
              <a:prstClr val="black"/>
              <a:schemeClr val="tx2">
                <a:lumMod val="75000"/>
                <a:tint val="45000"/>
                <a:satMod val="400000"/>
              </a:schemeClr>
            </a:duotone>
          </a:blip>
          <a:stretch>
            <a:fillRect/>
          </a:stretch>
        </p:blipFill>
        <p:spPr>
          <a:xfrm>
            <a:off x="1387541" y="637190"/>
            <a:ext cx="126999" cy="215365"/>
          </a:xfrm>
          <a:prstGeom prst="rect">
            <a:avLst/>
          </a:prstGeom>
        </p:spPr>
      </p:pic>
      <p:grpSp>
        <p:nvGrpSpPr>
          <p:cNvPr id="62" name="object 62"/>
          <p:cNvGrpSpPr/>
          <p:nvPr/>
        </p:nvGrpSpPr>
        <p:grpSpPr>
          <a:xfrm>
            <a:off x="2466973" y="610851"/>
            <a:ext cx="4298950" cy="6087340"/>
            <a:chOff x="3786401" y="813318"/>
            <a:chExt cx="6448424" cy="9131012"/>
          </a:xfrm>
          <a:solidFill>
            <a:schemeClr val="tx2">
              <a:lumMod val="40000"/>
              <a:lumOff val="60000"/>
            </a:schemeClr>
          </a:solidFill>
        </p:grpSpPr>
        <p:pic>
          <p:nvPicPr>
            <p:cNvPr id="66" name="object 66"/>
            <p:cNvPicPr/>
            <p:nvPr/>
          </p:nvPicPr>
          <p:blipFill>
            <a:blip r:embed="rId7" cstate="print"/>
            <a:stretch>
              <a:fillRect/>
            </a:stretch>
          </p:blipFill>
          <p:spPr>
            <a:xfrm>
              <a:off x="3786401" y="813318"/>
              <a:ext cx="6448424" cy="4210049"/>
            </a:xfrm>
            <a:prstGeom prst="rect">
              <a:avLst/>
            </a:prstGeom>
            <a:grpFill/>
          </p:spPr>
        </p:pic>
        <p:sp>
          <p:nvSpPr>
            <p:cNvPr id="67" name="object 67"/>
            <p:cNvSpPr/>
            <p:nvPr/>
          </p:nvSpPr>
          <p:spPr>
            <a:xfrm>
              <a:off x="5128256" y="8231100"/>
              <a:ext cx="4075430" cy="1713230"/>
            </a:xfrm>
            <a:custGeom>
              <a:avLst/>
              <a:gdLst/>
              <a:ahLst/>
              <a:cxnLst/>
              <a:rect l="l" t="t" r="r" b="b"/>
              <a:pathLst>
                <a:path w="4075430" h="1713229">
                  <a:moveTo>
                    <a:pt x="4075248" y="1713076"/>
                  </a:moveTo>
                  <a:lnTo>
                    <a:pt x="0" y="1713076"/>
                  </a:lnTo>
                  <a:lnTo>
                    <a:pt x="0" y="0"/>
                  </a:lnTo>
                  <a:lnTo>
                    <a:pt x="4075248" y="0"/>
                  </a:lnTo>
                  <a:lnTo>
                    <a:pt x="4075248" y="1713076"/>
                  </a:lnTo>
                  <a:close/>
                </a:path>
              </a:pathLst>
            </a:custGeom>
            <a:grpFill/>
          </p:spPr>
          <p:txBody>
            <a:bodyPr wrap="square" lIns="0" tIns="0" rIns="0" bIns="0" rtlCol="0"/>
            <a:lstStyle/>
            <a:p>
              <a:endParaRPr sz="1200" dirty="0"/>
            </a:p>
          </p:txBody>
        </p:sp>
        <p:sp>
          <p:nvSpPr>
            <p:cNvPr id="68" name="object 68"/>
            <p:cNvSpPr/>
            <p:nvPr/>
          </p:nvSpPr>
          <p:spPr>
            <a:xfrm>
              <a:off x="9920008" y="6233210"/>
              <a:ext cx="54610" cy="529590"/>
            </a:xfrm>
            <a:custGeom>
              <a:avLst/>
              <a:gdLst/>
              <a:ahLst/>
              <a:cxnLst/>
              <a:rect l="l" t="t" r="r" b="b"/>
              <a:pathLst>
                <a:path w="54609" h="529590">
                  <a:moveTo>
                    <a:pt x="54610" y="498538"/>
                  </a:moveTo>
                  <a:lnTo>
                    <a:pt x="30924" y="474853"/>
                  </a:lnTo>
                  <a:lnTo>
                    <a:pt x="23685" y="474853"/>
                  </a:lnTo>
                  <a:lnTo>
                    <a:pt x="0" y="498538"/>
                  </a:lnTo>
                  <a:lnTo>
                    <a:pt x="0" y="505777"/>
                  </a:lnTo>
                  <a:lnTo>
                    <a:pt x="23685" y="529463"/>
                  </a:lnTo>
                  <a:lnTo>
                    <a:pt x="30924" y="529463"/>
                  </a:lnTo>
                  <a:lnTo>
                    <a:pt x="54610" y="505777"/>
                  </a:lnTo>
                  <a:lnTo>
                    <a:pt x="54610" y="502158"/>
                  </a:lnTo>
                  <a:lnTo>
                    <a:pt x="54610" y="498538"/>
                  </a:lnTo>
                  <a:close/>
                </a:path>
                <a:path w="54609" h="529590">
                  <a:moveTo>
                    <a:pt x="54610" y="261112"/>
                  </a:moveTo>
                  <a:lnTo>
                    <a:pt x="30924" y="237426"/>
                  </a:lnTo>
                  <a:lnTo>
                    <a:pt x="23685" y="237426"/>
                  </a:lnTo>
                  <a:lnTo>
                    <a:pt x="0" y="261112"/>
                  </a:lnTo>
                  <a:lnTo>
                    <a:pt x="0" y="268351"/>
                  </a:lnTo>
                  <a:lnTo>
                    <a:pt x="23685" y="292036"/>
                  </a:lnTo>
                  <a:lnTo>
                    <a:pt x="30924" y="292036"/>
                  </a:lnTo>
                  <a:lnTo>
                    <a:pt x="54610" y="268351"/>
                  </a:lnTo>
                  <a:lnTo>
                    <a:pt x="54610" y="264731"/>
                  </a:lnTo>
                  <a:lnTo>
                    <a:pt x="54610" y="261112"/>
                  </a:lnTo>
                  <a:close/>
                </a:path>
                <a:path w="54609" h="529590">
                  <a:moveTo>
                    <a:pt x="54610" y="23685"/>
                  </a:moveTo>
                  <a:lnTo>
                    <a:pt x="30924" y="0"/>
                  </a:lnTo>
                  <a:lnTo>
                    <a:pt x="23685" y="0"/>
                  </a:lnTo>
                  <a:lnTo>
                    <a:pt x="0" y="23685"/>
                  </a:lnTo>
                  <a:lnTo>
                    <a:pt x="0" y="30924"/>
                  </a:lnTo>
                  <a:lnTo>
                    <a:pt x="23685" y="54610"/>
                  </a:lnTo>
                  <a:lnTo>
                    <a:pt x="30924" y="54610"/>
                  </a:lnTo>
                  <a:lnTo>
                    <a:pt x="54610" y="30924"/>
                  </a:lnTo>
                  <a:lnTo>
                    <a:pt x="54610" y="27305"/>
                  </a:lnTo>
                  <a:lnTo>
                    <a:pt x="54610" y="23685"/>
                  </a:lnTo>
                  <a:close/>
                </a:path>
              </a:pathLst>
            </a:custGeom>
            <a:grpFill/>
          </p:spPr>
          <p:txBody>
            <a:bodyPr wrap="square" lIns="0" tIns="0" rIns="0" bIns="0" rtlCol="0"/>
            <a:lstStyle/>
            <a:p>
              <a:endParaRPr sz="1200"/>
            </a:p>
          </p:txBody>
        </p:sp>
      </p:grpSp>
      <p:sp>
        <p:nvSpPr>
          <p:cNvPr id="69" name="object 69"/>
          <p:cNvSpPr txBox="1"/>
          <p:nvPr/>
        </p:nvSpPr>
        <p:spPr>
          <a:xfrm>
            <a:off x="3342530" y="5625414"/>
            <a:ext cx="2716953" cy="914011"/>
          </a:xfrm>
          <a:prstGeom prst="rect">
            <a:avLst/>
          </a:prstGeom>
        </p:spPr>
        <p:txBody>
          <a:bodyPr vert="horz" wrap="square" lIns="0" tIns="63923" rIns="0" bIns="0" rtlCol="0">
            <a:spAutoFit/>
          </a:bodyPr>
          <a:lstStyle/>
          <a:p>
            <a:pPr marL="664667">
              <a:spcBef>
                <a:spcPts val="503"/>
              </a:spcBef>
            </a:pPr>
            <a:r>
              <a:rPr sz="1300" b="1" spc="-27" dirty="0">
                <a:solidFill>
                  <a:srgbClr val="004AAC"/>
                </a:solidFill>
                <a:latin typeface="Verdana"/>
                <a:cs typeface="Verdana"/>
              </a:rPr>
              <a:t>M</a:t>
            </a:r>
            <a:r>
              <a:rPr sz="1300" b="1" spc="-127" dirty="0">
                <a:solidFill>
                  <a:srgbClr val="004AAC"/>
                </a:solidFill>
                <a:latin typeface="Verdana"/>
                <a:cs typeface="Verdana"/>
              </a:rPr>
              <a:t>a</a:t>
            </a:r>
            <a:r>
              <a:rPr sz="1300" b="1" spc="-40" dirty="0">
                <a:solidFill>
                  <a:srgbClr val="004AAC"/>
                </a:solidFill>
                <a:latin typeface="Verdana"/>
                <a:cs typeface="Verdana"/>
              </a:rPr>
              <a:t>c</a:t>
            </a:r>
            <a:r>
              <a:rPr sz="1300" b="1" spc="-103" dirty="0">
                <a:solidFill>
                  <a:srgbClr val="004AAC"/>
                </a:solidFill>
                <a:latin typeface="Verdana"/>
                <a:cs typeface="Verdana"/>
              </a:rPr>
              <a:t>h</a:t>
            </a:r>
            <a:r>
              <a:rPr sz="1300" b="1" spc="-67" dirty="0">
                <a:solidFill>
                  <a:srgbClr val="004AAC"/>
                </a:solidFill>
                <a:latin typeface="Verdana"/>
                <a:cs typeface="Verdana"/>
              </a:rPr>
              <a:t>i</a:t>
            </a:r>
            <a:r>
              <a:rPr sz="1300" b="1" spc="-103" dirty="0">
                <a:solidFill>
                  <a:srgbClr val="004AAC"/>
                </a:solidFill>
                <a:latin typeface="Verdana"/>
                <a:cs typeface="Verdana"/>
              </a:rPr>
              <a:t>n</a:t>
            </a:r>
            <a:r>
              <a:rPr sz="1300" b="1" spc="-97" dirty="0">
                <a:solidFill>
                  <a:srgbClr val="004AAC"/>
                </a:solidFill>
                <a:latin typeface="Verdana"/>
                <a:cs typeface="Verdana"/>
              </a:rPr>
              <a:t>e</a:t>
            </a:r>
            <a:r>
              <a:rPr sz="1300" b="1" spc="-136" dirty="0">
                <a:solidFill>
                  <a:srgbClr val="004AAC"/>
                </a:solidFill>
                <a:latin typeface="Verdana"/>
                <a:cs typeface="Verdana"/>
              </a:rPr>
              <a:t> </a:t>
            </a:r>
            <a:r>
              <a:rPr sz="1300" b="1" spc="-73" dirty="0">
                <a:solidFill>
                  <a:srgbClr val="004AAC"/>
                </a:solidFill>
                <a:latin typeface="Verdana"/>
                <a:cs typeface="Verdana"/>
              </a:rPr>
              <a:t>L</a:t>
            </a:r>
            <a:r>
              <a:rPr sz="1300" b="1" spc="-100" dirty="0">
                <a:solidFill>
                  <a:srgbClr val="004AAC"/>
                </a:solidFill>
                <a:latin typeface="Verdana"/>
                <a:cs typeface="Verdana"/>
              </a:rPr>
              <a:t>e</a:t>
            </a:r>
            <a:r>
              <a:rPr sz="1300" b="1" spc="-127" dirty="0">
                <a:solidFill>
                  <a:srgbClr val="004AAC"/>
                </a:solidFill>
                <a:latin typeface="Verdana"/>
                <a:cs typeface="Verdana"/>
              </a:rPr>
              <a:t>a</a:t>
            </a:r>
            <a:r>
              <a:rPr sz="1300" b="1" spc="-93" dirty="0">
                <a:solidFill>
                  <a:srgbClr val="004AAC"/>
                </a:solidFill>
                <a:latin typeface="Verdana"/>
                <a:cs typeface="Verdana"/>
              </a:rPr>
              <a:t>r</a:t>
            </a:r>
            <a:r>
              <a:rPr sz="1300" b="1" spc="-103" dirty="0">
                <a:solidFill>
                  <a:srgbClr val="004AAC"/>
                </a:solidFill>
                <a:latin typeface="Verdana"/>
                <a:cs typeface="Verdana"/>
              </a:rPr>
              <a:t>n</a:t>
            </a:r>
            <a:r>
              <a:rPr sz="1300" b="1" spc="-67" dirty="0">
                <a:solidFill>
                  <a:srgbClr val="004AAC"/>
                </a:solidFill>
                <a:latin typeface="Verdana"/>
                <a:cs typeface="Verdana"/>
              </a:rPr>
              <a:t>i</a:t>
            </a:r>
            <a:r>
              <a:rPr sz="1300" b="1" spc="-103" dirty="0">
                <a:solidFill>
                  <a:srgbClr val="004AAC"/>
                </a:solidFill>
                <a:latin typeface="Verdana"/>
                <a:cs typeface="Verdana"/>
              </a:rPr>
              <a:t>n</a:t>
            </a:r>
            <a:r>
              <a:rPr sz="1300" b="1" spc="-180" dirty="0">
                <a:solidFill>
                  <a:srgbClr val="004AAC"/>
                </a:solidFill>
                <a:latin typeface="Verdana"/>
                <a:cs typeface="Verdana"/>
              </a:rPr>
              <a:t>g</a:t>
            </a:r>
            <a:r>
              <a:rPr sz="1300" b="1" spc="-163" dirty="0">
                <a:solidFill>
                  <a:srgbClr val="004AAC"/>
                </a:solidFill>
                <a:latin typeface="Verdana"/>
                <a:cs typeface="Verdana"/>
              </a:rPr>
              <a:t>:</a:t>
            </a:r>
            <a:endParaRPr sz="1300" dirty="0">
              <a:latin typeface="Verdana"/>
              <a:cs typeface="Verdana"/>
            </a:endParaRPr>
          </a:p>
          <a:p>
            <a:pPr marL="299312" marR="260786" indent="31752">
              <a:lnSpc>
                <a:spcPct val="115399"/>
              </a:lnSpc>
              <a:spcBef>
                <a:spcPts val="157"/>
              </a:spcBef>
            </a:pPr>
            <a:r>
              <a:rPr sz="900" b="1" spc="93" dirty="0">
                <a:latin typeface="Trebuchet MS"/>
                <a:cs typeface="Trebuchet MS"/>
              </a:rPr>
              <a:t>A</a:t>
            </a:r>
            <a:r>
              <a:rPr sz="900" b="1" spc="37" dirty="0">
                <a:latin typeface="Trebuchet MS"/>
                <a:cs typeface="Trebuchet MS"/>
              </a:rPr>
              <a:t>pp</a:t>
            </a:r>
            <a:r>
              <a:rPr sz="900" b="1" spc="-23" dirty="0">
                <a:latin typeface="Trebuchet MS"/>
                <a:cs typeface="Trebuchet MS"/>
              </a:rPr>
              <a:t>l</a:t>
            </a:r>
            <a:r>
              <a:rPr sz="900" b="1" spc="43" dirty="0">
                <a:latin typeface="Trebuchet MS"/>
                <a:cs typeface="Trebuchet MS"/>
              </a:rPr>
              <a:t>y</a:t>
            </a:r>
            <a:r>
              <a:rPr sz="900" b="1" spc="-67" dirty="0">
                <a:latin typeface="Trebuchet MS"/>
                <a:cs typeface="Trebuchet MS"/>
              </a:rPr>
              <a:t> </a:t>
            </a:r>
            <a:r>
              <a:rPr sz="900" b="1" spc="37" dirty="0">
                <a:latin typeface="Trebuchet MS"/>
                <a:cs typeface="Trebuchet MS"/>
              </a:rPr>
              <a:t>a</a:t>
            </a:r>
            <a:r>
              <a:rPr sz="900" b="1" spc="-23" dirty="0">
                <a:latin typeface="Trebuchet MS"/>
                <a:cs typeface="Trebuchet MS"/>
              </a:rPr>
              <a:t>l</a:t>
            </a:r>
            <a:r>
              <a:rPr sz="900" b="1" spc="110" dirty="0">
                <a:latin typeface="Trebuchet MS"/>
                <a:cs typeface="Trebuchet MS"/>
              </a:rPr>
              <a:t>g</a:t>
            </a:r>
            <a:r>
              <a:rPr sz="900" b="1" spc="37" dirty="0">
                <a:latin typeface="Trebuchet MS"/>
                <a:cs typeface="Trebuchet MS"/>
              </a:rPr>
              <a:t>o</a:t>
            </a:r>
            <a:r>
              <a:rPr sz="900" b="1" spc="-7" dirty="0">
                <a:latin typeface="Trebuchet MS"/>
                <a:cs typeface="Trebuchet MS"/>
              </a:rPr>
              <a:t>r</a:t>
            </a:r>
            <a:r>
              <a:rPr sz="900" b="1" spc="-27" dirty="0">
                <a:latin typeface="Trebuchet MS"/>
                <a:cs typeface="Trebuchet MS"/>
              </a:rPr>
              <a:t>i</a:t>
            </a:r>
            <a:r>
              <a:rPr sz="900" b="1" spc="-10" dirty="0">
                <a:latin typeface="Trebuchet MS"/>
                <a:cs typeface="Trebuchet MS"/>
              </a:rPr>
              <a:t>t</a:t>
            </a:r>
            <a:r>
              <a:rPr sz="900" b="1" spc="20" dirty="0">
                <a:latin typeface="Trebuchet MS"/>
                <a:cs typeface="Trebuchet MS"/>
              </a:rPr>
              <a:t>h</a:t>
            </a:r>
            <a:r>
              <a:rPr sz="900" b="1" spc="37" dirty="0">
                <a:latin typeface="Trebuchet MS"/>
                <a:cs typeface="Trebuchet MS"/>
              </a:rPr>
              <a:t>m</a:t>
            </a:r>
            <a:r>
              <a:rPr sz="900" b="1" spc="113" dirty="0">
                <a:latin typeface="Trebuchet MS"/>
                <a:cs typeface="Trebuchet MS"/>
              </a:rPr>
              <a:t>s</a:t>
            </a:r>
            <a:r>
              <a:rPr sz="900" b="1" spc="-67" dirty="0">
                <a:latin typeface="Trebuchet MS"/>
                <a:cs typeface="Trebuchet MS"/>
              </a:rPr>
              <a:t> </a:t>
            </a:r>
            <a:r>
              <a:rPr sz="900" b="1" spc="-10" dirty="0">
                <a:latin typeface="Trebuchet MS"/>
                <a:cs typeface="Trebuchet MS"/>
              </a:rPr>
              <a:t>t</a:t>
            </a:r>
            <a:r>
              <a:rPr sz="900" b="1" spc="40" dirty="0">
                <a:latin typeface="Trebuchet MS"/>
                <a:cs typeface="Trebuchet MS"/>
              </a:rPr>
              <a:t>o</a:t>
            </a:r>
            <a:r>
              <a:rPr sz="900" b="1" spc="-67" dirty="0">
                <a:latin typeface="Trebuchet MS"/>
                <a:cs typeface="Trebuchet MS"/>
              </a:rPr>
              <a:t> </a:t>
            </a:r>
            <a:r>
              <a:rPr sz="900" b="1" spc="37" dirty="0">
                <a:latin typeface="Trebuchet MS"/>
                <a:cs typeface="Trebuchet MS"/>
              </a:rPr>
              <a:t>a</a:t>
            </a:r>
            <a:r>
              <a:rPr sz="900" b="1" spc="20" dirty="0">
                <a:latin typeface="Trebuchet MS"/>
                <a:cs typeface="Trebuchet MS"/>
              </a:rPr>
              <a:t>n</a:t>
            </a:r>
            <a:r>
              <a:rPr sz="900" b="1" spc="37" dirty="0">
                <a:latin typeface="Trebuchet MS"/>
                <a:cs typeface="Trebuchet MS"/>
              </a:rPr>
              <a:t>a</a:t>
            </a:r>
            <a:r>
              <a:rPr sz="900" b="1" spc="-23" dirty="0">
                <a:latin typeface="Trebuchet MS"/>
                <a:cs typeface="Trebuchet MS"/>
              </a:rPr>
              <a:t>l</a:t>
            </a:r>
            <a:r>
              <a:rPr sz="900" b="1" spc="40" dirty="0">
                <a:latin typeface="Trebuchet MS"/>
                <a:cs typeface="Trebuchet MS"/>
              </a:rPr>
              <a:t>y</a:t>
            </a:r>
            <a:r>
              <a:rPr sz="900" b="1" spc="30" dirty="0">
                <a:latin typeface="Trebuchet MS"/>
                <a:cs typeface="Trebuchet MS"/>
              </a:rPr>
              <a:t>z</a:t>
            </a:r>
            <a:r>
              <a:rPr sz="900" b="1" spc="17" dirty="0">
                <a:latin typeface="Trebuchet MS"/>
                <a:cs typeface="Trebuchet MS"/>
              </a:rPr>
              <a:t>e</a:t>
            </a:r>
            <a:r>
              <a:rPr sz="900" b="1" spc="-67" dirty="0">
                <a:latin typeface="Trebuchet MS"/>
                <a:cs typeface="Trebuchet MS"/>
              </a:rPr>
              <a:t> </a:t>
            </a:r>
            <a:r>
              <a:rPr sz="900" b="1" spc="40" dirty="0">
                <a:latin typeface="Trebuchet MS"/>
                <a:cs typeface="Trebuchet MS"/>
              </a:rPr>
              <a:t>d</a:t>
            </a:r>
            <a:r>
              <a:rPr sz="900" b="1" spc="37" dirty="0">
                <a:latin typeface="Trebuchet MS"/>
                <a:cs typeface="Trebuchet MS"/>
              </a:rPr>
              <a:t>a</a:t>
            </a:r>
            <a:r>
              <a:rPr sz="900" b="1" spc="-10" dirty="0">
                <a:latin typeface="Trebuchet MS"/>
                <a:cs typeface="Trebuchet MS"/>
              </a:rPr>
              <a:t>t</a:t>
            </a:r>
            <a:r>
              <a:rPr sz="900" b="1" spc="37" dirty="0">
                <a:latin typeface="Trebuchet MS"/>
                <a:cs typeface="Trebuchet MS"/>
              </a:rPr>
              <a:t>a</a:t>
            </a:r>
            <a:r>
              <a:rPr sz="900" b="1" spc="-57" dirty="0">
                <a:latin typeface="Trebuchet MS"/>
                <a:cs typeface="Trebuchet MS"/>
              </a:rPr>
              <a:t>.  </a:t>
            </a:r>
            <a:r>
              <a:rPr sz="900" b="1" spc="47" dirty="0">
                <a:latin typeface="Trebuchet MS"/>
                <a:cs typeface="Trebuchet MS"/>
              </a:rPr>
              <a:t>P</a:t>
            </a:r>
            <a:r>
              <a:rPr sz="900" b="1" spc="-7" dirty="0">
                <a:latin typeface="Trebuchet MS"/>
                <a:cs typeface="Trebuchet MS"/>
              </a:rPr>
              <a:t>r</a:t>
            </a:r>
            <a:r>
              <a:rPr sz="900" b="1" spc="13" dirty="0">
                <a:latin typeface="Trebuchet MS"/>
                <a:cs typeface="Trebuchet MS"/>
              </a:rPr>
              <a:t>e</a:t>
            </a:r>
            <a:r>
              <a:rPr sz="900" b="1" spc="40" dirty="0">
                <a:latin typeface="Trebuchet MS"/>
                <a:cs typeface="Trebuchet MS"/>
              </a:rPr>
              <a:t>d</a:t>
            </a:r>
            <a:r>
              <a:rPr sz="900" b="1" spc="-27" dirty="0">
                <a:latin typeface="Trebuchet MS"/>
                <a:cs typeface="Trebuchet MS"/>
              </a:rPr>
              <a:t>i</a:t>
            </a:r>
            <a:r>
              <a:rPr sz="900" b="1" spc="60" dirty="0">
                <a:latin typeface="Trebuchet MS"/>
                <a:cs typeface="Trebuchet MS"/>
              </a:rPr>
              <a:t>c</a:t>
            </a:r>
            <a:r>
              <a:rPr sz="900" b="1" spc="-10" dirty="0">
                <a:latin typeface="Trebuchet MS"/>
                <a:cs typeface="Trebuchet MS"/>
              </a:rPr>
              <a:t>t</a:t>
            </a:r>
            <a:r>
              <a:rPr sz="900" b="1" spc="-67" dirty="0">
                <a:latin typeface="Trebuchet MS"/>
                <a:cs typeface="Trebuchet MS"/>
              </a:rPr>
              <a:t> </a:t>
            </a:r>
            <a:r>
              <a:rPr sz="900" b="1" spc="60" dirty="0">
                <a:latin typeface="Trebuchet MS"/>
                <a:cs typeface="Trebuchet MS"/>
              </a:rPr>
              <a:t>c</a:t>
            </a:r>
            <a:r>
              <a:rPr sz="900" b="1" spc="-7" dirty="0">
                <a:latin typeface="Trebuchet MS"/>
                <a:cs typeface="Trebuchet MS"/>
              </a:rPr>
              <a:t>r</a:t>
            </a:r>
            <a:r>
              <a:rPr sz="900" b="1" spc="37" dirty="0">
                <a:latin typeface="Trebuchet MS"/>
                <a:cs typeface="Trebuchet MS"/>
              </a:rPr>
              <a:t>o</a:t>
            </a:r>
            <a:r>
              <a:rPr sz="900" b="1" spc="40" dirty="0">
                <a:latin typeface="Trebuchet MS"/>
                <a:cs typeface="Trebuchet MS"/>
              </a:rPr>
              <a:t>p</a:t>
            </a:r>
            <a:r>
              <a:rPr sz="900" b="1" spc="-67" dirty="0">
                <a:latin typeface="Trebuchet MS"/>
                <a:cs typeface="Trebuchet MS"/>
              </a:rPr>
              <a:t> </a:t>
            </a:r>
            <a:r>
              <a:rPr sz="900" b="1" spc="20" dirty="0">
                <a:latin typeface="Trebuchet MS"/>
                <a:cs typeface="Trebuchet MS"/>
              </a:rPr>
              <a:t>h</a:t>
            </a:r>
            <a:r>
              <a:rPr sz="900" b="1" spc="13" dirty="0">
                <a:latin typeface="Trebuchet MS"/>
                <a:cs typeface="Trebuchet MS"/>
              </a:rPr>
              <a:t>e</a:t>
            </a:r>
            <a:r>
              <a:rPr sz="900" b="1" spc="37" dirty="0">
                <a:latin typeface="Trebuchet MS"/>
                <a:cs typeface="Trebuchet MS"/>
              </a:rPr>
              <a:t>a</a:t>
            </a:r>
            <a:r>
              <a:rPr sz="900" b="1" spc="-23" dirty="0">
                <a:latin typeface="Trebuchet MS"/>
                <a:cs typeface="Trebuchet MS"/>
              </a:rPr>
              <a:t>l</a:t>
            </a:r>
            <a:r>
              <a:rPr sz="900" b="1" spc="-10" dirty="0">
                <a:latin typeface="Trebuchet MS"/>
                <a:cs typeface="Trebuchet MS"/>
              </a:rPr>
              <a:t>t</a:t>
            </a:r>
            <a:r>
              <a:rPr sz="900" b="1" spc="20" dirty="0">
                <a:latin typeface="Trebuchet MS"/>
                <a:cs typeface="Trebuchet MS"/>
              </a:rPr>
              <a:t>h</a:t>
            </a:r>
            <a:r>
              <a:rPr sz="900" b="1" spc="-60" dirty="0">
                <a:latin typeface="Trebuchet MS"/>
                <a:cs typeface="Trebuchet MS"/>
              </a:rPr>
              <a:t>,</a:t>
            </a:r>
            <a:r>
              <a:rPr sz="900" b="1" spc="-67" dirty="0">
                <a:latin typeface="Trebuchet MS"/>
                <a:cs typeface="Trebuchet MS"/>
              </a:rPr>
              <a:t> </a:t>
            </a:r>
            <a:r>
              <a:rPr sz="900" b="1" spc="40" dirty="0">
                <a:latin typeface="Trebuchet MS"/>
                <a:cs typeface="Trebuchet MS"/>
              </a:rPr>
              <a:t>y</a:t>
            </a:r>
            <a:r>
              <a:rPr sz="900" b="1" spc="-27" dirty="0">
                <a:latin typeface="Trebuchet MS"/>
                <a:cs typeface="Trebuchet MS"/>
              </a:rPr>
              <a:t>i</a:t>
            </a:r>
            <a:r>
              <a:rPr sz="900" b="1" spc="13" dirty="0">
                <a:latin typeface="Trebuchet MS"/>
                <a:cs typeface="Trebuchet MS"/>
              </a:rPr>
              <a:t>e</a:t>
            </a:r>
            <a:r>
              <a:rPr sz="900" b="1" spc="-23" dirty="0">
                <a:latin typeface="Trebuchet MS"/>
                <a:cs typeface="Trebuchet MS"/>
              </a:rPr>
              <a:t>l</a:t>
            </a:r>
            <a:r>
              <a:rPr sz="900" b="1" spc="40" dirty="0">
                <a:latin typeface="Trebuchet MS"/>
                <a:cs typeface="Trebuchet MS"/>
              </a:rPr>
              <a:t>d</a:t>
            </a:r>
            <a:r>
              <a:rPr sz="900" b="1" spc="-60" dirty="0">
                <a:latin typeface="Trebuchet MS"/>
                <a:cs typeface="Trebuchet MS"/>
              </a:rPr>
              <a:t>,</a:t>
            </a:r>
            <a:r>
              <a:rPr sz="900" b="1" spc="-67" dirty="0">
                <a:latin typeface="Trebuchet MS"/>
                <a:cs typeface="Trebuchet MS"/>
              </a:rPr>
              <a:t> </a:t>
            </a:r>
            <a:r>
              <a:rPr sz="900" b="1" spc="37" dirty="0">
                <a:latin typeface="Trebuchet MS"/>
                <a:cs typeface="Trebuchet MS"/>
              </a:rPr>
              <a:t>a</a:t>
            </a:r>
            <a:r>
              <a:rPr sz="900" b="1" spc="20" dirty="0">
                <a:latin typeface="Trebuchet MS"/>
                <a:cs typeface="Trebuchet MS"/>
              </a:rPr>
              <a:t>n</a:t>
            </a:r>
            <a:r>
              <a:rPr sz="900" b="1" spc="43" dirty="0">
                <a:latin typeface="Trebuchet MS"/>
                <a:cs typeface="Trebuchet MS"/>
              </a:rPr>
              <a:t>d</a:t>
            </a:r>
            <a:r>
              <a:rPr sz="900" b="1" spc="-67" dirty="0">
                <a:latin typeface="Trebuchet MS"/>
                <a:cs typeface="Trebuchet MS"/>
              </a:rPr>
              <a:t> </a:t>
            </a:r>
            <a:r>
              <a:rPr sz="900" b="1" spc="37" dirty="0">
                <a:latin typeface="Trebuchet MS"/>
                <a:cs typeface="Trebuchet MS"/>
              </a:rPr>
              <a:t>m</a:t>
            </a:r>
            <a:r>
              <a:rPr sz="900" b="1" spc="13" dirty="0">
                <a:latin typeface="Trebuchet MS"/>
                <a:cs typeface="Trebuchet MS"/>
              </a:rPr>
              <a:t>e</a:t>
            </a:r>
            <a:r>
              <a:rPr sz="900" b="1" spc="-10" dirty="0">
                <a:latin typeface="Trebuchet MS"/>
                <a:cs typeface="Trebuchet MS"/>
              </a:rPr>
              <a:t>t</a:t>
            </a:r>
            <a:r>
              <a:rPr sz="900" b="1" spc="-7" dirty="0">
                <a:latin typeface="Trebuchet MS"/>
                <a:cs typeface="Trebuchet MS"/>
              </a:rPr>
              <a:t>r</a:t>
            </a:r>
            <a:r>
              <a:rPr sz="900" b="1" spc="-27" dirty="0">
                <a:latin typeface="Trebuchet MS"/>
                <a:cs typeface="Trebuchet MS"/>
              </a:rPr>
              <a:t>i</a:t>
            </a:r>
            <a:r>
              <a:rPr sz="900" b="1" spc="60" dirty="0">
                <a:latin typeface="Trebuchet MS"/>
                <a:cs typeface="Trebuchet MS"/>
              </a:rPr>
              <a:t>c</a:t>
            </a:r>
            <a:r>
              <a:rPr sz="900" b="1" spc="110" dirty="0">
                <a:latin typeface="Trebuchet MS"/>
                <a:cs typeface="Trebuchet MS"/>
              </a:rPr>
              <a:t>s</a:t>
            </a:r>
            <a:r>
              <a:rPr sz="900" b="1" spc="-57" dirty="0">
                <a:latin typeface="Trebuchet MS"/>
                <a:cs typeface="Trebuchet MS"/>
              </a:rPr>
              <a:t>.  </a:t>
            </a:r>
            <a:r>
              <a:rPr sz="900" b="1" spc="117" dirty="0">
                <a:latin typeface="Trebuchet MS"/>
                <a:cs typeface="Trebuchet MS"/>
              </a:rPr>
              <a:t>C</a:t>
            </a:r>
            <a:r>
              <a:rPr sz="900" b="1" spc="37" dirty="0">
                <a:latin typeface="Trebuchet MS"/>
                <a:cs typeface="Trebuchet MS"/>
              </a:rPr>
              <a:t>o</a:t>
            </a:r>
            <a:r>
              <a:rPr sz="900" b="1" spc="20" dirty="0">
                <a:latin typeface="Trebuchet MS"/>
                <a:cs typeface="Trebuchet MS"/>
              </a:rPr>
              <a:t>n</a:t>
            </a:r>
            <a:r>
              <a:rPr sz="900" b="1" spc="-10" dirty="0">
                <a:latin typeface="Trebuchet MS"/>
                <a:cs typeface="Trebuchet MS"/>
              </a:rPr>
              <a:t>t</a:t>
            </a:r>
            <a:r>
              <a:rPr sz="900" b="1" spc="-27" dirty="0">
                <a:latin typeface="Trebuchet MS"/>
                <a:cs typeface="Trebuchet MS"/>
              </a:rPr>
              <a:t>i</a:t>
            </a:r>
            <a:r>
              <a:rPr sz="900" b="1" spc="20" dirty="0">
                <a:latin typeface="Trebuchet MS"/>
                <a:cs typeface="Trebuchet MS"/>
              </a:rPr>
              <a:t>nu</a:t>
            </a:r>
            <a:r>
              <a:rPr sz="900" b="1" spc="37" dirty="0">
                <a:latin typeface="Trebuchet MS"/>
                <a:cs typeface="Trebuchet MS"/>
              </a:rPr>
              <a:t>o</a:t>
            </a:r>
            <a:r>
              <a:rPr sz="900" b="1" spc="20" dirty="0">
                <a:latin typeface="Trebuchet MS"/>
                <a:cs typeface="Trebuchet MS"/>
              </a:rPr>
              <a:t>u</a:t>
            </a:r>
            <a:r>
              <a:rPr sz="900" b="1" spc="110" dirty="0">
                <a:latin typeface="Trebuchet MS"/>
                <a:cs typeface="Trebuchet MS"/>
              </a:rPr>
              <a:t>s</a:t>
            </a:r>
            <a:r>
              <a:rPr sz="900" b="1" spc="-23" dirty="0">
                <a:latin typeface="Trebuchet MS"/>
                <a:cs typeface="Trebuchet MS"/>
              </a:rPr>
              <a:t>l</a:t>
            </a:r>
            <a:r>
              <a:rPr sz="900" b="1" spc="43" dirty="0">
                <a:latin typeface="Trebuchet MS"/>
                <a:cs typeface="Trebuchet MS"/>
              </a:rPr>
              <a:t>y</a:t>
            </a:r>
            <a:r>
              <a:rPr sz="900" b="1" spc="-67" dirty="0">
                <a:latin typeface="Trebuchet MS"/>
                <a:cs typeface="Trebuchet MS"/>
              </a:rPr>
              <a:t> </a:t>
            </a:r>
            <a:r>
              <a:rPr sz="900" b="1" spc="20" dirty="0">
                <a:latin typeface="Trebuchet MS"/>
                <a:cs typeface="Trebuchet MS"/>
              </a:rPr>
              <a:t>u</a:t>
            </a:r>
            <a:r>
              <a:rPr sz="900" b="1" spc="37" dirty="0">
                <a:latin typeface="Trebuchet MS"/>
                <a:cs typeface="Trebuchet MS"/>
              </a:rPr>
              <a:t>p</a:t>
            </a:r>
            <a:r>
              <a:rPr sz="900" b="1" spc="40" dirty="0">
                <a:latin typeface="Trebuchet MS"/>
                <a:cs typeface="Trebuchet MS"/>
              </a:rPr>
              <a:t>d</a:t>
            </a:r>
            <a:r>
              <a:rPr sz="900" b="1" spc="37" dirty="0">
                <a:latin typeface="Trebuchet MS"/>
                <a:cs typeface="Trebuchet MS"/>
              </a:rPr>
              <a:t>a</a:t>
            </a:r>
            <a:r>
              <a:rPr sz="900" b="1" spc="-10" dirty="0">
                <a:latin typeface="Trebuchet MS"/>
                <a:cs typeface="Trebuchet MS"/>
              </a:rPr>
              <a:t>t</a:t>
            </a:r>
            <a:r>
              <a:rPr sz="900" b="1" spc="17" dirty="0">
                <a:latin typeface="Trebuchet MS"/>
                <a:cs typeface="Trebuchet MS"/>
              </a:rPr>
              <a:t>e</a:t>
            </a:r>
            <a:r>
              <a:rPr sz="900" b="1" spc="-67" dirty="0">
                <a:latin typeface="Trebuchet MS"/>
                <a:cs typeface="Trebuchet MS"/>
              </a:rPr>
              <a:t> </a:t>
            </a:r>
            <a:r>
              <a:rPr sz="900" b="1" spc="37" dirty="0">
                <a:latin typeface="Trebuchet MS"/>
                <a:cs typeface="Trebuchet MS"/>
              </a:rPr>
              <a:t>mo</a:t>
            </a:r>
            <a:r>
              <a:rPr sz="900" b="1" spc="40" dirty="0">
                <a:latin typeface="Trebuchet MS"/>
                <a:cs typeface="Trebuchet MS"/>
              </a:rPr>
              <a:t>d</a:t>
            </a:r>
            <a:r>
              <a:rPr sz="900" b="1" spc="13" dirty="0">
                <a:latin typeface="Trebuchet MS"/>
                <a:cs typeface="Trebuchet MS"/>
              </a:rPr>
              <a:t>e</a:t>
            </a:r>
            <a:r>
              <a:rPr sz="900" b="1" spc="-23" dirty="0">
                <a:latin typeface="Trebuchet MS"/>
                <a:cs typeface="Trebuchet MS"/>
              </a:rPr>
              <a:t>l</a:t>
            </a:r>
            <a:r>
              <a:rPr sz="900" b="1" spc="113" dirty="0">
                <a:latin typeface="Trebuchet MS"/>
                <a:cs typeface="Trebuchet MS"/>
              </a:rPr>
              <a:t>s</a:t>
            </a:r>
            <a:r>
              <a:rPr sz="900" b="1" spc="-67" dirty="0">
                <a:latin typeface="Trebuchet MS"/>
                <a:cs typeface="Trebuchet MS"/>
              </a:rPr>
              <a:t> </a:t>
            </a:r>
            <a:r>
              <a:rPr sz="900" b="1" spc="50" dirty="0">
                <a:latin typeface="Trebuchet MS"/>
                <a:cs typeface="Trebuchet MS"/>
              </a:rPr>
              <a:t>w</a:t>
            </a:r>
            <a:r>
              <a:rPr sz="900" b="1" spc="-27" dirty="0">
                <a:latin typeface="Trebuchet MS"/>
                <a:cs typeface="Trebuchet MS"/>
              </a:rPr>
              <a:t>i</a:t>
            </a:r>
            <a:r>
              <a:rPr sz="900" b="1" spc="-10" dirty="0">
                <a:latin typeface="Trebuchet MS"/>
                <a:cs typeface="Trebuchet MS"/>
              </a:rPr>
              <a:t>t</a:t>
            </a:r>
            <a:r>
              <a:rPr sz="900" b="1" spc="23" dirty="0">
                <a:latin typeface="Trebuchet MS"/>
                <a:cs typeface="Trebuchet MS"/>
              </a:rPr>
              <a:t>h</a:t>
            </a:r>
            <a:r>
              <a:rPr sz="900" b="1" spc="-67" dirty="0">
                <a:latin typeface="Trebuchet MS"/>
                <a:cs typeface="Trebuchet MS"/>
              </a:rPr>
              <a:t> </a:t>
            </a:r>
            <a:r>
              <a:rPr sz="900" b="1" spc="20" dirty="0">
                <a:latin typeface="Trebuchet MS"/>
                <a:cs typeface="Trebuchet MS"/>
              </a:rPr>
              <a:t>n</a:t>
            </a:r>
            <a:r>
              <a:rPr sz="900" b="1" spc="13" dirty="0">
                <a:latin typeface="Trebuchet MS"/>
                <a:cs typeface="Trebuchet MS"/>
              </a:rPr>
              <a:t>e</a:t>
            </a:r>
            <a:r>
              <a:rPr sz="900" b="1" spc="30" dirty="0">
                <a:latin typeface="Trebuchet MS"/>
                <a:cs typeface="Trebuchet MS"/>
              </a:rPr>
              <a:t>w  </a:t>
            </a:r>
            <a:r>
              <a:rPr sz="900" b="1" spc="7" dirty="0">
                <a:latin typeface="Trebuchet MS"/>
                <a:cs typeface="Trebuchet MS"/>
              </a:rPr>
              <a:t>data.</a:t>
            </a:r>
            <a:endParaRPr sz="900" dirty="0">
              <a:latin typeface="Trebuchet MS"/>
              <a:cs typeface="Trebuchet MS"/>
            </a:endParaRPr>
          </a:p>
        </p:txBody>
      </p:sp>
      <p:sp>
        <p:nvSpPr>
          <p:cNvPr id="70" name="object 70"/>
          <p:cNvSpPr txBox="1"/>
          <p:nvPr/>
        </p:nvSpPr>
        <p:spPr>
          <a:xfrm>
            <a:off x="3354087" y="5356876"/>
            <a:ext cx="2716953" cy="271014"/>
          </a:xfrm>
          <a:prstGeom prst="rect">
            <a:avLst/>
          </a:prstGeom>
          <a:solidFill>
            <a:schemeClr val="tx2">
              <a:lumMod val="75000"/>
            </a:schemeClr>
          </a:solidFill>
        </p:spPr>
        <p:txBody>
          <a:bodyPr vert="horz" wrap="square" lIns="0" tIns="70273" rIns="0" bIns="0" rtlCol="0">
            <a:spAutoFit/>
          </a:bodyPr>
          <a:lstStyle/>
          <a:p>
            <a:pPr marL="568565">
              <a:spcBef>
                <a:spcPts val="553"/>
              </a:spcBef>
            </a:pPr>
            <a:r>
              <a:rPr sz="1300" b="1" spc="-97" dirty="0">
                <a:solidFill>
                  <a:srgbClr val="FFFFFF"/>
                </a:solidFill>
                <a:latin typeface="Verdana"/>
                <a:cs typeface="Verdana"/>
              </a:rPr>
              <a:t>DATA</a:t>
            </a:r>
            <a:r>
              <a:rPr sz="1300" b="1" spc="-136" dirty="0">
                <a:solidFill>
                  <a:srgbClr val="FFFFFF"/>
                </a:solidFill>
                <a:latin typeface="Verdana"/>
                <a:cs typeface="Verdana"/>
              </a:rPr>
              <a:t> </a:t>
            </a:r>
            <a:r>
              <a:rPr sz="1300" b="1" spc="-110" dirty="0">
                <a:solidFill>
                  <a:srgbClr val="FFFFFF"/>
                </a:solidFill>
                <a:latin typeface="Verdana"/>
                <a:cs typeface="Verdana"/>
              </a:rPr>
              <a:t>PROCESSING</a:t>
            </a:r>
            <a:endParaRPr sz="1300" dirty="0">
              <a:latin typeface="Verdana"/>
              <a:cs typeface="Verdana"/>
            </a:endParaRPr>
          </a:p>
        </p:txBody>
      </p:sp>
      <p:grpSp>
        <p:nvGrpSpPr>
          <p:cNvPr id="71" name="object 71"/>
          <p:cNvGrpSpPr/>
          <p:nvPr/>
        </p:nvGrpSpPr>
        <p:grpSpPr>
          <a:xfrm>
            <a:off x="2346911" y="3482665"/>
            <a:ext cx="5518316" cy="2845580"/>
            <a:chOff x="3582593" y="5141728"/>
            <a:chExt cx="8277474" cy="4268367"/>
          </a:xfrm>
        </p:grpSpPr>
        <p:sp>
          <p:nvSpPr>
            <p:cNvPr id="72" name="object 72"/>
            <p:cNvSpPr/>
            <p:nvPr/>
          </p:nvSpPr>
          <p:spPr>
            <a:xfrm>
              <a:off x="9209240" y="8057546"/>
              <a:ext cx="525982" cy="1352549"/>
            </a:xfrm>
            <a:custGeom>
              <a:avLst/>
              <a:gdLst/>
              <a:ahLst/>
              <a:cxnLst/>
              <a:rect l="l" t="t" r="r" b="b"/>
              <a:pathLst>
                <a:path w="298450" h="1352550">
                  <a:moveTo>
                    <a:pt x="0" y="1352388"/>
                  </a:moveTo>
                  <a:lnTo>
                    <a:pt x="149213" y="1352388"/>
                  </a:lnTo>
                  <a:lnTo>
                    <a:pt x="196377" y="1344781"/>
                  </a:lnTo>
                  <a:lnTo>
                    <a:pt x="237337" y="1323598"/>
                  </a:lnTo>
                  <a:lnTo>
                    <a:pt x="269638" y="1291298"/>
                  </a:lnTo>
                  <a:lnTo>
                    <a:pt x="290820" y="1250337"/>
                  </a:lnTo>
                  <a:lnTo>
                    <a:pt x="298427" y="1203174"/>
                  </a:lnTo>
                  <a:lnTo>
                    <a:pt x="298427" y="0"/>
                  </a:lnTo>
                </a:path>
              </a:pathLst>
            </a:custGeom>
            <a:ln w="47624">
              <a:solidFill>
                <a:schemeClr val="tx2">
                  <a:lumMod val="75000"/>
                </a:schemeClr>
              </a:solidFill>
            </a:ln>
          </p:spPr>
          <p:txBody>
            <a:bodyPr wrap="square" lIns="0" tIns="0" rIns="0" bIns="0" rtlCol="0"/>
            <a:lstStyle/>
            <a:p>
              <a:endParaRPr sz="1200" dirty="0"/>
            </a:p>
          </p:txBody>
        </p:sp>
        <p:sp>
          <p:nvSpPr>
            <p:cNvPr id="74" name="object 74"/>
            <p:cNvSpPr/>
            <p:nvPr/>
          </p:nvSpPr>
          <p:spPr>
            <a:xfrm flipV="1">
              <a:off x="3582593" y="7712930"/>
              <a:ext cx="1073799" cy="402256"/>
            </a:xfrm>
            <a:custGeom>
              <a:avLst/>
              <a:gdLst/>
              <a:ahLst/>
              <a:cxnLst/>
              <a:rect l="l" t="t" r="r" b="b"/>
              <a:pathLst>
                <a:path w="1059815" h="886459">
                  <a:moveTo>
                    <a:pt x="0" y="0"/>
                  </a:moveTo>
                  <a:lnTo>
                    <a:pt x="831066" y="0"/>
                  </a:lnTo>
                  <a:lnTo>
                    <a:pt x="877137" y="4644"/>
                  </a:lnTo>
                  <a:lnTo>
                    <a:pt x="920047" y="17964"/>
                  </a:lnTo>
                  <a:lnTo>
                    <a:pt x="958878" y="39041"/>
                  </a:lnTo>
                  <a:lnTo>
                    <a:pt x="992711" y="66955"/>
                  </a:lnTo>
                  <a:lnTo>
                    <a:pt x="1020625" y="100787"/>
                  </a:lnTo>
                  <a:lnTo>
                    <a:pt x="1041701" y="139618"/>
                  </a:lnTo>
                  <a:lnTo>
                    <a:pt x="1055022" y="182529"/>
                  </a:lnTo>
                  <a:lnTo>
                    <a:pt x="1059666" y="228599"/>
                  </a:lnTo>
                  <a:lnTo>
                    <a:pt x="1059666" y="885858"/>
                  </a:lnTo>
                </a:path>
              </a:pathLst>
            </a:custGeom>
            <a:ln w="47624">
              <a:solidFill>
                <a:schemeClr val="tx2">
                  <a:lumMod val="75000"/>
                </a:schemeClr>
              </a:solidFill>
            </a:ln>
          </p:spPr>
          <p:txBody>
            <a:bodyPr wrap="square" lIns="0" tIns="0" rIns="0" bIns="0" rtlCol="0"/>
            <a:lstStyle/>
            <a:p>
              <a:endParaRPr sz="1200" dirty="0"/>
            </a:p>
          </p:txBody>
        </p:sp>
        <p:pic>
          <p:nvPicPr>
            <p:cNvPr id="75" name="object 75"/>
            <p:cNvPicPr/>
            <p:nvPr/>
          </p:nvPicPr>
          <p:blipFill>
            <a:blip r:embed="rId8" cstate="print">
              <a:duotone>
                <a:prstClr val="black"/>
                <a:schemeClr val="tx2">
                  <a:lumMod val="75000"/>
                  <a:tint val="45000"/>
                  <a:satMod val="400000"/>
                </a:schemeClr>
              </a:duotone>
            </a:blip>
            <a:stretch>
              <a:fillRect/>
            </a:stretch>
          </p:blipFill>
          <p:spPr>
            <a:xfrm flipH="1">
              <a:off x="6792325" y="7632327"/>
              <a:ext cx="318489" cy="228189"/>
            </a:xfrm>
            <a:prstGeom prst="rect">
              <a:avLst/>
            </a:prstGeom>
          </p:spPr>
        </p:pic>
        <p:sp>
          <p:nvSpPr>
            <p:cNvPr id="76" name="object 76"/>
            <p:cNvSpPr/>
            <p:nvPr/>
          </p:nvSpPr>
          <p:spPr>
            <a:xfrm rot="5400000">
              <a:off x="10191647" y="4101532"/>
              <a:ext cx="628224" cy="2708616"/>
            </a:xfrm>
            <a:custGeom>
              <a:avLst/>
              <a:gdLst/>
              <a:ahLst/>
              <a:cxnLst/>
              <a:rect l="l" t="t" r="r" b="b"/>
              <a:pathLst>
                <a:path w="900429" h="1913889">
                  <a:moveTo>
                    <a:pt x="0" y="1913629"/>
                  </a:moveTo>
                  <a:lnTo>
                    <a:pt x="900133" y="1913629"/>
                  </a:lnTo>
                  <a:lnTo>
                    <a:pt x="900133" y="0"/>
                  </a:lnTo>
                  <a:lnTo>
                    <a:pt x="0" y="0"/>
                  </a:lnTo>
                  <a:lnTo>
                    <a:pt x="0" y="1913629"/>
                  </a:lnTo>
                  <a:close/>
                </a:path>
              </a:pathLst>
            </a:custGeom>
            <a:solidFill>
              <a:schemeClr val="tx2">
                <a:lumMod val="75000"/>
              </a:schemeClr>
            </a:solidFill>
          </p:spPr>
          <p:txBody>
            <a:bodyPr wrap="square" lIns="0" tIns="0" rIns="0" bIns="0" rtlCol="0"/>
            <a:lstStyle/>
            <a:p>
              <a:endParaRPr sz="1200" dirty="0"/>
            </a:p>
          </p:txBody>
        </p:sp>
      </p:grpSp>
      <p:sp>
        <p:nvSpPr>
          <p:cNvPr id="77" name="object 77"/>
          <p:cNvSpPr txBox="1"/>
          <p:nvPr/>
        </p:nvSpPr>
        <p:spPr>
          <a:xfrm>
            <a:off x="516282" y="5937964"/>
            <a:ext cx="1703070" cy="735950"/>
          </a:xfrm>
          <a:prstGeom prst="rect">
            <a:avLst/>
          </a:prstGeom>
        </p:spPr>
        <p:txBody>
          <a:bodyPr vert="horz" wrap="square" lIns="0" tIns="8043" rIns="0" bIns="0" rtlCol="0">
            <a:spAutoFit/>
          </a:bodyPr>
          <a:lstStyle/>
          <a:p>
            <a:pPr marR="3387" algn="ctr">
              <a:lnSpc>
                <a:spcPct val="114900"/>
              </a:lnSpc>
              <a:spcBef>
                <a:spcPts val="63"/>
              </a:spcBef>
            </a:pPr>
            <a:r>
              <a:rPr sz="1050" b="1" spc="47" dirty="0">
                <a:latin typeface="Trebuchet MS"/>
                <a:cs typeface="Trebuchet MS"/>
              </a:rPr>
              <a:t>Forecast </a:t>
            </a:r>
            <a:r>
              <a:rPr sz="1050" b="1" spc="50" dirty="0">
                <a:latin typeface="Trebuchet MS"/>
                <a:cs typeface="Trebuchet MS"/>
              </a:rPr>
              <a:t>crop </a:t>
            </a:r>
            <a:r>
              <a:rPr sz="1050" b="1" spc="53" dirty="0">
                <a:latin typeface="Trebuchet MS"/>
                <a:cs typeface="Trebuchet MS"/>
              </a:rPr>
              <a:t> </a:t>
            </a:r>
            <a:r>
              <a:rPr sz="1050" b="1" spc="37" dirty="0">
                <a:latin typeface="Trebuchet MS"/>
                <a:cs typeface="Trebuchet MS"/>
              </a:rPr>
              <a:t>performance </a:t>
            </a:r>
            <a:r>
              <a:rPr sz="1050" b="1" spc="53" dirty="0">
                <a:latin typeface="Trebuchet MS"/>
                <a:cs typeface="Trebuchet MS"/>
              </a:rPr>
              <a:t>and </a:t>
            </a:r>
            <a:r>
              <a:rPr sz="1050" b="1" spc="57" dirty="0">
                <a:latin typeface="Trebuchet MS"/>
                <a:cs typeface="Trebuchet MS"/>
              </a:rPr>
              <a:t> p</a:t>
            </a:r>
            <a:r>
              <a:rPr sz="1050" b="1" spc="-3" dirty="0">
                <a:latin typeface="Trebuchet MS"/>
                <a:cs typeface="Trebuchet MS"/>
              </a:rPr>
              <a:t>r</a:t>
            </a:r>
            <a:r>
              <a:rPr sz="1050" b="1" spc="23" dirty="0">
                <a:latin typeface="Trebuchet MS"/>
                <a:cs typeface="Trebuchet MS"/>
              </a:rPr>
              <a:t>e</a:t>
            </a:r>
            <a:r>
              <a:rPr sz="1050" b="1" spc="63" dirty="0">
                <a:latin typeface="Trebuchet MS"/>
                <a:cs typeface="Trebuchet MS"/>
              </a:rPr>
              <a:t>d</a:t>
            </a:r>
            <a:r>
              <a:rPr sz="1050" b="1" spc="-37" dirty="0">
                <a:latin typeface="Trebuchet MS"/>
                <a:cs typeface="Trebuchet MS"/>
              </a:rPr>
              <a:t>i</a:t>
            </a:r>
            <a:r>
              <a:rPr sz="1050" b="1" spc="90" dirty="0">
                <a:latin typeface="Trebuchet MS"/>
                <a:cs typeface="Trebuchet MS"/>
              </a:rPr>
              <a:t>c</a:t>
            </a:r>
            <a:r>
              <a:rPr sz="1050" b="1" spc="-10" dirty="0">
                <a:latin typeface="Trebuchet MS"/>
                <a:cs typeface="Trebuchet MS"/>
              </a:rPr>
              <a:t>t</a:t>
            </a:r>
            <a:r>
              <a:rPr sz="1050" b="1" spc="-87" dirty="0">
                <a:latin typeface="Trebuchet MS"/>
                <a:cs typeface="Trebuchet MS"/>
              </a:rPr>
              <a:t> </a:t>
            </a:r>
            <a:r>
              <a:rPr sz="1050" b="1" spc="33" dirty="0">
                <a:latin typeface="Trebuchet MS"/>
                <a:cs typeface="Trebuchet MS"/>
              </a:rPr>
              <a:t>h</a:t>
            </a:r>
            <a:r>
              <a:rPr sz="1050" b="1" spc="53" dirty="0">
                <a:latin typeface="Trebuchet MS"/>
                <a:cs typeface="Trebuchet MS"/>
              </a:rPr>
              <a:t>a</a:t>
            </a:r>
            <a:r>
              <a:rPr sz="1050" b="1" spc="-3" dirty="0">
                <a:latin typeface="Trebuchet MS"/>
                <a:cs typeface="Trebuchet MS"/>
              </a:rPr>
              <a:t>r</a:t>
            </a:r>
            <a:r>
              <a:rPr sz="1050" b="1" spc="67" dirty="0">
                <a:latin typeface="Trebuchet MS"/>
                <a:cs typeface="Trebuchet MS"/>
              </a:rPr>
              <a:t>v</a:t>
            </a:r>
            <a:r>
              <a:rPr sz="1050" b="1" spc="23" dirty="0">
                <a:latin typeface="Trebuchet MS"/>
                <a:cs typeface="Trebuchet MS"/>
              </a:rPr>
              <a:t>e</a:t>
            </a:r>
            <a:r>
              <a:rPr sz="1050" b="1" spc="157" dirty="0">
                <a:latin typeface="Trebuchet MS"/>
                <a:cs typeface="Trebuchet MS"/>
              </a:rPr>
              <a:t>s</a:t>
            </a:r>
            <a:r>
              <a:rPr sz="1050" b="1" spc="-10" dirty="0">
                <a:latin typeface="Trebuchet MS"/>
                <a:cs typeface="Trebuchet MS"/>
              </a:rPr>
              <a:t>t</a:t>
            </a:r>
            <a:r>
              <a:rPr sz="1050" b="1" spc="-87" dirty="0">
                <a:latin typeface="Trebuchet MS"/>
                <a:cs typeface="Trebuchet MS"/>
              </a:rPr>
              <a:t> </a:t>
            </a:r>
            <a:r>
              <a:rPr sz="1050" b="1" spc="-13" dirty="0">
                <a:latin typeface="Trebuchet MS"/>
                <a:cs typeface="Trebuchet MS"/>
              </a:rPr>
              <a:t>t</a:t>
            </a:r>
            <a:r>
              <a:rPr sz="1050" b="1" spc="-37" dirty="0">
                <a:latin typeface="Trebuchet MS"/>
                <a:cs typeface="Trebuchet MS"/>
              </a:rPr>
              <a:t>i</a:t>
            </a:r>
            <a:r>
              <a:rPr sz="1050" b="1" spc="60" dirty="0">
                <a:latin typeface="Trebuchet MS"/>
                <a:cs typeface="Trebuchet MS"/>
              </a:rPr>
              <a:t>m</a:t>
            </a:r>
            <a:r>
              <a:rPr sz="1050" b="1" spc="23" dirty="0">
                <a:latin typeface="Trebuchet MS"/>
                <a:cs typeface="Trebuchet MS"/>
              </a:rPr>
              <a:t>e</a:t>
            </a:r>
            <a:r>
              <a:rPr sz="1050" b="1" spc="157" dirty="0">
                <a:latin typeface="Trebuchet MS"/>
                <a:cs typeface="Trebuchet MS"/>
              </a:rPr>
              <a:t>s</a:t>
            </a:r>
            <a:r>
              <a:rPr sz="1050" b="1" spc="-70" dirty="0">
                <a:latin typeface="Trebuchet MS"/>
                <a:cs typeface="Trebuchet MS"/>
              </a:rPr>
              <a:t>,  </a:t>
            </a:r>
            <a:r>
              <a:rPr sz="1050" b="1" dirty="0">
                <a:latin typeface="Trebuchet MS"/>
                <a:cs typeface="Trebuchet MS"/>
              </a:rPr>
              <a:t>yield, </a:t>
            </a:r>
            <a:r>
              <a:rPr sz="1050" b="1" spc="53" dirty="0">
                <a:latin typeface="Trebuchet MS"/>
                <a:cs typeface="Trebuchet MS"/>
              </a:rPr>
              <a:t>and </a:t>
            </a:r>
            <a:r>
              <a:rPr sz="1050" b="1" spc="27" dirty="0">
                <a:latin typeface="Trebuchet MS"/>
                <a:cs typeface="Trebuchet MS"/>
              </a:rPr>
              <a:t>market </a:t>
            </a:r>
            <a:r>
              <a:rPr sz="1050" b="1" spc="30" dirty="0">
                <a:latin typeface="Trebuchet MS"/>
                <a:cs typeface="Trebuchet MS"/>
              </a:rPr>
              <a:t> prices.</a:t>
            </a:r>
            <a:endParaRPr sz="1050" dirty="0">
              <a:latin typeface="Trebuchet MS"/>
              <a:cs typeface="Trebuchet MS"/>
            </a:endParaRPr>
          </a:p>
        </p:txBody>
      </p:sp>
      <p:sp>
        <p:nvSpPr>
          <p:cNvPr id="78" name="object 78"/>
          <p:cNvSpPr txBox="1"/>
          <p:nvPr/>
        </p:nvSpPr>
        <p:spPr>
          <a:xfrm>
            <a:off x="10421887" y="3130301"/>
            <a:ext cx="1108709" cy="476948"/>
          </a:xfrm>
          <a:prstGeom prst="rect">
            <a:avLst/>
          </a:prstGeom>
        </p:spPr>
        <p:txBody>
          <a:bodyPr vert="horz" wrap="square" lIns="0" tIns="8467" rIns="0" bIns="0" rtlCol="0">
            <a:spAutoFit/>
          </a:bodyPr>
          <a:lstStyle/>
          <a:p>
            <a:pPr marL="8467" marR="3387" indent="-423" algn="ctr">
              <a:lnSpc>
                <a:spcPct val="116399"/>
              </a:lnSpc>
              <a:spcBef>
                <a:spcPts val="67"/>
              </a:spcBef>
            </a:pPr>
            <a:r>
              <a:rPr sz="900" b="1" dirty="0">
                <a:latin typeface="Trebuchet MS"/>
                <a:cs typeface="Trebuchet MS"/>
              </a:rPr>
              <a:t>I</a:t>
            </a:r>
            <a:r>
              <a:rPr sz="900" b="1" spc="27" dirty="0">
                <a:latin typeface="Trebuchet MS"/>
                <a:cs typeface="Trebuchet MS"/>
              </a:rPr>
              <a:t>n</a:t>
            </a:r>
            <a:r>
              <a:rPr sz="900" b="1" spc="-7" dirty="0">
                <a:latin typeface="Trebuchet MS"/>
                <a:cs typeface="Trebuchet MS"/>
              </a:rPr>
              <a:t>t</a:t>
            </a:r>
            <a:r>
              <a:rPr sz="900" b="1" spc="20" dirty="0">
                <a:latin typeface="Trebuchet MS"/>
                <a:cs typeface="Trebuchet MS"/>
              </a:rPr>
              <a:t>e</a:t>
            </a:r>
            <a:r>
              <a:rPr sz="900" b="1" dirty="0">
                <a:latin typeface="Trebuchet MS"/>
                <a:cs typeface="Trebuchet MS"/>
              </a:rPr>
              <a:t>r</a:t>
            </a:r>
            <a:r>
              <a:rPr sz="900" b="1" spc="43" dirty="0">
                <a:latin typeface="Trebuchet MS"/>
                <a:cs typeface="Trebuchet MS"/>
              </a:rPr>
              <a:t>a</a:t>
            </a:r>
            <a:r>
              <a:rPr sz="900" b="1" spc="67" dirty="0">
                <a:latin typeface="Trebuchet MS"/>
                <a:cs typeface="Trebuchet MS"/>
              </a:rPr>
              <a:t>c</a:t>
            </a:r>
            <a:r>
              <a:rPr sz="900" b="1" spc="-7" dirty="0">
                <a:latin typeface="Trebuchet MS"/>
                <a:cs typeface="Trebuchet MS"/>
              </a:rPr>
              <a:t>t</a:t>
            </a:r>
            <a:r>
              <a:rPr sz="900" b="1" spc="-23" dirty="0">
                <a:latin typeface="Trebuchet MS"/>
                <a:cs typeface="Trebuchet MS"/>
              </a:rPr>
              <a:t>i</a:t>
            </a:r>
            <a:r>
              <a:rPr sz="900" b="1" spc="53" dirty="0">
                <a:latin typeface="Trebuchet MS"/>
                <a:cs typeface="Trebuchet MS"/>
              </a:rPr>
              <a:t>v</a:t>
            </a:r>
            <a:r>
              <a:rPr sz="900" b="1" spc="20" dirty="0">
                <a:latin typeface="Trebuchet MS"/>
                <a:cs typeface="Trebuchet MS"/>
              </a:rPr>
              <a:t>e</a:t>
            </a:r>
            <a:r>
              <a:rPr sz="900" b="1" spc="-63" dirty="0">
                <a:latin typeface="Trebuchet MS"/>
                <a:cs typeface="Trebuchet MS"/>
              </a:rPr>
              <a:t> </a:t>
            </a:r>
            <a:r>
              <a:rPr sz="900" b="1" spc="67" dirty="0">
                <a:latin typeface="Trebuchet MS"/>
                <a:cs typeface="Trebuchet MS"/>
              </a:rPr>
              <a:t>c</a:t>
            </a:r>
            <a:r>
              <a:rPr sz="900" b="1" spc="27" dirty="0">
                <a:latin typeface="Trebuchet MS"/>
                <a:cs typeface="Trebuchet MS"/>
              </a:rPr>
              <a:t>h</a:t>
            </a:r>
            <a:r>
              <a:rPr sz="900" b="1" spc="43" dirty="0">
                <a:latin typeface="Trebuchet MS"/>
                <a:cs typeface="Trebuchet MS"/>
              </a:rPr>
              <a:t>a</a:t>
            </a:r>
            <a:r>
              <a:rPr sz="900" b="1" dirty="0">
                <a:latin typeface="Trebuchet MS"/>
                <a:cs typeface="Trebuchet MS"/>
              </a:rPr>
              <a:t>r</a:t>
            </a:r>
            <a:r>
              <a:rPr sz="900" b="1" spc="-7" dirty="0">
                <a:latin typeface="Trebuchet MS"/>
                <a:cs typeface="Trebuchet MS"/>
              </a:rPr>
              <a:t>t</a:t>
            </a:r>
            <a:r>
              <a:rPr sz="900" b="1" spc="93" dirty="0">
                <a:latin typeface="Trebuchet MS"/>
                <a:cs typeface="Trebuchet MS"/>
              </a:rPr>
              <a:t>s  </a:t>
            </a:r>
            <a:r>
              <a:rPr sz="900" b="1" spc="17" dirty="0">
                <a:latin typeface="Trebuchet MS"/>
                <a:cs typeface="Trebuchet MS"/>
              </a:rPr>
              <a:t>f</a:t>
            </a:r>
            <a:r>
              <a:rPr sz="900" b="1" spc="43" dirty="0">
                <a:latin typeface="Trebuchet MS"/>
                <a:cs typeface="Trebuchet MS"/>
              </a:rPr>
              <a:t>o</a:t>
            </a:r>
            <a:r>
              <a:rPr sz="900" b="1" dirty="0">
                <a:latin typeface="Trebuchet MS"/>
                <a:cs typeface="Trebuchet MS"/>
              </a:rPr>
              <a:t>r</a:t>
            </a:r>
            <a:r>
              <a:rPr sz="900" b="1" spc="-63" dirty="0">
                <a:latin typeface="Trebuchet MS"/>
                <a:cs typeface="Trebuchet MS"/>
              </a:rPr>
              <a:t> </a:t>
            </a:r>
            <a:r>
              <a:rPr sz="900" b="1" spc="117" dirty="0">
                <a:latin typeface="Trebuchet MS"/>
                <a:cs typeface="Trebuchet MS"/>
              </a:rPr>
              <a:t>s</a:t>
            </a:r>
            <a:r>
              <a:rPr sz="900" b="1" spc="20" dirty="0">
                <a:latin typeface="Trebuchet MS"/>
                <a:cs typeface="Trebuchet MS"/>
              </a:rPr>
              <a:t>e</a:t>
            </a:r>
            <a:r>
              <a:rPr sz="900" b="1" spc="27" dirty="0">
                <a:latin typeface="Trebuchet MS"/>
                <a:cs typeface="Trebuchet MS"/>
              </a:rPr>
              <a:t>n</a:t>
            </a:r>
            <a:r>
              <a:rPr sz="900" b="1" spc="117" dirty="0">
                <a:latin typeface="Trebuchet MS"/>
                <a:cs typeface="Trebuchet MS"/>
              </a:rPr>
              <a:t>s</a:t>
            </a:r>
            <a:r>
              <a:rPr sz="900" b="1" spc="43" dirty="0">
                <a:latin typeface="Trebuchet MS"/>
                <a:cs typeface="Trebuchet MS"/>
              </a:rPr>
              <a:t>o</a:t>
            </a:r>
            <a:r>
              <a:rPr sz="900" b="1" dirty="0">
                <a:latin typeface="Trebuchet MS"/>
                <a:cs typeface="Trebuchet MS"/>
              </a:rPr>
              <a:t>r</a:t>
            </a:r>
            <a:r>
              <a:rPr sz="900" b="1" spc="-63" dirty="0">
                <a:latin typeface="Trebuchet MS"/>
                <a:cs typeface="Trebuchet MS"/>
              </a:rPr>
              <a:t> </a:t>
            </a:r>
            <a:r>
              <a:rPr sz="900" b="1" spc="50" dirty="0">
                <a:latin typeface="Trebuchet MS"/>
                <a:cs typeface="Trebuchet MS"/>
              </a:rPr>
              <a:t>d</a:t>
            </a:r>
            <a:r>
              <a:rPr sz="900" b="1" spc="43" dirty="0">
                <a:latin typeface="Trebuchet MS"/>
                <a:cs typeface="Trebuchet MS"/>
              </a:rPr>
              <a:t>a</a:t>
            </a:r>
            <a:r>
              <a:rPr sz="900" b="1" spc="-7" dirty="0">
                <a:latin typeface="Trebuchet MS"/>
                <a:cs typeface="Trebuchet MS"/>
              </a:rPr>
              <a:t>t</a:t>
            </a:r>
            <a:r>
              <a:rPr sz="900" b="1" spc="43" dirty="0">
                <a:latin typeface="Trebuchet MS"/>
                <a:cs typeface="Trebuchet MS"/>
              </a:rPr>
              <a:t>a</a:t>
            </a:r>
            <a:r>
              <a:rPr sz="900" b="1" spc="-63" dirty="0">
                <a:latin typeface="Trebuchet MS"/>
                <a:cs typeface="Trebuchet MS"/>
              </a:rPr>
              <a:t> </a:t>
            </a:r>
            <a:r>
              <a:rPr sz="900" b="1" spc="43" dirty="0">
                <a:latin typeface="Trebuchet MS"/>
                <a:cs typeface="Trebuchet MS"/>
              </a:rPr>
              <a:t>a</a:t>
            </a:r>
            <a:r>
              <a:rPr sz="900" b="1" spc="27" dirty="0">
                <a:latin typeface="Trebuchet MS"/>
                <a:cs typeface="Trebuchet MS"/>
              </a:rPr>
              <a:t>n</a:t>
            </a:r>
            <a:r>
              <a:rPr sz="900" b="1" spc="33" dirty="0">
                <a:latin typeface="Trebuchet MS"/>
                <a:cs typeface="Trebuchet MS"/>
              </a:rPr>
              <a:t>d  </a:t>
            </a:r>
            <a:r>
              <a:rPr sz="900" b="1" spc="27" dirty="0">
                <a:latin typeface="Trebuchet MS"/>
                <a:cs typeface="Trebuchet MS"/>
              </a:rPr>
              <a:t>predictions</a:t>
            </a:r>
            <a:endParaRPr sz="900" dirty="0">
              <a:latin typeface="Trebuchet MS"/>
              <a:cs typeface="Trebuchet MS"/>
            </a:endParaRPr>
          </a:p>
        </p:txBody>
      </p:sp>
      <p:sp>
        <p:nvSpPr>
          <p:cNvPr id="79" name="object 79"/>
          <p:cNvSpPr txBox="1"/>
          <p:nvPr/>
        </p:nvSpPr>
        <p:spPr>
          <a:xfrm>
            <a:off x="10403350" y="4397069"/>
            <a:ext cx="1101090" cy="476948"/>
          </a:xfrm>
          <a:prstGeom prst="rect">
            <a:avLst/>
          </a:prstGeom>
        </p:spPr>
        <p:txBody>
          <a:bodyPr vert="horz" wrap="square" lIns="0" tIns="8467" rIns="0" bIns="0" rtlCol="0">
            <a:spAutoFit/>
          </a:bodyPr>
          <a:lstStyle/>
          <a:p>
            <a:pPr marL="8467" marR="3387" algn="ctr">
              <a:lnSpc>
                <a:spcPct val="116399"/>
              </a:lnSpc>
              <a:spcBef>
                <a:spcPts val="67"/>
              </a:spcBef>
            </a:pPr>
            <a:r>
              <a:rPr sz="900" b="1" spc="40" dirty="0">
                <a:latin typeface="Trebuchet MS"/>
                <a:cs typeface="Trebuchet MS"/>
              </a:rPr>
              <a:t>R</a:t>
            </a:r>
            <a:r>
              <a:rPr sz="900" b="1" spc="20" dirty="0">
                <a:latin typeface="Trebuchet MS"/>
                <a:cs typeface="Trebuchet MS"/>
              </a:rPr>
              <a:t>e</a:t>
            </a:r>
            <a:r>
              <a:rPr sz="900" b="1" spc="43" dirty="0">
                <a:latin typeface="Trebuchet MS"/>
                <a:cs typeface="Trebuchet MS"/>
              </a:rPr>
              <a:t>a</a:t>
            </a:r>
            <a:r>
              <a:rPr sz="900" b="1" spc="-23" dirty="0">
                <a:latin typeface="Trebuchet MS"/>
                <a:cs typeface="Trebuchet MS"/>
              </a:rPr>
              <a:t>l</a:t>
            </a:r>
            <a:r>
              <a:rPr sz="900" b="1" spc="90" dirty="0">
                <a:latin typeface="Trebuchet MS"/>
                <a:cs typeface="Trebuchet MS"/>
              </a:rPr>
              <a:t>-</a:t>
            </a:r>
            <a:r>
              <a:rPr sz="900" b="1" spc="-7" dirty="0">
                <a:latin typeface="Trebuchet MS"/>
                <a:cs typeface="Trebuchet MS"/>
              </a:rPr>
              <a:t>t</a:t>
            </a:r>
            <a:r>
              <a:rPr sz="900" b="1" spc="-23" dirty="0">
                <a:latin typeface="Trebuchet MS"/>
                <a:cs typeface="Trebuchet MS"/>
              </a:rPr>
              <a:t>i</a:t>
            </a:r>
            <a:r>
              <a:rPr sz="900" b="1" spc="47" dirty="0">
                <a:latin typeface="Trebuchet MS"/>
                <a:cs typeface="Trebuchet MS"/>
              </a:rPr>
              <a:t>m</a:t>
            </a:r>
            <a:r>
              <a:rPr sz="900" b="1" spc="20" dirty="0">
                <a:latin typeface="Trebuchet MS"/>
                <a:cs typeface="Trebuchet MS"/>
              </a:rPr>
              <a:t>e</a:t>
            </a:r>
            <a:r>
              <a:rPr sz="900" b="1" spc="-63" dirty="0">
                <a:latin typeface="Trebuchet MS"/>
                <a:cs typeface="Trebuchet MS"/>
              </a:rPr>
              <a:t> </a:t>
            </a:r>
            <a:r>
              <a:rPr sz="900" b="1" spc="43" dirty="0">
                <a:latin typeface="Trebuchet MS"/>
                <a:cs typeface="Trebuchet MS"/>
              </a:rPr>
              <a:t>a</a:t>
            </a:r>
            <a:r>
              <a:rPr sz="900" b="1" spc="-23" dirty="0">
                <a:latin typeface="Trebuchet MS"/>
                <a:cs typeface="Trebuchet MS"/>
              </a:rPr>
              <a:t>l</a:t>
            </a:r>
            <a:r>
              <a:rPr sz="900" b="1" spc="20" dirty="0">
                <a:latin typeface="Trebuchet MS"/>
                <a:cs typeface="Trebuchet MS"/>
              </a:rPr>
              <a:t>e</a:t>
            </a:r>
            <a:r>
              <a:rPr sz="900" b="1" dirty="0">
                <a:latin typeface="Trebuchet MS"/>
                <a:cs typeface="Trebuchet MS"/>
              </a:rPr>
              <a:t>r</a:t>
            </a:r>
            <a:r>
              <a:rPr sz="900" b="1" spc="-7" dirty="0">
                <a:latin typeface="Trebuchet MS"/>
                <a:cs typeface="Trebuchet MS"/>
              </a:rPr>
              <a:t>t</a:t>
            </a:r>
            <a:r>
              <a:rPr sz="900" b="1" spc="117" dirty="0">
                <a:latin typeface="Trebuchet MS"/>
                <a:cs typeface="Trebuchet MS"/>
              </a:rPr>
              <a:t>s</a:t>
            </a:r>
            <a:r>
              <a:rPr sz="900" b="1" spc="-63" dirty="0">
                <a:latin typeface="Trebuchet MS"/>
                <a:cs typeface="Trebuchet MS"/>
              </a:rPr>
              <a:t> </a:t>
            </a:r>
            <a:r>
              <a:rPr sz="900" b="1" spc="17" dirty="0">
                <a:latin typeface="Trebuchet MS"/>
                <a:cs typeface="Trebuchet MS"/>
              </a:rPr>
              <a:t>f</a:t>
            </a:r>
            <a:r>
              <a:rPr sz="900" b="1" spc="43" dirty="0">
                <a:latin typeface="Trebuchet MS"/>
                <a:cs typeface="Trebuchet MS"/>
              </a:rPr>
              <a:t>o</a:t>
            </a:r>
            <a:r>
              <a:rPr sz="900" b="1" dirty="0">
                <a:latin typeface="Trebuchet MS"/>
                <a:cs typeface="Trebuchet MS"/>
              </a:rPr>
              <a:t>r  </a:t>
            </a:r>
            <a:r>
              <a:rPr sz="900" b="1" spc="67" dirty="0">
                <a:latin typeface="Trebuchet MS"/>
                <a:cs typeface="Trebuchet MS"/>
              </a:rPr>
              <a:t>c</a:t>
            </a:r>
            <a:r>
              <a:rPr sz="900" b="1" dirty="0">
                <a:latin typeface="Trebuchet MS"/>
                <a:cs typeface="Trebuchet MS"/>
              </a:rPr>
              <a:t>r</a:t>
            </a:r>
            <a:r>
              <a:rPr sz="900" b="1" spc="-23" dirty="0">
                <a:latin typeface="Trebuchet MS"/>
                <a:cs typeface="Trebuchet MS"/>
              </a:rPr>
              <a:t>i</a:t>
            </a:r>
            <a:r>
              <a:rPr sz="900" b="1" spc="-7" dirty="0">
                <a:latin typeface="Trebuchet MS"/>
                <a:cs typeface="Trebuchet MS"/>
              </a:rPr>
              <a:t>t</a:t>
            </a:r>
            <a:r>
              <a:rPr sz="900" b="1" spc="-23" dirty="0">
                <a:latin typeface="Trebuchet MS"/>
                <a:cs typeface="Trebuchet MS"/>
              </a:rPr>
              <a:t>i</a:t>
            </a:r>
            <a:r>
              <a:rPr sz="900" b="1" spc="67" dirty="0">
                <a:latin typeface="Trebuchet MS"/>
                <a:cs typeface="Trebuchet MS"/>
              </a:rPr>
              <a:t>c</a:t>
            </a:r>
            <a:r>
              <a:rPr sz="900" b="1" spc="43" dirty="0">
                <a:latin typeface="Trebuchet MS"/>
                <a:cs typeface="Trebuchet MS"/>
              </a:rPr>
              <a:t>a</a:t>
            </a:r>
            <a:r>
              <a:rPr sz="900" b="1" spc="-23" dirty="0">
                <a:latin typeface="Trebuchet MS"/>
                <a:cs typeface="Trebuchet MS"/>
              </a:rPr>
              <a:t>l</a:t>
            </a:r>
            <a:r>
              <a:rPr sz="900" b="1" spc="-63" dirty="0">
                <a:latin typeface="Trebuchet MS"/>
                <a:cs typeface="Trebuchet MS"/>
              </a:rPr>
              <a:t> </a:t>
            </a:r>
            <a:r>
              <a:rPr sz="900" b="1" spc="20" dirty="0">
                <a:latin typeface="Trebuchet MS"/>
                <a:cs typeface="Trebuchet MS"/>
              </a:rPr>
              <a:t>e</a:t>
            </a:r>
            <a:r>
              <a:rPr sz="900" b="1" spc="53" dirty="0">
                <a:latin typeface="Trebuchet MS"/>
                <a:cs typeface="Trebuchet MS"/>
              </a:rPr>
              <a:t>v</a:t>
            </a:r>
            <a:r>
              <a:rPr sz="900" b="1" spc="20" dirty="0">
                <a:latin typeface="Trebuchet MS"/>
                <a:cs typeface="Trebuchet MS"/>
              </a:rPr>
              <a:t>e</a:t>
            </a:r>
            <a:r>
              <a:rPr sz="900" b="1" spc="27" dirty="0">
                <a:latin typeface="Trebuchet MS"/>
                <a:cs typeface="Trebuchet MS"/>
              </a:rPr>
              <a:t>n</a:t>
            </a:r>
            <a:r>
              <a:rPr sz="900" b="1" spc="-7" dirty="0">
                <a:latin typeface="Trebuchet MS"/>
                <a:cs typeface="Trebuchet MS"/>
              </a:rPr>
              <a:t>t</a:t>
            </a:r>
            <a:r>
              <a:rPr sz="900" b="1" spc="117" dirty="0">
                <a:latin typeface="Trebuchet MS"/>
                <a:cs typeface="Trebuchet MS"/>
              </a:rPr>
              <a:t>s</a:t>
            </a:r>
            <a:r>
              <a:rPr sz="900" b="1" spc="-63" dirty="0">
                <a:latin typeface="Trebuchet MS"/>
                <a:cs typeface="Trebuchet MS"/>
              </a:rPr>
              <a:t> </a:t>
            </a:r>
            <a:r>
              <a:rPr sz="900" b="1" spc="43" dirty="0">
                <a:latin typeface="Trebuchet MS"/>
                <a:cs typeface="Trebuchet MS"/>
              </a:rPr>
              <a:t>a</a:t>
            </a:r>
            <a:r>
              <a:rPr sz="900" b="1" spc="27" dirty="0">
                <a:latin typeface="Trebuchet MS"/>
                <a:cs typeface="Trebuchet MS"/>
              </a:rPr>
              <a:t>n</a:t>
            </a:r>
            <a:r>
              <a:rPr sz="900" b="1" spc="33" dirty="0">
                <a:latin typeface="Trebuchet MS"/>
                <a:cs typeface="Trebuchet MS"/>
              </a:rPr>
              <a:t>d  </a:t>
            </a:r>
            <a:r>
              <a:rPr sz="900" b="1" spc="20" dirty="0">
                <a:latin typeface="Trebuchet MS"/>
                <a:cs typeface="Trebuchet MS"/>
              </a:rPr>
              <a:t>reminders.</a:t>
            </a:r>
            <a:endParaRPr sz="900" dirty="0">
              <a:latin typeface="Trebuchet MS"/>
              <a:cs typeface="Trebuchet MS"/>
            </a:endParaRPr>
          </a:p>
        </p:txBody>
      </p:sp>
      <p:sp>
        <p:nvSpPr>
          <p:cNvPr id="80" name="object 80"/>
          <p:cNvSpPr txBox="1"/>
          <p:nvPr/>
        </p:nvSpPr>
        <p:spPr>
          <a:xfrm>
            <a:off x="10011425" y="5754274"/>
            <a:ext cx="1913043" cy="658984"/>
          </a:xfrm>
          <a:prstGeom prst="rect">
            <a:avLst/>
          </a:prstGeom>
          <a:solidFill>
            <a:schemeClr val="tx2">
              <a:lumMod val="40000"/>
              <a:lumOff val="60000"/>
            </a:schemeClr>
          </a:solidFill>
        </p:spPr>
        <p:txBody>
          <a:bodyPr vert="horz" wrap="square" lIns="0" tIns="847" rIns="0" bIns="0" rtlCol="0">
            <a:spAutoFit/>
          </a:bodyPr>
          <a:lstStyle/>
          <a:p>
            <a:pPr>
              <a:spcBef>
                <a:spcPts val="7"/>
              </a:spcBef>
            </a:pPr>
            <a:endParaRPr sz="1233" dirty="0">
              <a:latin typeface="Times New Roman"/>
              <a:cs typeface="Times New Roman"/>
            </a:endParaRPr>
          </a:p>
          <a:p>
            <a:pPr marL="406420" marR="389486" algn="ctr">
              <a:lnSpc>
                <a:spcPct val="116399"/>
              </a:lnSpc>
            </a:pPr>
            <a:r>
              <a:rPr sz="900" b="1" spc="103" dirty="0">
                <a:latin typeface="Trebuchet MS"/>
                <a:cs typeface="Trebuchet MS"/>
              </a:rPr>
              <a:t>A</a:t>
            </a:r>
            <a:r>
              <a:rPr sz="900" b="1" spc="67" dirty="0">
                <a:latin typeface="Trebuchet MS"/>
                <a:cs typeface="Trebuchet MS"/>
              </a:rPr>
              <a:t>cc</a:t>
            </a:r>
            <a:r>
              <a:rPr sz="900" b="1" spc="20" dirty="0">
                <a:latin typeface="Trebuchet MS"/>
                <a:cs typeface="Trebuchet MS"/>
              </a:rPr>
              <a:t>e</a:t>
            </a:r>
            <a:r>
              <a:rPr sz="900" b="1" spc="117" dirty="0">
                <a:latin typeface="Trebuchet MS"/>
                <a:cs typeface="Trebuchet MS"/>
              </a:rPr>
              <a:t>ss</a:t>
            </a:r>
            <a:r>
              <a:rPr sz="900" b="1" spc="-63" dirty="0">
                <a:latin typeface="Trebuchet MS"/>
                <a:cs typeface="Trebuchet MS"/>
              </a:rPr>
              <a:t> </a:t>
            </a:r>
            <a:r>
              <a:rPr sz="900" b="1" spc="-7" dirty="0">
                <a:latin typeface="Trebuchet MS"/>
                <a:cs typeface="Trebuchet MS"/>
              </a:rPr>
              <a:t>t</a:t>
            </a:r>
            <a:r>
              <a:rPr sz="900" b="1" spc="43" dirty="0">
                <a:latin typeface="Trebuchet MS"/>
                <a:cs typeface="Trebuchet MS"/>
              </a:rPr>
              <a:t>o</a:t>
            </a:r>
            <a:r>
              <a:rPr sz="900" b="1" spc="-63" dirty="0">
                <a:latin typeface="Trebuchet MS"/>
                <a:cs typeface="Trebuchet MS"/>
              </a:rPr>
              <a:t> </a:t>
            </a:r>
            <a:r>
              <a:rPr sz="900" b="1" spc="27" dirty="0">
                <a:latin typeface="Trebuchet MS"/>
                <a:cs typeface="Trebuchet MS"/>
              </a:rPr>
              <a:t>h</a:t>
            </a:r>
            <a:r>
              <a:rPr sz="900" b="1" spc="-23" dirty="0">
                <a:latin typeface="Trebuchet MS"/>
                <a:cs typeface="Trebuchet MS"/>
              </a:rPr>
              <a:t>i</a:t>
            </a:r>
            <a:r>
              <a:rPr sz="900" b="1" spc="117" dirty="0">
                <a:latin typeface="Trebuchet MS"/>
                <a:cs typeface="Trebuchet MS"/>
              </a:rPr>
              <a:t>s</a:t>
            </a:r>
            <a:r>
              <a:rPr sz="900" b="1" spc="-7" dirty="0">
                <a:latin typeface="Trebuchet MS"/>
                <a:cs typeface="Trebuchet MS"/>
              </a:rPr>
              <a:t>t</a:t>
            </a:r>
            <a:r>
              <a:rPr sz="900" b="1" spc="43" dirty="0">
                <a:latin typeface="Trebuchet MS"/>
                <a:cs typeface="Trebuchet MS"/>
              </a:rPr>
              <a:t>o</a:t>
            </a:r>
            <a:r>
              <a:rPr sz="900" b="1" dirty="0">
                <a:latin typeface="Trebuchet MS"/>
                <a:cs typeface="Trebuchet MS"/>
              </a:rPr>
              <a:t>r</a:t>
            </a:r>
            <a:r>
              <a:rPr sz="900" b="1" spc="-23" dirty="0">
                <a:latin typeface="Trebuchet MS"/>
                <a:cs typeface="Trebuchet MS"/>
              </a:rPr>
              <a:t>i</a:t>
            </a:r>
            <a:r>
              <a:rPr sz="900" b="1" spc="67" dirty="0">
                <a:latin typeface="Trebuchet MS"/>
                <a:cs typeface="Trebuchet MS"/>
              </a:rPr>
              <a:t>c</a:t>
            </a:r>
            <a:r>
              <a:rPr sz="900" b="1" spc="43" dirty="0">
                <a:latin typeface="Trebuchet MS"/>
                <a:cs typeface="Trebuchet MS"/>
              </a:rPr>
              <a:t>a</a:t>
            </a:r>
            <a:r>
              <a:rPr sz="900" b="1" spc="-23" dirty="0">
                <a:latin typeface="Trebuchet MS"/>
                <a:cs typeface="Trebuchet MS"/>
              </a:rPr>
              <a:t>l  </a:t>
            </a:r>
            <a:r>
              <a:rPr sz="900" b="1" spc="30" dirty="0">
                <a:latin typeface="Trebuchet MS"/>
                <a:cs typeface="Trebuchet MS"/>
              </a:rPr>
              <a:t>data </a:t>
            </a:r>
            <a:r>
              <a:rPr sz="900" b="1" spc="40" dirty="0">
                <a:latin typeface="Trebuchet MS"/>
                <a:cs typeface="Trebuchet MS"/>
              </a:rPr>
              <a:t>and </a:t>
            </a:r>
            <a:r>
              <a:rPr sz="900" b="1" spc="17" dirty="0">
                <a:latin typeface="Trebuchet MS"/>
                <a:cs typeface="Trebuchet MS"/>
              </a:rPr>
              <a:t>trend </a:t>
            </a:r>
            <a:r>
              <a:rPr sz="900" b="1" spc="20" dirty="0">
                <a:latin typeface="Trebuchet MS"/>
                <a:cs typeface="Trebuchet MS"/>
              </a:rPr>
              <a:t> </a:t>
            </a:r>
            <a:r>
              <a:rPr sz="900" b="1" spc="43" dirty="0">
                <a:latin typeface="Trebuchet MS"/>
                <a:cs typeface="Trebuchet MS"/>
              </a:rPr>
              <a:t>insights</a:t>
            </a:r>
            <a:endParaRPr sz="900" dirty="0">
              <a:latin typeface="Trebuchet MS"/>
              <a:cs typeface="Trebuchet MS"/>
            </a:endParaRPr>
          </a:p>
        </p:txBody>
      </p:sp>
      <p:sp>
        <p:nvSpPr>
          <p:cNvPr id="81" name="object 81"/>
          <p:cNvSpPr txBox="1"/>
          <p:nvPr/>
        </p:nvSpPr>
        <p:spPr>
          <a:xfrm rot="5400000">
            <a:off x="6797472" y="3024787"/>
            <a:ext cx="390107" cy="1297869"/>
          </a:xfrm>
          <a:prstGeom prst="rect">
            <a:avLst/>
          </a:prstGeom>
        </p:spPr>
        <p:txBody>
          <a:bodyPr vert="vert270" wrap="square" lIns="0" tIns="2540" rIns="0" bIns="0" rtlCol="0">
            <a:spAutoFit/>
          </a:bodyPr>
          <a:lstStyle/>
          <a:p>
            <a:pPr marL="8467" marR="3387" indent="336990">
              <a:lnSpc>
                <a:spcPts val="1640"/>
              </a:lnSpc>
              <a:spcBef>
                <a:spcPts val="20"/>
              </a:spcBef>
            </a:pPr>
            <a:r>
              <a:rPr sz="1167" b="1" spc="-3" dirty="0">
                <a:solidFill>
                  <a:srgbClr val="FFFFFF"/>
                </a:solidFill>
                <a:latin typeface="Verdana"/>
                <a:cs typeface="Verdana"/>
              </a:rPr>
              <a:t>C</a:t>
            </a:r>
            <a:r>
              <a:rPr sz="1167" b="1" dirty="0">
                <a:solidFill>
                  <a:srgbClr val="FFFFFF"/>
                </a:solidFill>
                <a:latin typeface="Verdana"/>
                <a:cs typeface="Verdana"/>
              </a:rPr>
              <a:t>.</a:t>
            </a:r>
            <a:r>
              <a:rPr sz="1167" b="1" spc="-120" dirty="0">
                <a:solidFill>
                  <a:srgbClr val="FFFFFF"/>
                </a:solidFill>
                <a:latin typeface="Verdana"/>
                <a:cs typeface="Verdana"/>
              </a:rPr>
              <a:t> </a:t>
            </a:r>
            <a:r>
              <a:rPr sz="1167" b="1" spc="-3" dirty="0">
                <a:solidFill>
                  <a:srgbClr val="FFFFFF"/>
                </a:solidFill>
                <a:latin typeface="Verdana"/>
                <a:cs typeface="Verdana"/>
              </a:rPr>
              <a:t>AP</a:t>
            </a:r>
            <a:r>
              <a:rPr sz="1167" b="1" dirty="0">
                <a:solidFill>
                  <a:srgbClr val="FFFFFF"/>
                </a:solidFill>
                <a:latin typeface="Verdana"/>
                <a:cs typeface="Verdana"/>
              </a:rPr>
              <a:t>I  </a:t>
            </a:r>
            <a:r>
              <a:rPr sz="1167" b="1" spc="-3" dirty="0">
                <a:solidFill>
                  <a:srgbClr val="FFFFFF"/>
                </a:solidFill>
                <a:latin typeface="Verdana"/>
                <a:cs typeface="Verdana"/>
              </a:rPr>
              <a:t>MANAGEMEN</a:t>
            </a:r>
            <a:r>
              <a:rPr sz="1167" b="1" dirty="0">
                <a:solidFill>
                  <a:srgbClr val="FFFFFF"/>
                </a:solidFill>
                <a:latin typeface="Verdana"/>
                <a:cs typeface="Verdana"/>
              </a:rPr>
              <a:t>T</a:t>
            </a:r>
            <a:endParaRPr sz="1167" dirty="0">
              <a:latin typeface="Verdana"/>
              <a:cs typeface="Verdana"/>
            </a:endParaRPr>
          </a:p>
        </p:txBody>
      </p:sp>
      <p:sp>
        <p:nvSpPr>
          <p:cNvPr id="82" name="object 82"/>
          <p:cNvSpPr txBox="1"/>
          <p:nvPr/>
        </p:nvSpPr>
        <p:spPr>
          <a:xfrm>
            <a:off x="6059483" y="3868188"/>
            <a:ext cx="1805744" cy="1466812"/>
          </a:xfrm>
          <a:prstGeom prst="rect">
            <a:avLst/>
          </a:prstGeom>
          <a:solidFill>
            <a:schemeClr val="tx2">
              <a:lumMod val="40000"/>
              <a:lumOff val="60000"/>
            </a:schemeClr>
          </a:solidFill>
        </p:spPr>
        <p:txBody>
          <a:bodyPr vert="horz" wrap="square" lIns="0" tIns="106680" rIns="0" bIns="0" rtlCol="0">
            <a:spAutoFit/>
          </a:bodyPr>
          <a:lstStyle/>
          <a:p>
            <a:pPr marL="176115">
              <a:spcBef>
                <a:spcPts val="840"/>
              </a:spcBef>
            </a:pPr>
            <a:r>
              <a:rPr sz="1167" b="1" spc="-87" dirty="0">
                <a:solidFill>
                  <a:srgbClr val="004AAC"/>
                </a:solidFill>
                <a:latin typeface="Verdana"/>
                <a:cs typeface="Verdana"/>
              </a:rPr>
              <a:t>AP</a:t>
            </a:r>
            <a:r>
              <a:rPr sz="1167" b="1" spc="-250" dirty="0">
                <a:solidFill>
                  <a:srgbClr val="004AAC"/>
                </a:solidFill>
                <a:latin typeface="Verdana"/>
                <a:cs typeface="Verdana"/>
              </a:rPr>
              <a:t>I</a:t>
            </a:r>
            <a:r>
              <a:rPr sz="1167" b="1" spc="-120" dirty="0">
                <a:solidFill>
                  <a:srgbClr val="004AAC"/>
                </a:solidFill>
                <a:latin typeface="Verdana"/>
                <a:cs typeface="Verdana"/>
              </a:rPr>
              <a:t> </a:t>
            </a:r>
            <a:r>
              <a:rPr sz="1167" b="1" spc="-70" dirty="0">
                <a:solidFill>
                  <a:srgbClr val="004AAC"/>
                </a:solidFill>
                <a:latin typeface="Verdana"/>
                <a:cs typeface="Verdana"/>
              </a:rPr>
              <a:t>G</a:t>
            </a:r>
            <a:r>
              <a:rPr sz="1167" b="1" spc="-110" dirty="0">
                <a:solidFill>
                  <a:srgbClr val="004AAC"/>
                </a:solidFill>
                <a:latin typeface="Verdana"/>
                <a:cs typeface="Verdana"/>
              </a:rPr>
              <a:t>a</a:t>
            </a:r>
            <a:r>
              <a:rPr sz="1167" b="1" spc="-40" dirty="0">
                <a:solidFill>
                  <a:srgbClr val="004AAC"/>
                </a:solidFill>
                <a:latin typeface="Verdana"/>
                <a:cs typeface="Verdana"/>
              </a:rPr>
              <a:t>t</a:t>
            </a:r>
            <a:r>
              <a:rPr sz="1167" b="1" spc="-87" dirty="0">
                <a:solidFill>
                  <a:srgbClr val="004AAC"/>
                </a:solidFill>
                <a:latin typeface="Verdana"/>
                <a:cs typeface="Verdana"/>
              </a:rPr>
              <a:t>e</a:t>
            </a:r>
            <a:r>
              <a:rPr sz="1167" b="1" spc="-213" dirty="0">
                <a:solidFill>
                  <a:srgbClr val="004AAC"/>
                </a:solidFill>
                <a:latin typeface="Verdana"/>
                <a:cs typeface="Verdana"/>
              </a:rPr>
              <a:t>w</a:t>
            </a:r>
            <a:r>
              <a:rPr sz="1167" b="1" spc="-110" dirty="0">
                <a:solidFill>
                  <a:srgbClr val="004AAC"/>
                </a:solidFill>
                <a:latin typeface="Verdana"/>
                <a:cs typeface="Verdana"/>
              </a:rPr>
              <a:t>a</a:t>
            </a:r>
            <a:r>
              <a:rPr sz="1167" b="1" spc="-80" dirty="0">
                <a:solidFill>
                  <a:srgbClr val="004AAC"/>
                </a:solidFill>
                <a:latin typeface="Verdana"/>
                <a:cs typeface="Verdana"/>
              </a:rPr>
              <a:t>y</a:t>
            </a:r>
            <a:r>
              <a:rPr sz="1167" b="1" spc="-143" dirty="0">
                <a:solidFill>
                  <a:srgbClr val="004AAC"/>
                </a:solidFill>
                <a:latin typeface="Verdana"/>
                <a:cs typeface="Verdana"/>
              </a:rPr>
              <a:t>:</a:t>
            </a:r>
            <a:endParaRPr sz="1167" dirty="0">
              <a:latin typeface="Verdana"/>
              <a:cs typeface="Verdana"/>
            </a:endParaRPr>
          </a:p>
          <a:p>
            <a:pPr marL="197283" marR="378056" indent="-423" algn="ctr">
              <a:lnSpc>
                <a:spcPct val="117300"/>
              </a:lnSpc>
              <a:spcBef>
                <a:spcPts val="1317"/>
              </a:spcBef>
            </a:pPr>
            <a:r>
              <a:rPr sz="800" b="1" spc="3" dirty="0">
                <a:latin typeface="Arial"/>
                <a:cs typeface="Arial"/>
              </a:rPr>
              <a:t>Manage API requests and </a:t>
            </a:r>
            <a:r>
              <a:rPr sz="800" b="1" spc="7" dirty="0">
                <a:latin typeface="Arial"/>
                <a:cs typeface="Arial"/>
              </a:rPr>
              <a:t> </a:t>
            </a:r>
            <a:r>
              <a:rPr sz="800" b="1" spc="3" dirty="0">
                <a:latin typeface="Arial"/>
                <a:cs typeface="Arial"/>
              </a:rPr>
              <a:t>ensure secure, efficient </a:t>
            </a:r>
            <a:r>
              <a:rPr sz="800" b="1" spc="7" dirty="0">
                <a:latin typeface="Arial"/>
                <a:cs typeface="Arial"/>
              </a:rPr>
              <a:t> </a:t>
            </a:r>
            <a:r>
              <a:rPr sz="800" b="1" spc="3" dirty="0">
                <a:latin typeface="Arial"/>
                <a:cs typeface="Arial"/>
              </a:rPr>
              <a:t>communication</a:t>
            </a:r>
            <a:r>
              <a:rPr sz="800" b="1" spc="-10" dirty="0">
                <a:latin typeface="Arial"/>
                <a:cs typeface="Arial"/>
              </a:rPr>
              <a:t> </a:t>
            </a:r>
            <a:r>
              <a:rPr sz="800" b="1" spc="3" dirty="0">
                <a:latin typeface="Arial"/>
                <a:cs typeface="Arial"/>
              </a:rPr>
              <a:t>between</a:t>
            </a:r>
            <a:r>
              <a:rPr sz="800" b="1" spc="-10" dirty="0">
                <a:latin typeface="Arial"/>
                <a:cs typeface="Arial"/>
              </a:rPr>
              <a:t> </a:t>
            </a:r>
            <a:r>
              <a:rPr sz="800" b="1" spc="3" dirty="0">
                <a:latin typeface="Arial"/>
                <a:cs typeface="Arial"/>
              </a:rPr>
              <a:t>app </a:t>
            </a:r>
            <a:r>
              <a:rPr sz="800" b="1" spc="-203" dirty="0">
                <a:latin typeface="Arial"/>
                <a:cs typeface="Arial"/>
              </a:rPr>
              <a:t> </a:t>
            </a:r>
            <a:r>
              <a:rPr sz="800" b="1" spc="3" dirty="0">
                <a:latin typeface="Arial"/>
                <a:cs typeface="Arial"/>
              </a:rPr>
              <a:t>and</a:t>
            </a:r>
            <a:r>
              <a:rPr sz="800" b="1" spc="-3" dirty="0">
                <a:latin typeface="Arial"/>
                <a:cs typeface="Arial"/>
              </a:rPr>
              <a:t> </a:t>
            </a:r>
            <a:r>
              <a:rPr sz="800" b="1" spc="3" dirty="0">
                <a:latin typeface="Arial"/>
                <a:cs typeface="Arial"/>
              </a:rPr>
              <a:t>backend.</a:t>
            </a:r>
            <a:endParaRPr lang="en-IN" sz="800" b="1" spc="3" dirty="0">
              <a:latin typeface="Arial"/>
              <a:cs typeface="Arial"/>
            </a:endParaRPr>
          </a:p>
          <a:p>
            <a:pPr marL="197283" marR="378056" indent="-423" algn="ctr">
              <a:lnSpc>
                <a:spcPct val="117300"/>
              </a:lnSpc>
              <a:spcBef>
                <a:spcPts val="1317"/>
              </a:spcBef>
            </a:pPr>
            <a:endParaRPr sz="767" dirty="0">
              <a:latin typeface="Arial"/>
              <a:cs typeface="Arial"/>
            </a:endParaRPr>
          </a:p>
        </p:txBody>
      </p:sp>
      <p:grpSp>
        <p:nvGrpSpPr>
          <p:cNvPr id="83" name="object 83"/>
          <p:cNvGrpSpPr/>
          <p:nvPr/>
        </p:nvGrpSpPr>
        <p:grpSpPr>
          <a:xfrm>
            <a:off x="6956556" y="1617278"/>
            <a:ext cx="2716147" cy="1632387"/>
            <a:chOff x="10329561" y="249741"/>
            <a:chExt cx="4074221" cy="2809079"/>
          </a:xfrm>
        </p:grpSpPr>
        <p:sp>
          <p:nvSpPr>
            <p:cNvPr id="84" name="object 84"/>
            <p:cNvSpPr/>
            <p:nvPr/>
          </p:nvSpPr>
          <p:spPr>
            <a:xfrm>
              <a:off x="10329562" y="876325"/>
              <a:ext cx="4058285" cy="2182495"/>
            </a:xfrm>
            <a:custGeom>
              <a:avLst/>
              <a:gdLst/>
              <a:ahLst/>
              <a:cxnLst/>
              <a:rect l="l" t="t" r="r" b="b"/>
              <a:pathLst>
                <a:path w="4058284" h="2182495">
                  <a:moveTo>
                    <a:pt x="0" y="2182186"/>
                  </a:moveTo>
                  <a:lnTo>
                    <a:pt x="4058048" y="2182186"/>
                  </a:lnTo>
                  <a:lnTo>
                    <a:pt x="4058048" y="0"/>
                  </a:lnTo>
                  <a:lnTo>
                    <a:pt x="0" y="0"/>
                  </a:lnTo>
                  <a:lnTo>
                    <a:pt x="0" y="2182186"/>
                  </a:lnTo>
                  <a:close/>
                </a:path>
              </a:pathLst>
            </a:custGeom>
            <a:solidFill>
              <a:schemeClr val="tx2">
                <a:lumMod val="40000"/>
                <a:lumOff val="60000"/>
              </a:schemeClr>
            </a:solidFill>
          </p:spPr>
          <p:txBody>
            <a:bodyPr wrap="square" lIns="0" tIns="0" rIns="0" bIns="0" rtlCol="0"/>
            <a:lstStyle/>
            <a:p>
              <a:endParaRPr sz="1200" dirty="0"/>
            </a:p>
          </p:txBody>
        </p:sp>
        <p:sp>
          <p:nvSpPr>
            <p:cNvPr id="85" name="object 85"/>
            <p:cNvSpPr/>
            <p:nvPr/>
          </p:nvSpPr>
          <p:spPr>
            <a:xfrm rot="5400000">
              <a:off x="12031016" y="-1451714"/>
              <a:ext cx="671312" cy="4074221"/>
            </a:xfrm>
            <a:custGeom>
              <a:avLst/>
              <a:gdLst/>
              <a:ahLst/>
              <a:cxnLst/>
              <a:rect l="l" t="t" r="r" b="b"/>
              <a:pathLst>
                <a:path w="720725" h="2182495">
                  <a:moveTo>
                    <a:pt x="0" y="2182127"/>
                  </a:moveTo>
                  <a:lnTo>
                    <a:pt x="720494" y="2182127"/>
                  </a:lnTo>
                  <a:lnTo>
                    <a:pt x="720494" y="0"/>
                  </a:lnTo>
                  <a:lnTo>
                    <a:pt x="0" y="0"/>
                  </a:lnTo>
                  <a:lnTo>
                    <a:pt x="0" y="2182127"/>
                  </a:lnTo>
                  <a:close/>
                </a:path>
              </a:pathLst>
            </a:custGeom>
            <a:solidFill>
              <a:schemeClr val="tx2">
                <a:lumMod val="75000"/>
              </a:schemeClr>
            </a:solidFill>
          </p:spPr>
          <p:txBody>
            <a:bodyPr wrap="square" lIns="0" tIns="0" rIns="0" bIns="0" rtlCol="0"/>
            <a:lstStyle/>
            <a:p>
              <a:endParaRPr sz="1200" dirty="0"/>
            </a:p>
          </p:txBody>
        </p:sp>
      </p:grpSp>
      <p:sp>
        <p:nvSpPr>
          <p:cNvPr id="86" name="object 86"/>
          <p:cNvSpPr txBox="1"/>
          <p:nvPr/>
        </p:nvSpPr>
        <p:spPr>
          <a:xfrm rot="5400000">
            <a:off x="8099234" y="1192959"/>
            <a:ext cx="164212" cy="1275080"/>
          </a:xfrm>
          <a:prstGeom prst="rect">
            <a:avLst/>
          </a:prstGeom>
        </p:spPr>
        <p:txBody>
          <a:bodyPr vert="vert270" wrap="square" lIns="0" tIns="2963" rIns="0" bIns="0" rtlCol="0">
            <a:spAutoFit/>
          </a:bodyPr>
          <a:lstStyle/>
          <a:p>
            <a:pPr marL="8467">
              <a:spcBef>
                <a:spcPts val="23"/>
              </a:spcBef>
            </a:pPr>
            <a:r>
              <a:rPr sz="1067" b="1" spc="17" dirty="0">
                <a:solidFill>
                  <a:srgbClr val="FFFFFF"/>
                </a:solidFill>
                <a:latin typeface="Trebuchet MS"/>
                <a:cs typeface="Trebuchet MS"/>
              </a:rPr>
              <a:t>Internet/WiFi/LoRa</a:t>
            </a:r>
            <a:endParaRPr sz="1067" dirty="0">
              <a:latin typeface="Trebuchet MS"/>
              <a:cs typeface="Trebuchet MS"/>
            </a:endParaRPr>
          </a:p>
        </p:txBody>
      </p:sp>
      <p:pic>
        <p:nvPicPr>
          <p:cNvPr id="87" name="object 87"/>
          <p:cNvPicPr/>
          <p:nvPr/>
        </p:nvPicPr>
        <p:blipFill>
          <a:blip r:embed="rId9" cstate="print"/>
          <a:stretch>
            <a:fillRect/>
          </a:stretch>
        </p:blipFill>
        <p:spPr>
          <a:xfrm>
            <a:off x="6951356" y="1256867"/>
            <a:ext cx="2705295" cy="294131"/>
          </a:xfrm>
          <a:prstGeom prst="rect">
            <a:avLst/>
          </a:prstGeom>
        </p:spPr>
      </p:pic>
      <p:sp>
        <p:nvSpPr>
          <p:cNvPr id="88" name="object 88"/>
          <p:cNvSpPr txBox="1"/>
          <p:nvPr/>
        </p:nvSpPr>
        <p:spPr>
          <a:xfrm>
            <a:off x="7406748" y="1256329"/>
            <a:ext cx="1794510" cy="223993"/>
          </a:xfrm>
          <a:prstGeom prst="rect">
            <a:avLst/>
          </a:prstGeom>
        </p:spPr>
        <p:txBody>
          <a:bodyPr vert="horz" wrap="square" lIns="0" tIns="8467" rIns="0" bIns="0" rtlCol="0">
            <a:spAutoFit/>
          </a:bodyPr>
          <a:lstStyle/>
          <a:p>
            <a:pPr marL="8467">
              <a:spcBef>
                <a:spcPts val="67"/>
              </a:spcBef>
            </a:pPr>
            <a:r>
              <a:rPr sz="1400" b="1" spc="-183" dirty="0">
                <a:solidFill>
                  <a:srgbClr val="FFFFFF"/>
                </a:solidFill>
                <a:latin typeface="Arial"/>
                <a:cs typeface="Arial"/>
              </a:rPr>
              <a:t>C</a:t>
            </a:r>
            <a:r>
              <a:rPr sz="1400" b="1" spc="-40" dirty="0">
                <a:solidFill>
                  <a:srgbClr val="FFFFFF"/>
                </a:solidFill>
                <a:latin typeface="Arial"/>
                <a:cs typeface="Arial"/>
              </a:rPr>
              <a:t>o</a:t>
            </a:r>
            <a:r>
              <a:rPr sz="1400" b="1" spc="-27" dirty="0">
                <a:solidFill>
                  <a:srgbClr val="FFFFFF"/>
                </a:solidFill>
                <a:latin typeface="Arial"/>
                <a:cs typeface="Arial"/>
              </a:rPr>
              <a:t>mm</a:t>
            </a:r>
            <a:r>
              <a:rPr sz="1400" b="1" spc="-47" dirty="0">
                <a:solidFill>
                  <a:srgbClr val="FFFFFF"/>
                </a:solidFill>
                <a:latin typeface="Arial"/>
                <a:cs typeface="Arial"/>
              </a:rPr>
              <a:t>un</a:t>
            </a:r>
            <a:r>
              <a:rPr sz="1400" b="1" spc="-37" dirty="0">
                <a:solidFill>
                  <a:srgbClr val="FFFFFF"/>
                </a:solidFill>
                <a:latin typeface="Arial"/>
                <a:cs typeface="Arial"/>
              </a:rPr>
              <a:t>i</a:t>
            </a:r>
            <a:r>
              <a:rPr sz="1400" b="1" spc="-123" dirty="0">
                <a:solidFill>
                  <a:srgbClr val="FFFFFF"/>
                </a:solidFill>
                <a:latin typeface="Arial"/>
                <a:cs typeface="Arial"/>
              </a:rPr>
              <a:t>c</a:t>
            </a:r>
            <a:r>
              <a:rPr sz="1400" b="1" spc="-40" dirty="0">
                <a:solidFill>
                  <a:srgbClr val="FFFFFF"/>
                </a:solidFill>
                <a:latin typeface="Arial"/>
                <a:cs typeface="Arial"/>
              </a:rPr>
              <a:t>a</a:t>
            </a:r>
            <a:r>
              <a:rPr sz="1400" b="1" spc="107" dirty="0">
                <a:solidFill>
                  <a:srgbClr val="FFFFFF"/>
                </a:solidFill>
                <a:latin typeface="Arial"/>
                <a:cs typeface="Arial"/>
              </a:rPr>
              <a:t>t</a:t>
            </a:r>
            <a:r>
              <a:rPr sz="1400" b="1" spc="-37" dirty="0">
                <a:solidFill>
                  <a:srgbClr val="FFFFFF"/>
                </a:solidFill>
                <a:latin typeface="Arial"/>
                <a:cs typeface="Arial"/>
              </a:rPr>
              <a:t>i</a:t>
            </a:r>
            <a:r>
              <a:rPr sz="1400" b="1" spc="-40" dirty="0">
                <a:solidFill>
                  <a:srgbClr val="FFFFFF"/>
                </a:solidFill>
                <a:latin typeface="Arial"/>
                <a:cs typeface="Arial"/>
              </a:rPr>
              <a:t>o</a:t>
            </a:r>
            <a:r>
              <a:rPr sz="1400" b="1" spc="-27" dirty="0">
                <a:solidFill>
                  <a:srgbClr val="FFFFFF"/>
                </a:solidFill>
                <a:latin typeface="Arial"/>
                <a:cs typeface="Arial"/>
              </a:rPr>
              <a:t>n</a:t>
            </a:r>
            <a:r>
              <a:rPr sz="1400" b="1" spc="-37" dirty="0">
                <a:solidFill>
                  <a:srgbClr val="FFFFFF"/>
                </a:solidFill>
                <a:latin typeface="Arial"/>
                <a:cs typeface="Arial"/>
              </a:rPr>
              <a:t> </a:t>
            </a:r>
            <a:r>
              <a:rPr sz="1400" b="1" spc="-136" dirty="0">
                <a:solidFill>
                  <a:srgbClr val="FFFFFF"/>
                </a:solidFill>
                <a:latin typeface="Arial"/>
                <a:cs typeface="Arial"/>
              </a:rPr>
              <a:t>L</a:t>
            </a:r>
            <a:r>
              <a:rPr sz="1400" b="1" spc="-40" dirty="0">
                <a:solidFill>
                  <a:srgbClr val="FFFFFF"/>
                </a:solidFill>
                <a:latin typeface="Arial"/>
                <a:cs typeface="Arial"/>
              </a:rPr>
              <a:t>a</a:t>
            </a:r>
            <a:r>
              <a:rPr sz="1400" b="1" dirty="0">
                <a:solidFill>
                  <a:srgbClr val="FFFFFF"/>
                </a:solidFill>
                <a:latin typeface="Arial"/>
                <a:cs typeface="Arial"/>
              </a:rPr>
              <a:t>y</a:t>
            </a:r>
            <a:r>
              <a:rPr sz="1400" b="1" spc="-17" dirty="0">
                <a:solidFill>
                  <a:srgbClr val="FFFFFF"/>
                </a:solidFill>
                <a:latin typeface="Arial"/>
                <a:cs typeface="Arial"/>
              </a:rPr>
              <a:t>e</a:t>
            </a:r>
            <a:r>
              <a:rPr sz="1400" b="1" spc="3" dirty="0">
                <a:solidFill>
                  <a:srgbClr val="FFFFFF"/>
                </a:solidFill>
                <a:latin typeface="Arial"/>
                <a:cs typeface="Arial"/>
              </a:rPr>
              <a:t>r</a:t>
            </a:r>
            <a:endParaRPr sz="1400" dirty="0">
              <a:latin typeface="Arial"/>
              <a:cs typeface="Arial"/>
            </a:endParaRPr>
          </a:p>
        </p:txBody>
      </p:sp>
      <p:sp>
        <p:nvSpPr>
          <p:cNvPr id="89" name="object 89"/>
          <p:cNvSpPr txBox="1"/>
          <p:nvPr/>
        </p:nvSpPr>
        <p:spPr>
          <a:xfrm>
            <a:off x="7217626" y="1948687"/>
            <a:ext cx="2225463" cy="1244679"/>
          </a:xfrm>
          <a:prstGeom prst="rect">
            <a:avLst/>
          </a:prstGeom>
        </p:spPr>
        <p:txBody>
          <a:bodyPr vert="horz" wrap="square" lIns="0" tIns="69003" rIns="0" bIns="0" rtlCol="0">
            <a:spAutoFit/>
          </a:bodyPr>
          <a:lstStyle/>
          <a:p>
            <a:pPr marR="148174" algn="ctr">
              <a:spcBef>
                <a:spcPts val="543"/>
              </a:spcBef>
            </a:pPr>
            <a:r>
              <a:rPr sz="1333" b="1" spc="107" dirty="0">
                <a:solidFill>
                  <a:srgbClr val="004AAC"/>
                </a:solidFill>
                <a:latin typeface="Trebuchet MS"/>
                <a:cs typeface="Trebuchet MS"/>
              </a:rPr>
              <a:t>D</a:t>
            </a:r>
            <a:r>
              <a:rPr sz="1333" b="1" spc="60" dirty="0">
                <a:solidFill>
                  <a:srgbClr val="004AAC"/>
                </a:solidFill>
                <a:latin typeface="Trebuchet MS"/>
                <a:cs typeface="Trebuchet MS"/>
              </a:rPr>
              <a:t>a</a:t>
            </a:r>
            <a:r>
              <a:rPr sz="1333" b="1" spc="-17" dirty="0">
                <a:solidFill>
                  <a:srgbClr val="004AAC"/>
                </a:solidFill>
                <a:latin typeface="Trebuchet MS"/>
                <a:cs typeface="Trebuchet MS"/>
              </a:rPr>
              <a:t>t</a:t>
            </a:r>
            <a:r>
              <a:rPr sz="1333" b="1" spc="63" dirty="0">
                <a:solidFill>
                  <a:srgbClr val="004AAC"/>
                </a:solidFill>
                <a:latin typeface="Trebuchet MS"/>
                <a:cs typeface="Trebuchet MS"/>
              </a:rPr>
              <a:t>a</a:t>
            </a:r>
            <a:r>
              <a:rPr sz="1333" b="1" spc="-93" dirty="0">
                <a:solidFill>
                  <a:srgbClr val="004AAC"/>
                </a:solidFill>
                <a:latin typeface="Trebuchet MS"/>
                <a:cs typeface="Trebuchet MS"/>
              </a:rPr>
              <a:t> </a:t>
            </a:r>
            <a:r>
              <a:rPr sz="1333" b="1" spc="70" dirty="0">
                <a:solidFill>
                  <a:srgbClr val="004AAC"/>
                </a:solidFill>
                <a:latin typeface="Trebuchet MS"/>
                <a:cs typeface="Trebuchet MS"/>
              </a:rPr>
              <a:t>T</a:t>
            </a:r>
            <a:r>
              <a:rPr sz="1333" b="1" spc="-3" dirty="0">
                <a:solidFill>
                  <a:srgbClr val="004AAC"/>
                </a:solidFill>
                <a:latin typeface="Trebuchet MS"/>
                <a:cs typeface="Trebuchet MS"/>
              </a:rPr>
              <a:t>r</a:t>
            </a:r>
            <a:r>
              <a:rPr sz="1333" b="1" spc="60" dirty="0">
                <a:solidFill>
                  <a:srgbClr val="004AAC"/>
                </a:solidFill>
                <a:latin typeface="Trebuchet MS"/>
                <a:cs typeface="Trebuchet MS"/>
              </a:rPr>
              <a:t>a</a:t>
            </a:r>
            <a:r>
              <a:rPr sz="1333" b="1" spc="37" dirty="0">
                <a:solidFill>
                  <a:srgbClr val="004AAC"/>
                </a:solidFill>
                <a:latin typeface="Trebuchet MS"/>
                <a:cs typeface="Trebuchet MS"/>
              </a:rPr>
              <a:t>n</a:t>
            </a:r>
            <a:r>
              <a:rPr sz="1333" b="1" spc="169" dirty="0">
                <a:solidFill>
                  <a:srgbClr val="004AAC"/>
                </a:solidFill>
                <a:latin typeface="Trebuchet MS"/>
                <a:cs typeface="Trebuchet MS"/>
              </a:rPr>
              <a:t>s</a:t>
            </a:r>
            <a:r>
              <a:rPr sz="1333" b="1" spc="67" dirty="0">
                <a:solidFill>
                  <a:srgbClr val="004AAC"/>
                </a:solidFill>
                <a:latin typeface="Trebuchet MS"/>
                <a:cs typeface="Trebuchet MS"/>
              </a:rPr>
              <a:t>m</a:t>
            </a:r>
            <a:r>
              <a:rPr sz="1333" b="1" spc="-40" dirty="0">
                <a:solidFill>
                  <a:srgbClr val="004AAC"/>
                </a:solidFill>
                <a:latin typeface="Trebuchet MS"/>
                <a:cs typeface="Trebuchet MS"/>
              </a:rPr>
              <a:t>i</a:t>
            </a:r>
            <a:r>
              <a:rPr sz="1333" b="1" spc="169" dirty="0">
                <a:solidFill>
                  <a:srgbClr val="004AAC"/>
                </a:solidFill>
                <a:latin typeface="Trebuchet MS"/>
                <a:cs typeface="Trebuchet MS"/>
              </a:rPr>
              <a:t>ss</a:t>
            </a:r>
            <a:r>
              <a:rPr sz="1333" b="1" spc="-40" dirty="0">
                <a:solidFill>
                  <a:srgbClr val="004AAC"/>
                </a:solidFill>
                <a:latin typeface="Trebuchet MS"/>
                <a:cs typeface="Trebuchet MS"/>
              </a:rPr>
              <a:t>i</a:t>
            </a:r>
            <a:r>
              <a:rPr sz="1333" b="1" spc="60" dirty="0">
                <a:solidFill>
                  <a:srgbClr val="004AAC"/>
                </a:solidFill>
                <a:latin typeface="Trebuchet MS"/>
                <a:cs typeface="Trebuchet MS"/>
              </a:rPr>
              <a:t>o</a:t>
            </a:r>
            <a:r>
              <a:rPr sz="1333" b="1" spc="40" dirty="0">
                <a:solidFill>
                  <a:srgbClr val="004AAC"/>
                </a:solidFill>
                <a:latin typeface="Trebuchet MS"/>
                <a:cs typeface="Trebuchet MS"/>
              </a:rPr>
              <a:t>n</a:t>
            </a:r>
            <a:r>
              <a:rPr sz="1333" spc="-3" dirty="0">
                <a:latin typeface="Arial MT"/>
                <a:cs typeface="Arial MT"/>
              </a:rPr>
              <a:t>:</a:t>
            </a:r>
            <a:endParaRPr sz="1333" dirty="0">
              <a:latin typeface="Arial MT"/>
              <a:cs typeface="Arial MT"/>
            </a:endParaRPr>
          </a:p>
          <a:p>
            <a:pPr marL="184159" marR="291691" algn="ctr">
              <a:lnSpc>
                <a:spcPct val="118000"/>
              </a:lnSpc>
              <a:spcBef>
                <a:spcPts val="1057"/>
              </a:spcBef>
            </a:pPr>
            <a:r>
              <a:rPr sz="1167" b="1" spc="7" dirty="0">
                <a:latin typeface="Arial"/>
                <a:cs typeface="Arial"/>
              </a:rPr>
              <a:t>Transmit data and </a:t>
            </a:r>
            <a:r>
              <a:rPr sz="1167" b="1" spc="10" dirty="0">
                <a:latin typeface="Arial"/>
                <a:cs typeface="Arial"/>
              </a:rPr>
              <a:t> </a:t>
            </a:r>
            <a:r>
              <a:rPr sz="1167" b="1" spc="7" dirty="0">
                <a:latin typeface="Arial"/>
                <a:cs typeface="Arial"/>
              </a:rPr>
              <a:t>recommendations</a:t>
            </a:r>
            <a:r>
              <a:rPr sz="1167" b="1" spc="-13" dirty="0">
                <a:latin typeface="Arial"/>
                <a:cs typeface="Arial"/>
              </a:rPr>
              <a:t> </a:t>
            </a:r>
            <a:r>
              <a:rPr sz="1167" b="1" spc="7" dirty="0">
                <a:latin typeface="Arial"/>
                <a:cs typeface="Arial"/>
              </a:rPr>
              <a:t>to</a:t>
            </a:r>
            <a:r>
              <a:rPr sz="1167" b="1" spc="-13" dirty="0">
                <a:latin typeface="Arial"/>
                <a:cs typeface="Arial"/>
              </a:rPr>
              <a:t> </a:t>
            </a:r>
            <a:r>
              <a:rPr sz="1167" b="1" spc="7" dirty="0">
                <a:latin typeface="Arial"/>
                <a:cs typeface="Arial"/>
              </a:rPr>
              <a:t>the </a:t>
            </a:r>
            <a:r>
              <a:rPr sz="1167" b="1" spc="-313" dirty="0">
                <a:latin typeface="Arial"/>
                <a:cs typeface="Arial"/>
              </a:rPr>
              <a:t> </a:t>
            </a:r>
            <a:r>
              <a:rPr sz="1167" b="1" spc="7" dirty="0">
                <a:latin typeface="Arial"/>
                <a:cs typeface="Arial"/>
              </a:rPr>
              <a:t>app with reliable, low- </a:t>
            </a:r>
            <a:r>
              <a:rPr sz="1167" b="1" spc="10" dirty="0">
                <a:latin typeface="Arial"/>
                <a:cs typeface="Arial"/>
              </a:rPr>
              <a:t> </a:t>
            </a:r>
            <a:r>
              <a:rPr sz="1167" b="1" spc="7" dirty="0">
                <a:latin typeface="Arial"/>
                <a:cs typeface="Arial"/>
              </a:rPr>
              <a:t>latency</a:t>
            </a:r>
            <a:r>
              <a:rPr sz="1167" b="1" spc="-20" dirty="0">
                <a:latin typeface="Arial"/>
                <a:cs typeface="Arial"/>
              </a:rPr>
              <a:t> </a:t>
            </a:r>
            <a:r>
              <a:rPr sz="1167" b="1" spc="7" dirty="0">
                <a:latin typeface="Arial"/>
                <a:cs typeface="Arial"/>
              </a:rPr>
              <a:t>communication.</a:t>
            </a:r>
            <a:endParaRPr sz="1167" dirty="0">
              <a:latin typeface="Arial"/>
              <a:cs typeface="Arial"/>
            </a:endParaRPr>
          </a:p>
        </p:txBody>
      </p:sp>
      <p:sp>
        <p:nvSpPr>
          <p:cNvPr id="90" name="object 90"/>
          <p:cNvSpPr txBox="1"/>
          <p:nvPr/>
        </p:nvSpPr>
        <p:spPr>
          <a:xfrm>
            <a:off x="10011425" y="5541522"/>
            <a:ext cx="1913043" cy="215444"/>
          </a:xfrm>
          <a:prstGeom prst="rect">
            <a:avLst/>
          </a:prstGeom>
          <a:solidFill>
            <a:schemeClr val="tx2">
              <a:lumMod val="75000"/>
            </a:schemeClr>
          </a:solidFill>
        </p:spPr>
        <p:txBody>
          <a:bodyPr vert="horz" wrap="square" lIns="0" tIns="45720" rIns="0" bIns="0" rtlCol="0">
            <a:spAutoFit/>
          </a:bodyPr>
          <a:lstStyle/>
          <a:p>
            <a:pPr marL="261633">
              <a:spcBef>
                <a:spcPts val="360"/>
              </a:spcBef>
            </a:pPr>
            <a:r>
              <a:rPr lang="en-IN" sz="1100" b="1" dirty="0">
                <a:solidFill>
                  <a:schemeClr val="bg1"/>
                </a:solidFill>
                <a:cs typeface="Verdana"/>
              </a:rPr>
              <a:t>D. Historical Data</a:t>
            </a:r>
            <a:endParaRPr sz="1100" b="1" dirty="0">
              <a:solidFill>
                <a:schemeClr val="bg1"/>
              </a:solidFill>
              <a:cs typeface="Verdana"/>
            </a:endParaRPr>
          </a:p>
        </p:txBody>
      </p:sp>
      <p:sp>
        <p:nvSpPr>
          <p:cNvPr id="99" name="object 59">
            <a:extLst>
              <a:ext uri="{FF2B5EF4-FFF2-40B4-BE49-F238E27FC236}">
                <a16:creationId xmlns:a16="http://schemas.microsoft.com/office/drawing/2014/main" id="{A0A17E50-671B-79EE-5F92-8831FBD20B02}"/>
              </a:ext>
            </a:extLst>
          </p:cNvPr>
          <p:cNvSpPr/>
          <p:nvPr/>
        </p:nvSpPr>
        <p:spPr>
          <a:xfrm>
            <a:off x="2612575" y="3884243"/>
            <a:ext cx="2296354" cy="359638"/>
          </a:xfrm>
          <a:custGeom>
            <a:avLst/>
            <a:gdLst/>
            <a:ahLst/>
            <a:cxnLst/>
            <a:rect l="l" t="t" r="r" b="b"/>
            <a:pathLst>
              <a:path w="3234054" h="531495">
                <a:moveTo>
                  <a:pt x="3233686" y="530996"/>
                </a:moveTo>
                <a:lnTo>
                  <a:pt x="0" y="530996"/>
                </a:lnTo>
                <a:lnTo>
                  <a:pt x="0" y="0"/>
                </a:lnTo>
                <a:lnTo>
                  <a:pt x="3233686" y="0"/>
                </a:lnTo>
                <a:lnTo>
                  <a:pt x="3233686" y="530996"/>
                </a:lnTo>
                <a:close/>
              </a:path>
            </a:pathLst>
          </a:custGeom>
          <a:solidFill>
            <a:schemeClr val="tx2">
              <a:lumMod val="75000"/>
            </a:schemeClr>
          </a:solidFill>
        </p:spPr>
        <p:txBody>
          <a:bodyPr wrap="square" lIns="0" tIns="0" rIns="0" bIns="0" rtlCol="0"/>
          <a:lstStyle/>
          <a:p>
            <a:pPr algn="ctr"/>
            <a:r>
              <a:rPr lang="en-IN" sz="1600" dirty="0">
                <a:solidFill>
                  <a:schemeClr val="bg1"/>
                </a:solidFill>
              </a:rPr>
              <a:t>A. DATA STORAGE </a:t>
            </a:r>
            <a:endParaRPr sz="1600" dirty="0">
              <a:solidFill>
                <a:schemeClr val="bg1"/>
              </a:solidFill>
            </a:endParaRPr>
          </a:p>
        </p:txBody>
      </p:sp>
      <p:sp>
        <p:nvSpPr>
          <p:cNvPr id="41" name="object 41"/>
          <p:cNvSpPr txBox="1"/>
          <p:nvPr/>
        </p:nvSpPr>
        <p:spPr>
          <a:xfrm>
            <a:off x="895661" y="1485358"/>
            <a:ext cx="875103" cy="163719"/>
          </a:xfrm>
          <a:prstGeom prst="rect">
            <a:avLst/>
          </a:prstGeom>
        </p:spPr>
        <p:txBody>
          <a:bodyPr vert="horz" wrap="square" lIns="0" tIns="9736" rIns="0" bIns="0" rtlCol="0">
            <a:spAutoFit/>
          </a:bodyPr>
          <a:lstStyle/>
          <a:p>
            <a:pPr>
              <a:spcBef>
                <a:spcPts val="76"/>
              </a:spcBef>
            </a:pPr>
            <a:r>
              <a:rPr sz="900" b="1" spc="67" dirty="0">
                <a:solidFill>
                  <a:srgbClr val="004AAC"/>
                </a:solidFill>
                <a:latin typeface="Trebuchet MS"/>
                <a:cs typeface="Trebuchet MS"/>
              </a:rPr>
              <a:t>D</a:t>
            </a:r>
            <a:r>
              <a:rPr sz="900" b="1" spc="37" dirty="0">
                <a:solidFill>
                  <a:srgbClr val="004AAC"/>
                </a:solidFill>
                <a:latin typeface="Trebuchet MS"/>
                <a:cs typeface="Trebuchet MS"/>
              </a:rPr>
              <a:t>a</a:t>
            </a:r>
            <a:r>
              <a:rPr sz="900" b="1" spc="-7" dirty="0">
                <a:solidFill>
                  <a:srgbClr val="004AAC"/>
                </a:solidFill>
                <a:latin typeface="Trebuchet MS"/>
                <a:cs typeface="Trebuchet MS"/>
              </a:rPr>
              <a:t>t</a:t>
            </a:r>
            <a:r>
              <a:rPr sz="900" b="1" spc="40" dirty="0">
                <a:solidFill>
                  <a:srgbClr val="004AAC"/>
                </a:solidFill>
                <a:latin typeface="Trebuchet MS"/>
                <a:cs typeface="Trebuchet MS"/>
              </a:rPr>
              <a:t>a</a:t>
            </a:r>
            <a:r>
              <a:rPr sz="900" b="1" spc="-53" dirty="0">
                <a:solidFill>
                  <a:srgbClr val="004AAC"/>
                </a:solidFill>
                <a:latin typeface="Trebuchet MS"/>
                <a:cs typeface="Trebuchet MS"/>
              </a:rPr>
              <a:t> </a:t>
            </a:r>
            <a:r>
              <a:rPr sz="1000" b="1" spc="90" dirty="0">
                <a:solidFill>
                  <a:srgbClr val="004AAC"/>
                </a:solidFill>
                <a:latin typeface="Trebuchet MS"/>
                <a:cs typeface="Trebuchet MS"/>
              </a:rPr>
              <a:t>A</a:t>
            </a:r>
            <a:r>
              <a:rPr sz="1000" b="1" spc="27" dirty="0">
                <a:solidFill>
                  <a:srgbClr val="004AAC"/>
                </a:solidFill>
                <a:latin typeface="Trebuchet MS"/>
                <a:cs typeface="Trebuchet MS"/>
              </a:rPr>
              <a:t>n</a:t>
            </a:r>
            <a:r>
              <a:rPr sz="1000" b="1" spc="37" dirty="0">
                <a:solidFill>
                  <a:srgbClr val="004AAC"/>
                </a:solidFill>
                <a:latin typeface="Trebuchet MS"/>
                <a:cs typeface="Trebuchet MS"/>
              </a:rPr>
              <a:t>a</a:t>
            </a:r>
            <a:r>
              <a:rPr sz="1000" b="1" spc="-20" dirty="0">
                <a:solidFill>
                  <a:srgbClr val="004AAC"/>
                </a:solidFill>
                <a:latin typeface="Trebuchet MS"/>
                <a:cs typeface="Trebuchet MS"/>
              </a:rPr>
              <a:t>l</a:t>
            </a:r>
            <a:r>
              <a:rPr sz="1000" b="1" spc="40" dirty="0">
                <a:solidFill>
                  <a:srgbClr val="004AAC"/>
                </a:solidFill>
                <a:latin typeface="Trebuchet MS"/>
                <a:cs typeface="Trebuchet MS"/>
              </a:rPr>
              <a:t>y</a:t>
            </a:r>
            <a:r>
              <a:rPr sz="1000" b="1" spc="100" dirty="0">
                <a:solidFill>
                  <a:srgbClr val="004AAC"/>
                </a:solidFill>
                <a:latin typeface="Trebuchet MS"/>
                <a:cs typeface="Trebuchet MS"/>
              </a:rPr>
              <a:t>s</a:t>
            </a:r>
            <a:r>
              <a:rPr sz="1000" b="1" spc="-23" dirty="0">
                <a:solidFill>
                  <a:srgbClr val="004AAC"/>
                </a:solidFill>
                <a:latin typeface="Trebuchet MS"/>
                <a:cs typeface="Trebuchet MS"/>
              </a:rPr>
              <a:t>i</a:t>
            </a:r>
            <a:r>
              <a:rPr sz="1000" b="1" spc="100" dirty="0">
                <a:solidFill>
                  <a:srgbClr val="004AAC"/>
                </a:solidFill>
                <a:latin typeface="Trebuchet MS"/>
                <a:cs typeface="Trebuchet MS"/>
              </a:rPr>
              <a:t>s</a:t>
            </a:r>
            <a:r>
              <a:rPr sz="900" b="1" spc="-53" dirty="0">
                <a:solidFill>
                  <a:srgbClr val="004AAC"/>
                </a:solidFill>
                <a:latin typeface="Trebuchet MS"/>
                <a:cs typeface="Trebuchet MS"/>
              </a:rPr>
              <a:t>:</a:t>
            </a:r>
            <a:endParaRPr sz="900" dirty="0">
              <a:latin typeface="Trebuchet MS"/>
              <a:cs typeface="Trebuchet MS"/>
            </a:endParaRPr>
          </a:p>
        </p:txBody>
      </p:sp>
      <p:cxnSp>
        <p:nvCxnSpPr>
          <p:cNvPr id="105" name="Straight Arrow Connector 104">
            <a:extLst>
              <a:ext uri="{FF2B5EF4-FFF2-40B4-BE49-F238E27FC236}">
                <a16:creationId xmlns:a16="http://schemas.microsoft.com/office/drawing/2014/main" id="{A4373795-0251-8ACF-C4DD-BD790384D395}"/>
              </a:ext>
            </a:extLst>
          </p:cNvPr>
          <p:cNvCxnSpPr>
            <a:cxnSpLocks/>
          </p:cNvCxnSpPr>
          <p:nvPr/>
        </p:nvCxnSpPr>
        <p:spPr>
          <a:xfrm>
            <a:off x="1387541" y="2430924"/>
            <a:ext cx="0" cy="293925"/>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07" name="Straight Arrow Connector 106">
            <a:extLst>
              <a:ext uri="{FF2B5EF4-FFF2-40B4-BE49-F238E27FC236}">
                <a16:creationId xmlns:a16="http://schemas.microsoft.com/office/drawing/2014/main" id="{F1735CAC-877E-2078-FB3D-0A490975990B}"/>
              </a:ext>
            </a:extLst>
          </p:cNvPr>
          <p:cNvCxnSpPr>
            <a:cxnSpLocks/>
          </p:cNvCxnSpPr>
          <p:nvPr/>
        </p:nvCxnSpPr>
        <p:spPr>
          <a:xfrm>
            <a:off x="1386817" y="3922021"/>
            <a:ext cx="1139" cy="235813"/>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F99677FB-8E62-B8CC-DFDD-C8EA9BDE3E4D}"/>
              </a:ext>
            </a:extLst>
          </p:cNvPr>
          <p:cNvCxnSpPr>
            <a:cxnSpLocks/>
          </p:cNvCxnSpPr>
          <p:nvPr/>
        </p:nvCxnSpPr>
        <p:spPr>
          <a:xfrm>
            <a:off x="10953895" y="3820001"/>
            <a:ext cx="6934" cy="180578"/>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a:extLst>
              <a:ext uri="{FF2B5EF4-FFF2-40B4-BE49-F238E27FC236}">
                <a16:creationId xmlns:a16="http://schemas.microsoft.com/office/drawing/2014/main" id="{2F48C043-9777-9CFD-9EE7-6CB4E1396EAB}"/>
              </a:ext>
            </a:extLst>
          </p:cNvPr>
          <p:cNvCxnSpPr>
            <a:cxnSpLocks/>
          </p:cNvCxnSpPr>
          <p:nvPr/>
        </p:nvCxnSpPr>
        <p:spPr>
          <a:xfrm>
            <a:off x="10960829" y="5351970"/>
            <a:ext cx="0" cy="186263"/>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a:extLst>
              <a:ext uri="{FF2B5EF4-FFF2-40B4-BE49-F238E27FC236}">
                <a16:creationId xmlns:a16="http://schemas.microsoft.com/office/drawing/2014/main" id="{FE82FF49-0B0F-94A1-42D5-E3C604806CEA}"/>
              </a:ext>
            </a:extLst>
          </p:cNvPr>
          <p:cNvCxnSpPr>
            <a:cxnSpLocks/>
          </p:cNvCxnSpPr>
          <p:nvPr/>
        </p:nvCxnSpPr>
        <p:spPr>
          <a:xfrm>
            <a:off x="10945720" y="2351694"/>
            <a:ext cx="3467" cy="209623"/>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27" name="Straight Arrow Connector 126">
            <a:extLst>
              <a:ext uri="{FF2B5EF4-FFF2-40B4-BE49-F238E27FC236}">
                <a16:creationId xmlns:a16="http://schemas.microsoft.com/office/drawing/2014/main" id="{D2207361-193C-EB00-D835-63D2FC10DED5}"/>
              </a:ext>
            </a:extLst>
          </p:cNvPr>
          <p:cNvCxnSpPr>
            <a:cxnSpLocks/>
          </p:cNvCxnSpPr>
          <p:nvPr/>
        </p:nvCxnSpPr>
        <p:spPr>
          <a:xfrm>
            <a:off x="1364712" y="5196994"/>
            <a:ext cx="0" cy="207373"/>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pic>
        <p:nvPicPr>
          <p:cNvPr id="143" name="object 75">
            <a:extLst>
              <a:ext uri="{FF2B5EF4-FFF2-40B4-BE49-F238E27FC236}">
                <a16:creationId xmlns:a16="http://schemas.microsoft.com/office/drawing/2014/main" id="{DF101CBA-8EDF-EBAB-8613-0157F3305861}"/>
              </a:ext>
            </a:extLst>
          </p:cNvPr>
          <p:cNvPicPr/>
          <p:nvPr/>
        </p:nvPicPr>
        <p:blipFill>
          <a:blip r:embed="rId8" cstate="print">
            <a:duotone>
              <a:prstClr val="black"/>
              <a:schemeClr val="tx2">
                <a:lumMod val="75000"/>
                <a:tint val="45000"/>
                <a:satMod val="400000"/>
              </a:schemeClr>
            </a:duotone>
          </a:blip>
          <a:stretch>
            <a:fillRect/>
          </a:stretch>
        </p:blipFill>
        <p:spPr>
          <a:xfrm rot="10800000" flipH="1">
            <a:off x="2956701" y="5053918"/>
            <a:ext cx="212326" cy="152126"/>
          </a:xfrm>
          <a:prstGeom prst="rect">
            <a:avLst/>
          </a:prstGeom>
        </p:spPr>
      </p:pic>
      <p:pic>
        <p:nvPicPr>
          <p:cNvPr id="145" name="object 75">
            <a:extLst>
              <a:ext uri="{FF2B5EF4-FFF2-40B4-BE49-F238E27FC236}">
                <a16:creationId xmlns:a16="http://schemas.microsoft.com/office/drawing/2014/main" id="{44C74A06-96A6-8042-7C88-C01848CEC12A}"/>
              </a:ext>
            </a:extLst>
          </p:cNvPr>
          <p:cNvPicPr/>
          <p:nvPr/>
        </p:nvPicPr>
        <p:blipFill>
          <a:blip r:embed="rId8" cstate="print">
            <a:duotone>
              <a:prstClr val="black"/>
              <a:schemeClr val="tx2">
                <a:lumMod val="75000"/>
                <a:tint val="45000"/>
                <a:satMod val="400000"/>
              </a:schemeClr>
            </a:duotone>
          </a:blip>
          <a:stretch>
            <a:fillRect/>
          </a:stretch>
        </p:blipFill>
        <p:spPr>
          <a:xfrm rot="10800000" flipH="1">
            <a:off x="6351449" y="5356876"/>
            <a:ext cx="212326" cy="152126"/>
          </a:xfrm>
          <a:prstGeom prst="rect">
            <a:avLst/>
          </a:prstGeom>
        </p:spPr>
      </p:pic>
      <p:sp>
        <p:nvSpPr>
          <p:cNvPr id="151" name="object 72">
            <a:extLst>
              <a:ext uri="{FF2B5EF4-FFF2-40B4-BE49-F238E27FC236}">
                <a16:creationId xmlns:a16="http://schemas.microsoft.com/office/drawing/2014/main" id="{916ABFEB-7726-135C-8E53-AB358E6C146B}"/>
              </a:ext>
            </a:extLst>
          </p:cNvPr>
          <p:cNvSpPr/>
          <p:nvPr/>
        </p:nvSpPr>
        <p:spPr>
          <a:xfrm>
            <a:off x="7890332" y="3344314"/>
            <a:ext cx="350655" cy="901700"/>
          </a:xfrm>
          <a:custGeom>
            <a:avLst/>
            <a:gdLst/>
            <a:ahLst/>
            <a:cxnLst/>
            <a:rect l="l" t="t" r="r" b="b"/>
            <a:pathLst>
              <a:path w="298450" h="1352550">
                <a:moveTo>
                  <a:pt x="0" y="1352388"/>
                </a:moveTo>
                <a:lnTo>
                  <a:pt x="149213" y="1352388"/>
                </a:lnTo>
                <a:lnTo>
                  <a:pt x="196377" y="1344781"/>
                </a:lnTo>
                <a:lnTo>
                  <a:pt x="237337" y="1323598"/>
                </a:lnTo>
                <a:lnTo>
                  <a:pt x="269638" y="1291298"/>
                </a:lnTo>
                <a:lnTo>
                  <a:pt x="290820" y="1250337"/>
                </a:lnTo>
                <a:lnTo>
                  <a:pt x="298427" y="1203174"/>
                </a:lnTo>
                <a:lnTo>
                  <a:pt x="298427" y="0"/>
                </a:lnTo>
              </a:path>
            </a:pathLst>
          </a:custGeom>
          <a:ln w="47624">
            <a:solidFill>
              <a:schemeClr val="tx2">
                <a:lumMod val="75000"/>
              </a:schemeClr>
            </a:solidFill>
          </a:ln>
        </p:spPr>
        <p:txBody>
          <a:bodyPr wrap="square" lIns="0" tIns="0" rIns="0" bIns="0" rtlCol="0"/>
          <a:lstStyle/>
          <a:p>
            <a:endParaRPr sz="1200" dirty="0"/>
          </a:p>
        </p:txBody>
      </p:sp>
      <p:pic>
        <p:nvPicPr>
          <p:cNvPr id="152" name="Picture 151">
            <a:extLst>
              <a:ext uri="{FF2B5EF4-FFF2-40B4-BE49-F238E27FC236}">
                <a16:creationId xmlns:a16="http://schemas.microsoft.com/office/drawing/2014/main" id="{D1F91B32-420E-FBA3-6AD2-E0685AE1073B}"/>
              </a:ext>
            </a:extLst>
          </p:cNvPr>
          <p:cNvPicPr>
            <a:picLocks noChangeAspect="1"/>
          </p:cNvPicPr>
          <p:nvPr/>
        </p:nvPicPr>
        <p:blipFill>
          <a:blip r:embed="rId10"/>
          <a:stretch>
            <a:fillRect/>
          </a:stretch>
        </p:blipFill>
        <p:spPr>
          <a:xfrm>
            <a:off x="8134298" y="3292568"/>
            <a:ext cx="213378" cy="152413"/>
          </a:xfrm>
          <a:prstGeom prst="rect">
            <a:avLst/>
          </a:prstGeom>
        </p:spPr>
      </p:pic>
      <p:sp>
        <p:nvSpPr>
          <p:cNvPr id="153" name="object 72">
            <a:extLst>
              <a:ext uri="{FF2B5EF4-FFF2-40B4-BE49-F238E27FC236}">
                <a16:creationId xmlns:a16="http://schemas.microsoft.com/office/drawing/2014/main" id="{B552884F-9462-94DF-DA46-7086DB24FB8E}"/>
              </a:ext>
            </a:extLst>
          </p:cNvPr>
          <p:cNvSpPr/>
          <p:nvPr/>
        </p:nvSpPr>
        <p:spPr>
          <a:xfrm flipH="1" flipV="1">
            <a:off x="8306487" y="779987"/>
            <a:ext cx="1603007" cy="487113"/>
          </a:xfrm>
          <a:custGeom>
            <a:avLst/>
            <a:gdLst/>
            <a:ahLst/>
            <a:cxnLst/>
            <a:rect l="l" t="t" r="r" b="b"/>
            <a:pathLst>
              <a:path w="298450" h="1352550">
                <a:moveTo>
                  <a:pt x="0" y="1352388"/>
                </a:moveTo>
                <a:lnTo>
                  <a:pt x="149213" y="1352388"/>
                </a:lnTo>
                <a:lnTo>
                  <a:pt x="196377" y="1344781"/>
                </a:lnTo>
                <a:lnTo>
                  <a:pt x="237337" y="1323598"/>
                </a:lnTo>
                <a:lnTo>
                  <a:pt x="269638" y="1291298"/>
                </a:lnTo>
                <a:lnTo>
                  <a:pt x="290820" y="1250337"/>
                </a:lnTo>
                <a:lnTo>
                  <a:pt x="298427" y="1203174"/>
                </a:lnTo>
                <a:lnTo>
                  <a:pt x="298427" y="0"/>
                </a:lnTo>
              </a:path>
            </a:pathLst>
          </a:custGeom>
          <a:ln w="47624">
            <a:solidFill>
              <a:schemeClr val="tx2">
                <a:lumMod val="75000"/>
              </a:schemeClr>
            </a:solidFill>
          </a:ln>
        </p:spPr>
        <p:txBody>
          <a:bodyPr wrap="square" lIns="0" tIns="0" rIns="0" bIns="0" rtlCol="0"/>
          <a:lstStyle/>
          <a:p>
            <a:endParaRPr sz="1200" dirty="0"/>
          </a:p>
        </p:txBody>
      </p:sp>
      <p:pic>
        <p:nvPicPr>
          <p:cNvPr id="154" name="object 75">
            <a:extLst>
              <a:ext uri="{FF2B5EF4-FFF2-40B4-BE49-F238E27FC236}">
                <a16:creationId xmlns:a16="http://schemas.microsoft.com/office/drawing/2014/main" id="{F54785CC-1D87-8AA6-2229-1A5FC718C0D4}"/>
              </a:ext>
            </a:extLst>
          </p:cNvPr>
          <p:cNvPicPr/>
          <p:nvPr/>
        </p:nvPicPr>
        <p:blipFill>
          <a:blip r:embed="rId8" cstate="print">
            <a:duotone>
              <a:prstClr val="black"/>
              <a:schemeClr val="tx2">
                <a:lumMod val="75000"/>
                <a:tint val="45000"/>
                <a:satMod val="400000"/>
              </a:schemeClr>
            </a:duotone>
          </a:blip>
          <a:stretch>
            <a:fillRect/>
          </a:stretch>
        </p:blipFill>
        <p:spPr>
          <a:xfrm rot="16200000" flipH="1">
            <a:off x="9773537" y="701997"/>
            <a:ext cx="212326" cy="152126"/>
          </a:xfrm>
          <a:prstGeom prst="rect">
            <a:avLst/>
          </a:prstGeom>
        </p:spPr>
      </p:pic>
      <p:pic>
        <p:nvPicPr>
          <p:cNvPr id="156" name="Picture 155">
            <a:extLst>
              <a:ext uri="{FF2B5EF4-FFF2-40B4-BE49-F238E27FC236}">
                <a16:creationId xmlns:a16="http://schemas.microsoft.com/office/drawing/2014/main" id="{B8D77152-E53D-D181-8450-A9D50199E6D8}"/>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4469" b="6801"/>
          <a:stretch/>
        </p:blipFill>
        <p:spPr>
          <a:xfrm>
            <a:off x="8582704" y="4175434"/>
            <a:ext cx="1202096" cy="2313738"/>
          </a:xfrm>
          <a:prstGeom prst="rect">
            <a:avLst/>
          </a:prstGeom>
        </p:spPr>
      </p:pic>
      <p:sp>
        <p:nvSpPr>
          <p:cNvPr id="161" name="Rectangle 160">
            <a:extLst>
              <a:ext uri="{FF2B5EF4-FFF2-40B4-BE49-F238E27FC236}">
                <a16:creationId xmlns:a16="http://schemas.microsoft.com/office/drawing/2014/main" id="{66A7334D-77EF-9DD3-F8DA-D2F1C61D5418}"/>
              </a:ext>
            </a:extLst>
          </p:cNvPr>
          <p:cNvSpPr/>
          <p:nvPr/>
        </p:nvSpPr>
        <p:spPr>
          <a:xfrm>
            <a:off x="8686800" y="3820000"/>
            <a:ext cx="985903" cy="2795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APP</a:t>
            </a:r>
            <a:r>
              <a:rPr lang="en-IN" dirty="0"/>
              <a:t> </a:t>
            </a:r>
            <a:r>
              <a:rPr lang="en-IN" sz="1000" dirty="0"/>
              <a:t>Interface</a:t>
            </a:r>
            <a:endParaRPr lang="en-IN" dirty="0"/>
          </a:p>
        </p:txBody>
      </p:sp>
    </p:spTree>
    <p:extLst>
      <p:ext uri="{BB962C8B-B14F-4D97-AF65-F5344CB8AC3E}">
        <p14:creationId xmlns:p14="http://schemas.microsoft.com/office/powerpoint/2010/main" val="76729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69CF99-8C4A-B72A-F00B-B274AD95BCCB}"/>
              </a:ext>
            </a:extLst>
          </p:cNvPr>
          <p:cNvSpPr>
            <a:spLocks noGrp="1"/>
          </p:cNvSpPr>
          <p:nvPr>
            <p:ph type="title"/>
          </p:nvPr>
        </p:nvSpPr>
        <p:spPr>
          <a:xfrm>
            <a:off x="4189037" y="38020"/>
            <a:ext cx="3659563" cy="690254"/>
          </a:xfrm>
        </p:spPr>
        <p:txBody>
          <a:bodyPr/>
          <a:lstStyle/>
          <a:p>
            <a:pPr algn="l"/>
            <a:r>
              <a:rPr lang="en-IN" sz="3600" b="1" u="sng" dirty="0"/>
              <a:t>Business Model</a:t>
            </a:r>
            <a:br>
              <a:rPr lang="id-ID" sz="3600" b="1" u="sng" dirty="0">
                <a:gradFill>
                  <a:gsLst>
                    <a:gs pos="0">
                      <a:schemeClr val="accent1"/>
                    </a:gs>
                    <a:gs pos="100000">
                      <a:schemeClr val="accent4"/>
                    </a:gs>
                  </a:gsLst>
                  <a:lin ang="2700000" scaled="1"/>
                </a:gradFill>
              </a:rPr>
            </a:br>
            <a:endParaRPr lang="en-IN" u="sng" dirty="0"/>
          </a:p>
        </p:txBody>
      </p:sp>
      <p:sp>
        <p:nvSpPr>
          <p:cNvPr id="2" name="Rectangle 1">
            <a:extLst>
              <a:ext uri="{FF2B5EF4-FFF2-40B4-BE49-F238E27FC236}">
                <a16:creationId xmlns:a16="http://schemas.microsoft.com/office/drawing/2014/main" id="{363B5CDD-C25A-3C9B-42C6-DA5A2EA7F963}"/>
              </a:ext>
            </a:extLst>
          </p:cNvPr>
          <p:cNvSpPr/>
          <p:nvPr/>
        </p:nvSpPr>
        <p:spPr>
          <a:xfrm>
            <a:off x="261878" y="476570"/>
            <a:ext cx="3540211" cy="475932"/>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Investment | Costing</a:t>
            </a:r>
          </a:p>
        </p:txBody>
      </p:sp>
      <p:sp>
        <p:nvSpPr>
          <p:cNvPr id="3" name="Rectangle 2">
            <a:extLst>
              <a:ext uri="{FF2B5EF4-FFF2-40B4-BE49-F238E27FC236}">
                <a16:creationId xmlns:a16="http://schemas.microsoft.com/office/drawing/2014/main" id="{5E80ABD3-FDB6-583B-52DC-1CCB16F0935B}"/>
              </a:ext>
            </a:extLst>
          </p:cNvPr>
          <p:cNvSpPr/>
          <p:nvPr/>
        </p:nvSpPr>
        <p:spPr>
          <a:xfrm>
            <a:off x="261878" y="984766"/>
            <a:ext cx="3540211" cy="2444234"/>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lvl="0" indent="-228600">
              <a:buAutoNum type="arabicPeriod"/>
            </a:pPr>
            <a:r>
              <a:rPr lang="en-IN" sz="1100" dirty="0">
                <a:solidFill>
                  <a:schemeClr val="bg1"/>
                </a:solidFill>
              </a:rPr>
              <a:t>Hardware Components: </a:t>
            </a:r>
          </a:p>
          <a:p>
            <a:pPr lvl="0"/>
            <a:r>
              <a:rPr lang="en-IN" sz="1100" dirty="0">
                <a:solidFill>
                  <a:schemeClr val="bg1"/>
                </a:solidFill>
              </a:rPr>
              <a:t>  - Temperature Sensors:  + Moisture Sensors + NPK Sensor +  Microcontroller   + Communication Module +  Central Server    = ₹ 8000</a:t>
            </a:r>
          </a:p>
          <a:p>
            <a:pPr lvl="0"/>
            <a:endParaRPr lang="en-IN" sz="1100" dirty="0">
              <a:solidFill>
                <a:schemeClr val="bg1"/>
              </a:solidFill>
            </a:endParaRPr>
          </a:p>
          <a:p>
            <a:pPr lvl="0"/>
            <a:r>
              <a:rPr lang="en-IN" sz="1100" dirty="0">
                <a:solidFill>
                  <a:schemeClr val="bg1"/>
                </a:solidFill>
              </a:rPr>
              <a:t>2. Development and Implementation:   </a:t>
            </a:r>
          </a:p>
          <a:p>
            <a:pPr lvl="0"/>
            <a:r>
              <a:rPr lang="en-IN" sz="1100" dirty="0">
                <a:solidFill>
                  <a:schemeClr val="bg1"/>
                </a:solidFill>
              </a:rPr>
              <a:t>   - Integration and Testing:  ₹1000 per unit</a:t>
            </a:r>
          </a:p>
          <a:p>
            <a:pPr lvl="0"/>
            <a:endParaRPr lang="en-IN" sz="1100" dirty="0">
              <a:solidFill>
                <a:schemeClr val="bg1"/>
              </a:solidFill>
            </a:endParaRPr>
          </a:p>
          <a:p>
            <a:pPr lvl="0"/>
            <a:endParaRPr lang="en-IN" sz="1100" dirty="0">
              <a:solidFill>
                <a:schemeClr val="bg1"/>
              </a:solidFill>
            </a:endParaRPr>
          </a:p>
          <a:p>
            <a:pPr lvl="0"/>
            <a:r>
              <a:rPr lang="en-IN" sz="1100" dirty="0">
                <a:solidFill>
                  <a:schemeClr val="bg1"/>
                </a:solidFill>
              </a:rPr>
              <a:t>3.  Server Data Base &amp; Application Costing:</a:t>
            </a:r>
          </a:p>
          <a:p>
            <a:pPr lvl="0"/>
            <a:r>
              <a:rPr lang="en-IN" sz="1100" dirty="0">
                <a:solidFill>
                  <a:schemeClr val="bg1"/>
                </a:solidFill>
              </a:rPr>
              <a:t>   - Installation Costs:  = </a:t>
            </a:r>
            <a:r>
              <a:rPr kumimoji="0" lang="en-IN" sz="1100" b="0" i="0" u="none" strike="noStrike" kern="1200" cap="none" spc="0" normalizeH="0" baseline="0" noProof="0" dirty="0">
                <a:ln>
                  <a:noFill/>
                </a:ln>
                <a:solidFill>
                  <a:prstClr val="white"/>
                </a:solidFill>
                <a:effectLst/>
                <a:uLnTx/>
                <a:uFillTx/>
                <a:latin typeface="Calibri"/>
                <a:ea typeface="+mn-ea"/>
                <a:cs typeface="+mn-cs"/>
              </a:rPr>
              <a:t>₹ </a:t>
            </a:r>
            <a:r>
              <a:rPr lang="en-IN" sz="1100" dirty="0">
                <a:solidFill>
                  <a:schemeClr val="bg1"/>
                </a:solidFill>
              </a:rPr>
              <a:t>1000 per unit.</a:t>
            </a:r>
          </a:p>
          <a:p>
            <a:pPr lvl="0"/>
            <a:endParaRPr lang="en-IN" sz="11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           Total Cost per Unit  = </a:t>
            </a:r>
            <a:r>
              <a:rPr kumimoji="0" lang="en-IN" sz="1100" b="0" i="0" u="none" strike="noStrike" kern="1200" cap="none" spc="0" normalizeH="0" baseline="0" noProof="0" dirty="0">
                <a:ln>
                  <a:noFill/>
                </a:ln>
                <a:solidFill>
                  <a:prstClr val="white"/>
                </a:solidFill>
                <a:effectLst/>
                <a:uLnTx/>
                <a:uFillTx/>
                <a:latin typeface="Calibri"/>
                <a:ea typeface="+mn-ea"/>
                <a:cs typeface="+mn-cs"/>
              </a:rPr>
              <a:t>₹ </a:t>
            </a:r>
            <a:r>
              <a:rPr lang="en-IN" sz="1100" dirty="0">
                <a:solidFill>
                  <a:prstClr val="white"/>
                </a:solidFill>
                <a:latin typeface="Calibri"/>
              </a:rPr>
              <a:t>10,000</a:t>
            </a:r>
            <a:endParaRPr kumimoji="0" lang="en-IN" sz="11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7D50A4F1-D832-57D1-5895-EC598CF3BC37}"/>
              </a:ext>
            </a:extLst>
          </p:cNvPr>
          <p:cNvSpPr/>
          <p:nvPr/>
        </p:nvSpPr>
        <p:spPr>
          <a:xfrm>
            <a:off x="6324600" y="949964"/>
            <a:ext cx="3540211" cy="53340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Total Operating Income (TOI)</a:t>
            </a:r>
            <a:endParaRPr lang="en-IN" dirty="0"/>
          </a:p>
        </p:txBody>
      </p:sp>
      <p:sp>
        <p:nvSpPr>
          <p:cNvPr id="16" name="Rectangle 15">
            <a:extLst>
              <a:ext uri="{FF2B5EF4-FFF2-40B4-BE49-F238E27FC236}">
                <a16:creationId xmlns:a16="http://schemas.microsoft.com/office/drawing/2014/main" id="{C671F2F7-E75C-5889-1A02-F99A90E9315E}"/>
              </a:ext>
            </a:extLst>
          </p:cNvPr>
          <p:cNvSpPr/>
          <p:nvPr/>
        </p:nvSpPr>
        <p:spPr>
          <a:xfrm>
            <a:off x="6324599" y="1419320"/>
            <a:ext cx="3540211" cy="1261427"/>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panose="020B0604020202020204" pitchFamily="34" charset="0"/>
              <a:buChar char="•"/>
            </a:pPr>
            <a:r>
              <a:rPr lang="en-IN" sz="1100" b="1" dirty="0"/>
              <a:t>Annual Revenue per User:</a:t>
            </a:r>
            <a:r>
              <a:rPr lang="en-IN" sz="1100" dirty="0"/>
              <a:t> ₹12,000</a:t>
            </a:r>
          </a:p>
          <a:p>
            <a:pPr marL="171450" indent="-171450">
              <a:lnSpc>
                <a:spcPct val="150000"/>
              </a:lnSpc>
              <a:buFont typeface="Arial" panose="020B0604020202020204" pitchFamily="34" charset="0"/>
              <a:buChar char="•"/>
            </a:pPr>
            <a:r>
              <a:rPr lang="en-IN" sz="1100" b="1" dirty="0"/>
              <a:t>Annual Cost per Unit:</a:t>
            </a:r>
            <a:r>
              <a:rPr lang="en-IN" sz="1100" dirty="0"/>
              <a:t> ₹10,000</a:t>
            </a:r>
          </a:p>
          <a:p>
            <a:pPr marL="171450" indent="-171450">
              <a:lnSpc>
                <a:spcPct val="150000"/>
              </a:lnSpc>
              <a:buFont typeface="Arial" panose="020B0604020202020204" pitchFamily="34" charset="0"/>
              <a:buChar char="•"/>
            </a:pPr>
            <a:r>
              <a:rPr lang="en-IN" sz="1100" b="1" dirty="0"/>
              <a:t>Operating Income per User:</a:t>
            </a:r>
            <a:r>
              <a:rPr lang="en-IN" sz="1100" dirty="0"/>
              <a:t> ₹12,000 - ₹10,000 = ₹2000</a:t>
            </a:r>
          </a:p>
          <a:p>
            <a:pPr algn="ctr"/>
            <a:endParaRPr lang="en-IN" dirty="0"/>
          </a:p>
        </p:txBody>
      </p:sp>
      <p:sp>
        <p:nvSpPr>
          <p:cNvPr id="17" name="Rectangle 16">
            <a:extLst>
              <a:ext uri="{FF2B5EF4-FFF2-40B4-BE49-F238E27FC236}">
                <a16:creationId xmlns:a16="http://schemas.microsoft.com/office/drawing/2014/main" id="{8975646F-47F7-C053-4404-0DC867EF504A}"/>
              </a:ext>
            </a:extLst>
          </p:cNvPr>
          <p:cNvSpPr/>
          <p:nvPr/>
        </p:nvSpPr>
        <p:spPr>
          <a:xfrm>
            <a:off x="3715323" y="3566537"/>
            <a:ext cx="4606990" cy="533400"/>
          </a:xfrm>
          <a:prstGeom prst="rect">
            <a:avLst/>
          </a:prstGeom>
          <a:solidFill>
            <a:schemeClr val="tx2">
              <a:lumMod val="50000"/>
            </a:schemeClr>
          </a:solidFill>
          <a:ln>
            <a:solidFill>
              <a:schemeClr val="tx2">
                <a:lumMod val="7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Revenue Model</a:t>
            </a:r>
          </a:p>
        </p:txBody>
      </p:sp>
      <p:sp>
        <p:nvSpPr>
          <p:cNvPr id="20" name="Rectangle 19">
            <a:extLst>
              <a:ext uri="{FF2B5EF4-FFF2-40B4-BE49-F238E27FC236}">
                <a16:creationId xmlns:a16="http://schemas.microsoft.com/office/drawing/2014/main" id="{1D391DBB-6C3F-96B3-A221-CB1CC374A631}"/>
              </a:ext>
            </a:extLst>
          </p:cNvPr>
          <p:cNvSpPr/>
          <p:nvPr/>
        </p:nvSpPr>
        <p:spPr>
          <a:xfrm>
            <a:off x="3715323" y="4003798"/>
            <a:ext cx="4606990" cy="278357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100" b="1" i="0" u="none" strike="noStrike" cap="none" normalizeH="0" baseline="0" dirty="0">
              <a:ln>
                <a:noFill/>
              </a:ln>
              <a:solidFill>
                <a:schemeClr val="bg1"/>
              </a:solidFill>
              <a:effectLst/>
              <a:latin typeface="Arial" panose="020B0604020202020204" pitchFamily="34"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chemeClr val="bg1"/>
                </a:solidFill>
                <a:effectLst/>
                <a:latin typeface="Arial" panose="020B0604020202020204" pitchFamily="34" charset="0"/>
              </a:rPr>
              <a:t>Market Size:</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 Total Farms:</a:t>
            </a:r>
            <a:r>
              <a:rPr kumimoji="0" lang="en-US" altLang="en-US" sz="1100" b="0" i="0" u="none" strike="noStrike" cap="none" normalizeH="0" baseline="0" dirty="0">
                <a:ln>
                  <a:noFill/>
                </a:ln>
                <a:solidFill>
                  <a:schemeClr val="bg1"/>
                </a:solidFill>
                <a:effectLst/>
                <a:latin typeface="Arial" panose="020B0604020202020204" pitchFamily="34" charset="0"/>
              </a:rPr>
              <a:t> 570 million worldwide</a:t>
            </a: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 Potential Customers:</a:t>
            </a:r>
            <a:r>
              <a:rPr kumimoji="0" lang="en-US" altLang="en-US" sz="1100" b="0" i="0" u="none" strike="noStrike" cap="none" normalizeH="0" baseline="0" dirty="0">
                <a:ln>
                  <a:noFill/>
                </a:ln>
                <a:solidFill>
                  <a:schemeClr val="bg1"/>
                </a:solidFill>
                <a:effectLst/>
                <a:latin typeface="Arial" panose="020B0604020202020204" pitchFamily="34" charset="0"/>
              </a:rPr>
              <a:t> 5.7 million farms (1% market penetration)</a:t>
            </a: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Potential Users:</a:t>
            </a:r>
            <a:r>
              <a:rPr kumimoji="0" lang="en-US" altLang="en-US" sz="1100" b="0" i="0" u="none" strike="noStrike" cap="none" normalizeH="0" baseline="0" dirty="0">
                <a:ln>
                  <a:noFill/>
                </a:ln>
                <a:solidFill>
                  <a:schemeClr val="bg1"/>
                </a:solidFill>
                <a:effectLst/>
                <a:latin typeface="Arial" panose="020B0604020202020204" pitchFamily="34" charset="0"/>
              </a:rPr>
              <a:t> 100,000 users (10% of 1 million)</a:t>
            </a:r>
          </a:p>
          <a:p>
            <a:pPr marL="171450"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Annual Spending per User:</a:t>
            </a:r>
            <a:r>
              <a:rPr kumimoji="0" lang="en-US" altLang="en-US" sz="1100" b="0" i="0" u="none" strike="noStrike" cap="none" normalizeH="0" baseline="0" dirty="0">
                <a:ln>
                  <a:noFill/>
                </a:ln>
                <a:solidFill>
                  <a:schemeClr val="bg1"/>
                </a:solidFill>
                <a:effectLst/>
                <a:latin typeface="Arial" panose="020B0604020202020204" pitchFamily="34" charset="0"/>
              </a:rPr>
              <a:t> ₹12,000</a:t>
            </a: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Total Serviceable Market (SAM):</a:t>
            </a:r>
            <a:r>
              <a:rPr kumimoji="0" lang="en-US" altLang="en-US" sz="1100" b="0" i="0" u="none" strike="noStrike" cap="none" normalizeH="0" baseline="0" dirty="0">
                <a:ln>
                  <a:noFill/>
                </a:ln>
                <a:solidFill>
                  <a:schemeClr val="bg1"/>
                </a:solidFill>
                <a:effectLst/>
                <a:latin typeface="Arial" panose="020B0604020202020204" pitchFamily="34" charset="0"/>
              </a:rPr>
              <a:t> ₹120 million net revenue</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chemeClr val="bg1"/>
                </a:solidFill>
                <a:effectLst/>
                <a:latin typeface="Arial" panose="020B0604020202020204" pitchFamily="34" charset="0"/>
              </a:rPr>
              <a:t>Revenue per Farm:</a:t>
            </a:r>
            <a:r>
              <a:rPr kumimoji="0" lang="en-US" altLang="en-US" sz="1100" b="0" i="0" u="none" strike="noStrike" cap="none" normalizeH="0" baseline="0" dirty="0">
                <a:ln>
                  <a:noFill/>
                </a:ln>
                <a:solidFill>
                  <a:schemeClr val="bg1"/>
                </a:solidFill>
                <a:effectLst/>
                <a:latin typeface="Arial" panose="020B0604020202020204" pitchFamily="34" charset="0"/>
              </a:rPr>
              <a:t> ₹2000 per year (profit)</a:t>
            </a: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Total Potential Revenue:</a:t>
            </a:r>
            <a:r>
              <a:rPr kumimoji="0" lang="en-US" altLang="en-US" sz="1100" b="0" i="0" u="none" strike="noStrike" cap="none" normalizeH="0" baseline="0" dirty="0">
                <a:ln>
                  <a:noFill/>
                </a:ln>
                <a:solidFill>
                  <a:schemeClr val="bg1"/>
                </a:solidFill>
                <a:effectLst/>
                <a:latin typeface="Arial" panose="020B0604020202020204" pitchFamily="34" charset="0"/>
              </a:rPr>
              <a:t> ₹2 billion per year (assuming 100% market penetration)</a:t>
            </a:r>
          </a:p>
          <a:p>
            <a:endParaRPr lang="en-IN" dirty="0"/>
          </a:p>
        </p:txBody>
      </p:sp>
      <p:cxnSp>
        <p:nvCxnSpPr>
          <p:cNvPr id="27" name="Straight Arrow Connector 26">
            <a:extLst>
              <a:ext uri="{FF2B5EF4-FFF2-40B4-BE49-F238E27FC236}">
                <a16:creationId xmlns:a16="http://schemas.microsoft.com/office/drawing/2014/main" id="{F57981F1-E203-8E80-4420-0C6C2CF55F8C}"/>
              </a:ext>
            </a:extLst>
          </p:cNvPr>
          <p:cNvCxnSpPr>
            <a:cxnSpLocks/>
            <a:stCxn id="3" idx="3"/>
          </p:cNvCxnSpPr>
          <p:nvPr/>
        </p:nvCxnSpPr>
        <p:spPr>
          <a:xfrm>
            <a:off x="3802089" y="2206883"/>
            <a:ext cx="25225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DBB8DD58-A8D3-A4C1-7806-248BBD028C09}"/>
              </a:ext>
            </a:extLst>
          </p:cNvPr>
          <p:cNvCxnSpPr>
            <a:cxnSpLocks/>
            <a:stCxn id="16" idx="2"/>
          </p:cNvCxnSpPr>
          <p:nvPr/>
        </p:nvCxnSpPr>
        <p:spPr>
          <a:xfrm>
            <a:off x="8094705" y="2680747"/>
            <a:ext cx="0" cy="8857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4343400" y="5913194"/>
            <a:ext cx="1362455" cy="408431"/>
          </a:xfrm>
          <a:prstGeom prst="rect">
            <a:avLst/>
          </a:prstGeom>
        </p:spPr>
      </p:pic>
      <p:pic>
        <p:nvPicPr>
          <p:cNvPr id="7" name="Picture 6">
            <a:extLst>
              <a:ext uri="{FF2B5EF4-FFF2-40B4-BE49-F238E27FC236}">
                <a16:creationId xmlns:a16="http://schemas.microsoft.com/office/drawing/2014/main" id="{860C192E-F897-E6B6-80E3-89B95C310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0" y="6469924"/>
            <a:ext cx="1044030" cy="297206"/>
          </a:xfrm>
          <a:prstGeom prst="rect">
            <a:avLst/>
          </a:prstGeom>
        </p:spPr>
      </p:pic>
      <p:pic>
        <p:nvPicPr>
          <p:cNvPr id="9" name="Picture 8">
            <a:extLst>
              <a:ext uri="{FF2B5EF4-FFF2-40B4-BE49-F238E27FC236}">
                <a16:creationId xmlns:a16="http://schemas.microsoft.com/office/drawing/2014/main" id="{364C59AF-9637-5352-F36E-7D50957D4835}"/>
              </a:ext>
            </a:extLst>
          </p:cNvPr>
          <p:cNvPicPr>
            <a:picLocks noChangeAspect="1"/>
          </p:cNvPicPr>
          <p:nvPr/>
        </p:nvPicPr>
        <p:blipFill>
          <a:blip r:embed="rId4"/>
          <a:stretch>
            <a:fillRect/>
          </a:stretch>
        </p:blipFill>
        <p:spPr>
          <a:xfrm>
            <a:off x="8148827" y="0"/>
            <a:ext cx="4553713" cy="6858000"/>
          </a:xfrm>
          <a:prstGeom prst="rect">
            <a:avLst/>
          </a:prstGeom>
        </p:spPr>
      </p:pic>
      <p:pic>
        <p:nvPicPr>
          <p:cNvPr id="10" name="Picture 9">
            <a:extLst>
              <a:ext uri="{FF2B5EF4-FFF2-40B4-BE49-F238E27FC236}">
                <a16:creationId xmlns:a16="http://schemas.microsoft.com/office/drawing/2014/main" id="{362C7229-EF01-48BF-831D-44A1E46C73AA}"/>
              </a:ext>
            </a:extLst>
          </p:cNvPr>
          <p:cNvPicPr>
            <a:picLocks noChangeAspect="1"/>
          </p:cNvPicPr>
          <p:nvPr/>
        </p:nvPicPr>
        <p:blipFill>
          <a:blip r:embed="rId5"/>
          <a:stretch>
            <a:fillRect/>
          </a:stretch>
        </p:blipFill>
        <p:spPr>
          <a:xfrm>
            <a:off x="42042" y="1155850"/>
            <a:ext cx="9525000" cy="3993226"/>
          </a:xfrm>
          <a:prstGeom prst="rect">
            <a:avLst/>
          </a:prstGeom>
        </p:spPr>
      </p:pic>
      <p:pic>
        <p:nvPicPr>
          <p:cNvPr id="17" name="Picture 16">
            <a:extLst>
              <a:ext uri="{FF2B5EF4-FFF2-40B4-BE49-F238E27FC236}">
                <a16:creationId xmlns:a16="http://schemas.microsoft.com/office/drawing/2014/main" id="{08BF646F-A683-EDE6-6852-A33C1DE772C8}"/>
              </a:ext>
            </a:extLst>
          </p:cNvPr>
          <p:cNvPicPr>
            <a:picLocks noChangeAspect="1"/>
          </p:cNvPicPr>
          <p:nvPr/>
        </p:nvPicPr>
        <p:blipFill>
          <a:blip r:embed="rId6"/>
          <a:stretch>
            <a:fillRect/>
          </a:stretch>
        </p:blipFill>
        <p:spPr>
          <a:xfrm>
            <a:off x="42043" y="5346320"/>
            <a:ext cx="4453758" cy="1481857"/>
          </a:xfrm>
          <a:prstGeom prst="rect">
            <a:avLst/>
          </a:prstGeom>
        </p:spPr>
      </p:pic>
      <p:pic>
        <p:nvPicPr>
          <p:cNvPr id="2" name="Picture 1">
            <a:extLst>
              <a:ext uri="{FF2B5EF4-FFF2-40B4-BE49-F238E27FC236}">
                <a16:creationId xmlns:a16="http://schemas.microsoft.com/office/drawing/2014/main" id="{C7ECE1ED-AFF2-EA8B-36E7-3C47937D75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504464"/>
            <a:ext cx="1143000" cy="1143000"/>
          </a:xfrm>
          <a:prstGeom prst="flowChartConnector">
            <a:avLst/>
          </a:prstGeom>
        </p:spPr>
      </p:pic>
      <p:sp>
        <p:nvSpPr>
          <p:cNvPr id="5" name="TextBox 4">
            <a:extLst>
              <a:ext uri="{FF2B5EF4-FFF2-40B4-BE49-F238E27FC236}">
                <a16:creationId xmlns:a16="http://schemas.microsoft.com/office/drawing/2014/main" id="{B0A0CF3D-7F57-D8A8-7F31-850B40671FA6}"/>
              </a:ext>
            </a:extLst>
          </p:cNvPr>
          <p:cNvSpPr txBox="1"/>
          <p:nvPr/>
        </p:nvSpPr>
        <p:spPr>
          <a:xfrm>
            <a:off x="42042" y="693233"/>
            <a:ext cx="6351638" cy="369332"/>
          </a:xfrm>
          <a:prstGeom prst="rect">
            <a:avLst/>
          </a:prstGeom>
          <a:noFill/>
        </p:spPr>
        <p:txBody>
          <a:bodyPr wrap="square">
            <a:spAutoFit/>
          </a:bodyPr>
          <a:lstStyle/>
          <a:p>
            <a:r>
              <a:rPr lang="en-IN" dirty="0"/>
              <a:t>https://github.com/Swayam2004/AgroTech-All-Project-Files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1645</TotalTime>
  <Words>1131</Words>
  <Application>Microsoft Office PowerPoint</Application>
  <PresentationFormat>Widescreen</PresentationFormat>
  <Paragraphs>202</Paragraphs>
  <Slides>9</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Adobe Heiti Std R</vt:lpstr>
      <vt:lpstr>Microsoft YaHei UI Light</vt:lpstr>
      <vt:lpstr>Arial</vt:lpstr>
      <vt:lpstr>Arial MT</vt:lpstr>
      <vt:lpstr>Calibri</vt:lpstr>
      <vt:lpstr>Lucida Sans Unicode</vt:lpstr>
      <vt:lpstr>Montserrat</vt:lpstr>
      <vt:lpstr>Söhne</vt:lpstr>
      <vt:lpstr>Tahoma</vt:lpstr>
      <vt:lpstr>Times New Roman</vt:lpstr>
      <vt:lpstr>Trebuchet MS</vt:lpstr>
      <vt:lpstr>Verdana</vt:lpstr>
      <vt:lpstr>Office Theme</vt:lpstr>
      <vt:lpstr>      </vt:lpstr>
      <vt:lpstr>1. The Overview </vt:lpstr>
      <vt:lpstr>2. The Problem  </vt:lpstr>
      <vt:lpstr>PowerPoint Presentation</vt:lpstr>
      <vt:lpstr>High level Design/Solution Architect</vt:lpstr>
      <vt:lpstr>TECHNOLOGY ARCHITECTURE</vt:lpstr>
      <vt:lpstr>LOW LEVEL   DESI GN</vt:lpstr>
      <vt:lpstr>Business Model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AgroTech optimizing crop yield and sustainable solution for farming.</dc:title>
  <dc:creator>VICTUS</dc:creator>
  <cp:lastModifiedBy>Saraswat Das</cp:lastModifiedBy>
  <cp:revision>12</cp:revision>
  <dcterms:created xsi:type="dcterms:W3CDTF">2024-04-19T10:11:20Z</dcterms:created>
  <dcterms:modified xsi:type="dcterms:W3CDTF">2024-08-02T16:07:55Z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2024-04-19T00:00:00Z</vt:filetime>
  </property>
  <property fmtid="{D5CDD505-2E9C-101B-9397-08002B2CF9AE}" pid="3" name="Creator">
    <vt:lpwstr>Samsung Electronics</vt:lpwstr>
  </property>
  <property fmtid="{D5CDD505-2E9C-101B-9397-08002B2CF9AE}" pid="4" name="LastSaved">
    <vt:filetime>2024-04-19T00:00:00Z</vt:filetime>
  </property>
</Properties>
</file>