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307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93284" y="3010852"/>
            <a:ext cx="2426970" cy="517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7800" y="1600200"/>
            <a:ext cx="6858000" cy="32480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457" y="692086"/>
            <a:ext cx="5144770" cy="517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MEDIMAPPER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68040" y="3735387"/>
            <a:ext cx="534352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latin typeface="Calibri"/>
                <a:cs typeface="Calibri"/>
              </a:rPr>
              <a:t>Navigating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Healthcare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Data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Precision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Medicine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3475" y="1685925"/>
            <a:ext cx="9324975" cy="47910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06950" y="3218878"/>
            <a:ext cx="8032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7267" y="670305"/>
            <a:ext cx="12579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-10" dirty="0">
                <a:latin typeface="Calibri"/>
                <a:cs typeface="Calibri"/>
              </a:rPr>
              <a:t>OUTPUT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76275"/>
            <a:ext cx="10858500" cy="51149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57225"/>
            <a:ext cx="10858500" cy="51339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76275"/>
            <a:ext cx="10858500" cy="51149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57225"/>
            <a:ext cx="10858500" cy="51339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76275"/>
            <a:ext cx="10858500" cy="5114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76275"/>
            <a:ext cx="10858500" cy="5114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76275"/>
            <a:ext cx="10858500" cy="5114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57225"/>
            <a:ext cx="10858500" cy="51339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425" y="657225"/>
            <a:ext cx="10734675" cy="49815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57225"/>
            <a:ext cx="10858500" cy="51339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76275"/>
            <a:ext cx="4991100" cy="35242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91200" y="1219200"/>
            <a:ext cx="6324600" cy="3667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57225"/>
            <a:ext cx="10858500" cy="5133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User</a:t>
            </a:r>
            <a:r>
              <a:rPr spc="-85" dirty="0"/>
              <a:t> </a:t>
            </a:r>
            <a:r>
              <a:rPr spc="-10" dirty="0"/>
              <a:t>interface</a:t>
            </a:r>
            <a:r>
              <a:rPr spc="-110" dirty="0"/>
              <a:t> </a:t>
            </a:r>
            <a:r>
              <a:rPr dirty="0"/>
              <a:t>of</a:t>
            </a:r>
            <a:r>
              <a:rPr spc="-10" dirty="0"/>
              <a:t> Medimapper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857" y="1692338"/>
            <a:ext cx="3950335" cy="1903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Intuitive</a:t>
            </a:r>
            <a:r>
              <a:rPr sz="1800" spc="-1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dashboard</a:t>
            </a:r>
            <a:r>
              <a:rPr sz="1800" spc="-1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easy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navigation</a:t>
            </a:r>
            <a:endParaRPr sz="1800">
              <a:latin typeface="Calibri"/>
              <a:cs typeface="Calibri"/>
            </a:endParaRPr>
          </a:p>
          <a:p>
            <a:pPr marL="298450" marR="474980" indent="-286385">
              <a:lnSpc>
                <a:spcPct val="100800"/>
              </a:lnSpc>
              <a:spcBef>
                <a:spcPts val="2035"/>
              </a:spcBef>
              <a:buFont typeface="Wingdings"/>
              <a:buChar char="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Customizable</a:t>
            </a:r>
            <a:r>
              <a:rPr sz="1800" spc="-1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settings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tailor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platform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specific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needs</a:t>
            </a:r>
            <a:endParaRPr sz="1800">
              <a:latin typeface="Calibri"/>
              <a:cs typeface="Calibri"/>
            </a:endParaRPr>
          </a:p>
          <a:p>
            <a:pPr marL="298450" marR="5080" indent="-286385">
              <a:lnSpc>
                <a:spcPct val="100800"/>
              </a:lnSpc>
              <a:spcBef>
                <a:spcPts val="1880"/>
              </a:spcBef>
              <a:buFont typeface="Wingdings"/>
              <a:buChar char="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Visual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representation</a:t>
            </a:r>
            <a:r>
              <a:rPr sz="1800" spc="-1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better understanding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</Words>
  <Application>Microsoft Office PowerPoint</Application>
  <PresentationFormat>Widescreen</PresentationFormat>
  <Paragraphs>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Wingdings</vt:lpstr>
      <vt:lpstr>Office Theme</vt:lpstr>
      <vt:lpstr>MEDIMAPPER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 interface of Medimapper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MEDIMAPPER</dc:title>
  <cp:lastModifiedBy>saraswathi kondapalli</cp:lastModifiedBy>
  <cp:revision>1</cp:revision>
  <dcterms:created xsi:type="dcterms:W3CDTF">2024-05-04T06:05:23Z</dcterms:created>
  <dcterms:modified xsi:type="dcterms:W3CDTF">2024-05-04T06:08:08Z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2024-05-04T00:00:00Z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2024-05-04T00:00:00Z</vt:filetime>
  </property>
</Properties>
</file>