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7" r:id="rId14"/>
    <p:sldId id="268"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92500" lnSpcReduction="10000"/>
          </a:bodyPr>
          <a:lstStyle/>
          <a:p>
            <a:r>
              <a:rPr lang="en-US" b="1" dirty="0"/>
              <a:t>Name : </a:t>
            </a:r>
            <a:r>
              <a:rPr lang="en-IN" b="1" dirty="0"/>
              <a:t>R.saraswathi</a:t>
            </a:r>
            <a:endParaRPr lang="en-US" b="1" dirty="0"/>
          </a:p>
          <a:p>
            <a:r>
              <a:rPr lang="en-US" b="1" dirty="0"/>
              <a:t>Register No : </a:t>
            </a:r>
            <a:r>
              <a:rPr lang="en-IN" b="1" dirty="0"/>
              <a:t>312218640</a:t>
            </a:r>
            <a:endParaRPr lang="en-US" b="1" dirty="0"/>
          </a:p>
          <a:p>
            <a:r>
              <a:rPr lang="en-US" b="1" dirty="0"/>
              <a:t>Department : III B. Com (General)</a:t>
            </a:r>
          </a:p>
          <a:p>
            <a:r>
              <a:rPr lang="en-US" b="1" dirty="0"/>
              <a:t>Colleg</a:t>
            </a:r>
            <a:r>
              <a:rPr lang="en-IN" b="1" dirty="0"/>
              <a:t>e; JNN ARTS AND SCIENCE COLLEGE </a:t>
            </a:r>
            <a:r>
              <a:rPr lang="en-US" b="1" dirty="0"/>
              <a:t>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D99F5A-251B-90BB-A6A5-13F43490C194}"/>
              </a:ext>
            </a:extLst>
          </p:cNvPr>
          <p:cNvPicPr>
            <a:picLocks noChangeAspect="1"/>
          </p:cNvPicPr>
          <p:nvPr/>
        </p:nvPicPr>
        <p:blipFill>
          <a:blip r:embed="rId2"/>
          <a:stretch>
            <a:fillRect/>
          </a:stretch>
        </p:blipFill>
        <p:spPr>
          <a:xfrm>
            <a:off x="1251832" y="719666"/>
            <a:ext cx="7121601" cy="5418667"/>
          </a:xfrm>
          <a:prstGeom prst="rect">
            <a:avLst/>
          </a:prstGeom>
        </p:spPr>
      </p:pic>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948864-22B4-6806-B993-B71391345C58}"/>
              </a:ext>
            </a:extLst>
          </p:cNvPr>
          <p:cNvPicPr>
            <a:picLocks noChangeAspect="1"/>
          </p:cNvPicPr>
          <p:nvPr/>
        </p:nvPicPr>
        <p:blipFill>
          <a:blip r:embed="rId2"/>
          <a:stretch>
            <a:fillRect/>
          </a:stretch>
        </p:blipFill>
        <p:spPr>
          <a:xfrm>
            <a:off x="855579" y="839036"/>
            <a:ext cx="8128000" cy="5179927"/>
          </a:xfrm>
          <a:prstGeom prst="rect">
            <a:avLst/>
          </a:prstGeom>
        </p:spPr>
      </p:pic>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372203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Guest User</cp:lastModifiedBy>
  <cp:revision>10</cp:revision>
  <dcterms:created xsi:type="dcterms:W3CDTF">2024-08-24T08:00:27Z</dcterms:created>
  <dcterms:modified xsi:type="dcterms:W3CDTF">2024-09-12T04:58:20Z</dcterms:modified>
</cp:coreProperties>
</file>