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7" r:id="rId2"/>
    <p:sldId id="261" r:id="rId3"/>
    <p:sldId id="258" r:id="rId4"/>
    <p:sldId id="259" r:id="rId5"/>
    <p:sldId id="260" r:id="rId6"/>
    <p:sldId id="262" r:id="rId7"/>
    <p:sldId id="263" r:id="rId8"/>
    <p:sldId id="256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20ED0-2C56-4850-BD70-8D293FAFDAA5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ACE6F-EBAC-4699-9712-2477732F6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02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A040764-A042-4FBA-B911-F8279443E58F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A642B32-11DE-4E20-9FA4-80A463CC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89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764-A042-4FBA-B911-F8279443E58F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2B32-11DE-4E20-9FA4-80A463CC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60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764-A042-4FBA-B911-F8279443E58F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2B32-11DE-4E20-9FA4-80A463CC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6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764-A042-4FBA-B911-F8279443E58F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2B32-11DE-4E20-9FA4-80A463CC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408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764-A042-4FBA-B911-F8279443E58F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2B32-11DE-4E20-9FA4-80A463CC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766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764-A042-4FBA-B911-F8279443E58F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2B32-11DE-4E20-9FA4-80A463CC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874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764-A042-4FBA-B911-F8279443E58F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2B32-11DE-4E20-9FA4-80A463CC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677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A040764-A042-4FBA-B911-F8279443E58F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2B32-11DE-4E20-9FA4-80A463CC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277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A040764-A042-4FBA-B911-F8279443E58F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2B32-11DE-4E20-9FA4-80A463CC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72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764-A042-4FBA-B911-F8279443E58F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2B32-11DE-4E20-9FA4-80A463CC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20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764-A042-4FBA-B911-F8279443E58F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2B32-11DE-4E20-9FA4-80A463CC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45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764-A042-4FBA-B911-F8279443E58F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2B32-11DE-4E20-9FA4-80A463CC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20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764-A042-4FBA-B911-F8279443E58F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2B32-11DE-4E20-9FA4-80A463CC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28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764-A042-4FBA-B911-F8279443E58F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2B32-11DE-4E20-9FA4-80A463CC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25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764-A042-4FBA-B911-F8279443E58F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2B32-11DE-4E20-9FA4-80A463CC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95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764-A042-4FBA-B911-F8279443E58F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2B32-11DE-4E20-9FA4-80A463CC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6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764-A042-4FBA-B911-F8279443E58F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2B32-11DE-4E20-9FA4-80A463CC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3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A040764-A042-4FBA-B911-F8279443E58F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A642B32-11DE-4E20-9FA4-80A463CC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26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810326"/>
            <a:ext cx="8825658" cy="2004291"/>
          </a:xfrm>
        </p:spPr>
        <p:txBody>
          <a:bodyPr/>
          <a:lstStyle/>
          <a:p>
            <a:r>
              <a:rPr lang="en-US" dirty="0" smtClean="0"/>
              <a:t>				PROJECT AZURE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330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810327"/>
            <a:ext cx="8825658" cy="296705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3" y="702733"/>
            <a:ext cx="10922000" cy="544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7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810327"/>
            <a:ext cx="8825658" cy="1457806"/>
          </a:xfrm>
        </p:spPr>
        <p:txBody>
          <a:bodyPr/>
          <a:lstStyle/>
          <a:p>
            <a:r>
              <a:rPr lang="en-US" dirty="0" smtClean="0"/>
              <a:t>					CHALLENGES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539067"/>
            <a:ext cx="8825658" cy="2099733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PROJECT </a:t>
            </a:r>
            <a:r>
              <a:rPr lang="en-US" dirty="0" smtClean="0"/>
              <a:t>A </a:t>
            </a:r>
            <a:r>
              <a:rPr lang="en-US" dirty="0" smtClean="0"/>
              <a:t>– LOADING OF JSON FILE DIRECTLY </a:t>
            </a:r>
          </a:p>
          <a:p>
            <a:pPr marL="342900" indent="-342900">
              <a:buAutoNum type="arabicPeriod"/>
            </a:pPr>
            <a:r>
              <a:rPr lang="en-US" dirty="0" smtClean="0"/>
              <a:t>PROJECT </a:t>
            </a:r>
            <a:r>
              <a:rPr lang="en-US" dirty="0" smtClean="0"/>
              <a:t>B </a:t>
            </a:r>
            <a:r>
              <a:rPr lang="en-US" dirty="0" smtClean="0"/>
              <a:t>– SELECTING THE REQUIRED COLUMN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117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0999" y="2161309"/>
            <a:ext cx="9516533" cy="133927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15" y="646545"/>
            <a:ext cx="11180940" cy="55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810327"/>
            <a:ext cx="8825658" cy="296705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" t="2205" r="82"/>
          <a:stretch/>
        </p:blipFill>
        <p:spPr>
          <a:xfrm>
            <a:off x="544945" y="423333"/>
            <a:ext cx="11102110" cy="598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810327"/>
            <a:ext cx="8825658" cy="296705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3" y="541867"/>
            <a:ext cx="11040534" cy="57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7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810327"/>
            <a:ext cx="8825658" cy="296705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524933"/>
            <a:ext cx="11150600" cy="580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810327"/>
            <a:ext cx="8825658" cy="296705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"/>
          <a:stretch/>
        </p:blipFill>
        <p:spPr>
          <a:xfrm>
            <a:off x="517237" y="490298"/>
            <a:ext cx="11175999" cy="58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9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810327"/>
            <a:ext cx="9487645" cy="1661006"/>
          </a:xfrm>
        </p:spPr>
        <p:txBody>
          <a:bodyPr/>
          <a:lstStyle/>
          <a:p>
            <a:r>
              <a:rPr lang="en-US" dirty="0" smtClean="0"/>
              <a:t> 							PROJECT 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96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810327"/>
            <a:ext cx="8825658" cy="296705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6" y="480291"/>
            <a:ext cx="11203709" cy="588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810327"/>
            <a:ext cx="8825658" cy="296705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846667"/>
            <a:ext cx="10803467" cy="532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199</TotalTime>
  <Words>19</Words>
  <Application>Microsoft Office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 Boardroom</vt:lpstr>
      <vt:lpstr>    PROJECT AZURE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PROJECT B</vt:lpstr>
      <vt:lpstr>PowerPoint Presentation</vt:lpstr>
      <vt:lpstr>PowerPoint Presentation</vt:lpstr>
      <vt:lpstr>PowerPoint Presentation</vt:lpstr>
      <vt:lpstr>     CHALLENGES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AZURE</dc:title>
  <dc:creator>Futurense</dc:creator>
  <cp:lastModifiedBy>Futurense</cp:lastModifiedBy>
  <cp:revision>9</cp:revision>
  <dcterms:created xsi:type="dcterms:W3CDTF">2023-11-09T05:20:11Z</dcterms:created>
  <dcterms:modified xsi:type="dcterms:W3CDTF">2023-11-09T19:43:26Z</dcterms:modified>
</cp:coreProperties>
</file>