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300" r:id="rId4"/>
    <p:sldId id="260" r:id="rId5"/>
    <p:sldId id="299" r:id="rId6"/>
    <p:sldId id="298" r:id="rId7"/>
    <p:sldId id="295" r:id="rId8"/>
    <p:sldId id="283" r:id="rId9"/>
    <p:sldId id="264" r:id="rId10"/>
    <p:sldId id="284" r:id="rId11"/>
    <p:sldId id="285" r:id="rId12"/>
    <p:sldId id="287" r:id="rId13"/>
    <p:sldId id="268" r:id="rId14"/>
    <p:sldId id="265" r:id="rId15"/>
    <p:sldId id="263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60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1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4495800"/>
            <a:ext cx="3810000" cy="9477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marL="34290" indent="0" algn="ctr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81000"/>
            <a:ext cx="1285884" cy="12430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13CF4BF-73CE-2A90-F73B-A58B38F366C8}"/>
              </a:ext>
            </a:extLst>
          </p:cNvPr>
          <p:cNvSpPr txBox="1">
            <a:spLocks/>
          </p:cNvSpPr>
          <p:nvPr/>
        </p:nvSpPr>
        <p:spPr>
          <a:xfrm>
            <a:off x="5181600" y="4267200"/>
            <a:ext cx="3810000" cy="94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C35863-9CAE-0F94-7041-30351072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25" y="1843827"/>
            <a:ext cx="7524750" cy="199246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LAPTOP SHOP MANAGEMENT SYSTEM USING SPRING 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457200"/>
            <a:ext cx="8305800" cy="5334000"/>
          </a:xfrm>
        </p:spPr>
        <p:txBody>
          <a:bodyPr>
            <a:noAutofit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@Column: When user want to add constraint on column that time this @ is used.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@Email: used to compare email format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@size: Used in collection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@NotNull: This gives manadatory filed to enter data.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@ManyToOne: To create the many-to-one relationship between the Laptop and Customer entities.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@OneToMany: is used to create the one-to-many relationship between the Customer and </a:t>
            </a:r>
            <a:r>
              <a:rPr lang="en-US" dirty="0" err="1"/>
              <a:t>Lpatop</a:t>
            </a:r>
            <a:r>
              <a:rPr lang="en-US" dirty="0"/>
              <a:t>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@JoinColumn: helps us specify the column we'll use for joining.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533400"/>
            <a:ext cx="8305800" cy="6096000"/>
          </a:xfrm>
        </p:spPr>
        <p:txBody>
          <a:bodyPr>
            <a:normAutofit fontScale="92500" lnSpcReduction="10000"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@ManyToMany: is used to create the many-to-many relationship between the Brand and Laptop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@JsonIgnore: Is  used to ignore the logical property used in serialization and deserialization.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@Entity: is used is used to mark this class as an Entity bean.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 err="1"/>
              <a:t>Cascadetype.All</a:t>
            </a:r>
            <a:r>
              <a:rPr lang="en-US" sz="2200" dirty="0"/>
              <a:t>: ensure that </a:t>
            </a:r>
            <a:r>
              <a:rPr lang="en-US" dirty="0"/>
              <a:t>all persistence events such as persist, refresh, merge and remove that occur on the parent, will be passed to the child.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@override: Informs the compiler that the element is meant to override an element declared in a superclass.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76200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@Autowired: Enables you to inject the object dependency implicitly.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@ControllerAdvice: Allows to handle exceptions across the whole application in one global handling component.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@ResponseStatus: To mark a method or an exception class with a status code and reason that should be returned.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@ExceptionaHandler : Used to handle the specific exceptions and sending the custom responses to the client.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@Service:It is used to mark the class as a service provider.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Software &amp; hardware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b="1" dirty="0"/>
              <a:t> Software Requirements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-   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Operating System    : Windows 7, 8, 10, 11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Language                 : Java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IDE 	                  : Spring Tool Suite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Client 	                  : Postman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Backend                   : MySQL </a:t>
            </a:r>
          </a:p>
          <a:p>
            <a:pPr lvl="0"/>
            <a:r>
              <a:rPr lang="en-US" sz="3000" b="1" dirty="0"/>
              <a:t> Hardware Requirements</a:t>
            </a:r>
            <a:endParaRPr lang="en-US" sz="3000" dirty="0"/>
          </a:p>
          <a:p>
            <a:pPr marL="34290" indent="0">
              <a:lnSpc>
                <a:spcPct val="100000"/>
              </a:lnSpc>
              <a:buNone/>
            </a:pPr>
            <a:r>
              <a:rPr lang="en-US" sz="2400" b="1" dirty="0"/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-   CPU                          : Intel Pentium IV processor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-   RAM                          : 4 GB or above 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-   Hard Disk                  : 64 GB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Features of system</a:t>
            </a: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66257"/>
            <a:ext cx="7404653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store  laptop details, customer details  data under brand wise.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This application which is hit the URL on post man and working on different task.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Performing CRUD operations on the database.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Creating Rest APIs.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Implementing Spring Security.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Handle Exceptions.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Create association between entities.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3508E-A6ED-B8D6-A78A-5B6F9EBF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44" y="914400"/>
            <a:ext cx="6310312" cy="4572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447800"/>
            <a:ext cx="8077200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 defTabSz="6858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accent1"/>
              </a:solidFill>
            </a:endParaRP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Saraswathi L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Andiappan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Keerthana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Shivani Mugu 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Avaneesh</a:t>
            </a:r>
            <a:r>
              <a:rPr lang="en-US" sz="3200" dirty="0">
                <a:solidFill>
                  <a:schemeClr val="accent1"/>
                </a:solidFill>
              </a:rPr>
              <a:t> Kumar Pandey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Project Member 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049914"/>
            <a:ext cx="6096000" cy="394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Introduction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Objective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ER Diagram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Working of Back-End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Annotations 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Software Requirement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Features Of System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Laptop shop System application is used to store all type of laptops 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Laptop Shop without facing any issues of maintaining records of a shop manually.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help run a business smoothly having an online system to manage it would not prove to be a bad decision for your 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To provide a bug-free application to the admin.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The main objective is to build a secured, robust Laptop Shop System.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It maintains the record of purchases, availability of laptops, and so on.</a:t>
            </a:r>
          </a:p>
        </p:txBody>
      </p:sp>
    </p:spTree>
    <p:extLst>
      <p:ext uri="{BB962C8B-B14F-4D97-AF65-F5344CB8AC3E}">
        <p14:creationId xmlns:p14="http://schemas.microsoft.com/office/powerpoint/2010/main" val="4683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ER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9289" y="2650508"/>
            <a:ext cx="1600200" cy="1556984"/>
            <a:chOff x="1295400" y="2534926"/>
            <a:chExt cx="1600200" cy="2799074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bname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8943" y="253492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7032" y="1965960"/>
            <a:ext cx="2231231" cy="3553460"/>
            <a:chOff x="5005998" y="1963240"/>
            <a:chExt cx="2231231" cy="3553460"/>
          </a:xfrm>
        </p:grpSpPr>
        <p:sp>
          <p:nvSpPr>
            <p:cNvPr id="6" name="Rectangle 5"/>
            <p:cNvSpPr/>
            <p:nvPr/>
          </p:nvSpPr>
          <p:spPr>
            <a:xfrm>
              <a:off x="5005998" y="2377261"/>
              <a:ext cx="2133600" cy="313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Lprocess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lRAM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lOS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lweight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lprice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lStorage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9829" y="196324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Laptop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2CBB4-1E04-3E3B-C218-C819A8E2E46D}"/>
              </a:ext>
            </a:extLst>
          </p:cNvPr>
          <p:cNvSpPr/>
          <p:nvPr/>
        </p:nvSpPr>
        <p:spPr>
          <a:xfrm>
            <a:off x="6924947" y="2650508"/>
            <a:ext cx="1600200" cy="22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caddress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cmobileno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cemailid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cPayAmount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18DE8-3AB7-66C1-D443-843F71C12436}"/>
              </a:ext>
            </a:extLst>
          </p:cNvPr>
          <p:cNvSpPr txBox="1"/>
          <p:nvPr/>
        </p:nvSpPr>
        <p:spPr>
          <a:xfrm>
            <a:off x="6696347" y="22542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C43CE-6742-B291-4684-D7D907541B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9489" y="3635278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59AF3A-9B98-C518-B69D-3E5EE55F4F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89985" y="3760188"/>
            <a:ext cx="13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F04D36-D8FA-D4CD-F9EA-8A2FEDC042A2}"/>
              </a:ext>
            </a:extLst>
          </p:cNvPr>
          <p:cNvSpPr txBox="1"/>
          <p:nvPr/>
        </p:nvSpPr>
        <p:spPr>
          <a:xfrm>
            <a:off x="1614561" y="32699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FFF9D-0508-914A-CB4A-4D1D9FBFC15B}"/>
              </a:ext>
            </a:extLst>
          </p:cNvPr>
          <p:cNvSpPr txBox="1"/>
          <p:nvPr/>
        </p:nvSpPr>
        <p:spPr>
          <a:xfrm>
            <a:off x="5204538" y="33461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  <a:sym typeface="Arial Black"/>
              </a:rPr>
              <a:t>Working Of Back-End</a:t>
            </a:r>
            <a:endParaRPr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373828" y="36793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38652" y="3649960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533148" y="3679304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IN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5813" y="2353816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144404" y="5036570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53305" y="3001888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>
            <a:cxnSpLocks/>
            <a:stCxn id="155" idx="3"/>
          </p:cNvCxnSpPr>
          <p:nvPr/>
        </p:nvCxnSpPr>
        <p:spPr>
          <a:xfrm>
            <a:off x="2660180" y="4075348"/>
            <a:ext cx="713921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02020" y="4075348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38752" y="4442048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SzPct val="110000"/>
            </a:pPr>
            <a:r>
              <a:rPr lang="en-US" dirty="0"/>
              <a:t> </a:t>
            </a:r>
            <a:r>
              <a:rPr lang="en-US" sz="3100" dirty="0"/>
              <a:t>Client send a request to server for  different options like inserting ,fetching ,update and delete a data.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When client hit on request .Request goes to the Contoller  Class  and use respective URL to take data 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Then control of  URL goes to the service Class And Conditions get Executed.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For returning response to client use  same sequence. Service To Controll Class.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" y="533400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6580" y="1752600"/>
            <a:ext cx="7404653" cy="4038600"/>
          </a:xfrm>
        </p:spPr>
        <p:txBody>
          <a:bodyPr>
            <a:noAutofit/>
          </a:bodyPr>
          <a:lstStyle/>
          <a:p>
            <a:pPr fontAlgn="base">
              <a:lnSpc>
                <a:spcPct val="160000"/>
              </a:lnSpc>
            </a:pPr>
            <a:r>
              <a:rPr lang="en-US" dirty="0"/>
              <a:t>Annotations are used to provide supplemental information about a program. 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Annotations start with ‘@’.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@Id: This id annotation is used to declare attribute as primary.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@GeneratedValue: Used to generate value automatically when use insert new record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@SequenceGenerator: used to assign initial value from where user want to generate 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996</TotalTime>
  <Words>756</Words>
  <Application>Microsoft Office PowerPoint</Application>
  <PresentationFormat>On-screen Show (4:3)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Noto Sans Symbols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Introduction</vt:lpstr>
      <vt:lpstr>Objective</vt:lpstr>
      <vt:lpstr>ER Diagram</vt:lpstr>
      <vt:lpstr>Working Of Back-End</vt:lpstr>
      <vt:lpstr>Work Flow</vt:lpstr>
      <vt:lpstr>Annotations ( @)</vt:lpstr>
      <vt:lpstr>PowerPoint Presentation</vt:lpstr>
      <vt:lpstr>PowerPoint Presentation</vt:lpstr>
      <vt:lpstr>PowerPoint Presentation</vt:lpstr>
      <vt:lpstr>Software &amp; hardware used</vt:lpstr>
      <vt:lpstr>    Features of system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Saraswathi L</cp:lastModifiedBy>
  <cp:revision>98</cp:revision>
  <dcterms:created xsi:type="dcterms:W3CDTF">2018-08-16T04:00:04Z</dcterms:created>
  <dcterms:modified xsi:type="dcterms:W3CDTF">2022-09-20T14:40:46Z</dcterms:modified>
</cp:coreProperties>
</file>