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869440"/>
          </a:xfrm>
          <a:prstGeom prst="rect"/>
          <a:noFill/>
        </p:spPr>
        <p:txBody>
          <a:bodyPr rtlCol="0" wrap="square">
            <a:spAutoFit/>
          </a:bodyPr>
          <a:p>
            <a:r>
              <a:rPr sz="2400" lang="en-US"/>
              <a:t>STUDENT NAME:</a:t>
            </a:r>
            <a:r>
              <a:rPr altLang="en-IN" sz="2400" lang="en-US"/>
              <a:t> </a:t>
            </a:r>
            <a:r>
              <a:rPr altLang="en-IN" sz="2400" lang="en-US"/>
              <a:t> </a:t>
            </a:r>
            <a:r>
              <a:rPr altLang="en-IN" sz="2400" lang="en-US"/>
              <a:t> </a:t>
            </a:r>
            <a:r>
              <a:rPr altLang="en-IN" sz="2400" lang="en-US"/>
              <a:t>V</a:t>
            </a:r>
            <a:r>
              <a:rPr altLang="en-IN" sz="2400" lang="en-US"/>
              <a:t>.</a:t>
            </a:r>
            <a:r>
              <a:rPr altLang="en-IN" sz="2400" lang="en-US"/>
              <a:t>S</a:t>
            </a:r>
            <a:r>
              <a:rPr altLang="en-IN" sz="2400" lang="en-US"/>
              <a:t>A</a:t>
            </a:r>
            <a:r>
              <a:rPr altLang="en-IN" sz="2400" lang="en-US"/>
              <a:t>R</a:t>
            </a:r>
            <a:r>
              <a:rPr altLang="en-IN" sz="2400" lang="en-US"/>
              <a:t>A</a:t>
            </a:r>
            <a:r>
              <a:rPr altLang="en-IN" sz="2400" lang="en-US"/>
              <a:t>S</a:t>
            </a:r>
            <a:r>
              <a:rPr altLang="en-IN" sz="2400" lang="en-US"/>
              <a:t>W</a:t>
            </a:r>
            <a:r>
              <a:rPr altLang="en-IN" sz="2400" lang="en-US"/>
              <a:t>A</a:t>
            </a:r>
            <a:r>
              <a:rPr altLang="en-IN" sz="2400" lang="en-US"/>
              <a:t>T</a:t>
            </a:r>
            <a:r>
              <a:rPr altLang="en-IN" sz="2400" lang="en-US"/>
              <a:t>H</a:t>
            </a:r>
            <a:r>
              <a:rPr altLang="en-IN" sz="2400" lang="en-US"/>
              <a:t>Y</a:t>
            </a:r>
            <a:endParaRPr dirty="0" sz="2400" lang="en-US"/>
          </a:p>
          <a:p>
            <a:r>
              <a:rPr dirty="0" sz="2400" lang="en-US"/>
              <a:t>REGISTER NO: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1</a:t>
            </a:r>
            <a:r>
              <a:rPr altLang="en-IN" dirty="0" sz="2400" lang="en-US"/>
              <a:t>7</a:t>
            </a:r>
            <a:r>
              <a:rPr altLang="en-IN" dirty="0" sz="2400" lang="en-US"/>
              <a:t>7</a:t>
            </a:r>
            <a:r>
              <a:rPr altLang="en-IN" dirty="0" sz="2400" lang="en-US"/>
              <a:t>7</a:t>
            </a:r>
            <a:endParaRPr altLang="en-US" lang="zh-CN"/>
          </a:p>
          <a:p>
            <a:r>
              <a:rPr dirty="0" sz="2400" lang="en-US"/>
              <a:t>DEPARTMENT: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C</a:t>
            </a:r>
            <a:r>
              <a:rPr altLang="en-IN" dirty="0" sz="2400" lang="en-US"/>
              <a:t>O</a:t>
            </a:r>
            <a:r>
              <a:rPr altLang="en-IN" dirty="0" sz="2400" lang="en-US"/>
              <a:t>R</a:t>
            </a:r>
            <a:r>
              <a:rPr altLang="en-IN" dirty="0" sz="2400" lang="en-US"/>
              <a:t>P</a:t>
            </a:r>
            <a:r>
              <a:rPr altLang="en-IN" dirty="0" sz="2400" lang="en-US"/>
              <a:t>O</a:t>
            </a:r>
            <a:r>
              <a:rPr altLang="en-IN" dirty="0" sz="2400" lang="en-US"/>
              <a:t>R</a:t>
            </a:r>
            <a:r>
              <a:rPr altLang="en-IN" dirty="0" sz="2400" lang="en-US"/>
              <a:t>A</a:t>
            </a:r>
            <a:r>
              <a:rPr altLang="en-IN" dirty="0" sz="2400" lang="en-US"/>
              <a:t>T</a:t>
            </a:r>
            <a:r>
              <a:rPr altLang="en-IN" dirty="0" sz="2400" lang="en-US"/>
              <a:t>E</a:t>
            </a:r>
            <a:r>
              <a:rPr altLang="en-IN" dirty="0" sz="2400" lang="en-US"/>
              <a:t> </a:t>
            </a:r>
            <a:r>
              <a:rPr altLang="en-IN" dirty="0" sz="2400" lang="en-US"/>
              <a:t>SECRETARYSHIP </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C</a:t>
            </a:r>
            <a:r>
              <a:rPr altLang="en-IN" dirty="0" sz="2400" lang="en-US"/>
              <a:t>H</a:t>
            </a:r>
            <a:r>
              <a:rPr altLang="en-IN" dirty="0" sz="2400" lang="en-US"/>
              <a:t>E</a:t>
            </a:r>
            <a:r>
              <a:rPr altLang="en-IN" dirty="0" sz="2400" lang="en-US"/>
              <a:t>L</a:t>
            </a:r>
            <a:r>
              <a:rPr altLang="en-IN" dirty="0" sz="2400" lang="en-US"/>
              <a:t>L</a:t>
            </a:r>
            <a:r>
              <a:rPr altLang="en-IN" dirty="0" sz="2400" lang="en-US"/>
              <a:t>A</a:t>
            </a:r>
            <a:r>
              <a:rPr altLang="en-IN" dirty="0" sz="2400" lang="en-US"/>
              <a:t>M</a:t>
            </a:r>
            <a:r>
              <a:rPr altLang="en-IN" dirty="0" sz="2400" lang="en-US"/>
              <a:t>MAL </a:t>
            </a:r>
            <a:r>
              <a:rPr altLang="en-IN" dirty="0" sz="2400" lang="en-US"/>
              <a:t>WOMEN'S </a:t>
            </a:r>
            <a:r>
              <a:rPr altLang="en-I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381886" y="1457959"/>
            <a:ext cx="7510526" cy="5400041"/>
          </a:xfrm>
          <a:prstGeom prst="rect"/>
        </p:spPr>
        <p:txBody>
          <a:bodyPr rtlCol="0" wrap="square">
            <a:spAutoFit/>
          </a:bodyPr>
          <a:p>
            <a:r>
              <a:rPr sz="16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582128" y="958213"/>
            <a:ext cx="280588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3" name=""/>
          <p:cNvPicPr>
            <a:picLocks/>
          </p:cNvPicPr>
          <p:nvPr/>
        </p:nvPicPr>
        <p:blipFill>
          <a:blip xmlns:r="http://schemas.openxmlformats.org/officeDocument/2006/relationships" r:embed="rId2"/>
          <a:stretch>
            <a:fillRect/>
          </a:stretch>
        </p:blipFill>
        <p:spPr>
          <a:xfrm rot="0">
            <a:off x="58464" y="1877451"/>
            <a:ext cx="6637611" cy="4678923"/>
          </a:xfrm>
          <a:prstGeom prst="rect"/>
        </p:spPr>
      </p:pic>
      <p:pic>
        <p:nvPicPr>
          <p:cNvPr id="2097174" name=""/>
          <p:cNvPicPr>
            <a:picLocks/>
          </p:cNvPicPr>
          <p:nvPr/>
        </p:nvPicPr>
        <p:blipFill>
          <a:blip xmlns:r="http://schemas.openxmlformats.org/officeDocument/2006/relationships" r:embed="rId3"/>
          <a:srcRect l="0" t="1354" r="326" b="4000"/>
          <a:stretch>
            <a:fillRect/>
          </a:stretch>
        </p:blipFill>
        <p:spPr>
          <a:xfrm rot="3134">
            <a:off x="7120230" y="418740"/>
            <a:ext cx="4732402" cy="661333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1124088" y="1916430"/>
            <a:ext cx="6853679" cy="30251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233307" y="802548"/>
            <a:ext cx="784473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IN" dirty="0" sz="4250" lang="en-US" spc="10"/>
              <a:t>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
          <p:cNvSpPr txBox="1"/>
          <p:nvPr/>
        </p:nvSpPr>
        <p:spPr>
          <a:xfrm rot="25894">
            <a:off x="937184" y="1941784"/>
            <a:ext cx="6436982" cy="4701540"/>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Leveraging deep learning techniques, we seek to accurately identify whether individuals are wearing masks in images or video streams.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system will serve as a tool for authorities to monitor compliance with mask-wearing regulations in various settings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1142046" y="2019299"/>
            <a:ext cx="4572000" cy="3863339"/>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rot="13434">
            <a:off x="3164836" y="2029746"/>
            <a:ext cx="5355285" cy="4358640"/>
          </a:xfrm>
          <a:prstGeom prst="rect"/>
        </p:spPr>
        <p:txBody>
          <a:bodyPr rtlCol="0" wrap="square">
            <a:spAutoFit/>
          </a:bodyPr>
          <a:p>
            <a:r>
              <a:rPr sz="24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
          <p:cNvSpPr txBox="1"/>
          <p:nvPr/>
        </p:nvSpPr>
        <p:spPr>
          <a:xfrm>
            <a:off x="1900164" y="1504221"/>
            <a:ext cx="2197186" cy="4892041"/>
          </a:xfrm>
          <a:prstGeom prst="rect"/>
        </p:spPr>
        <p:txBody>
          <a:bodyPr rtlCol="0" wrap="square">
            <a:spAutoFit/>
          </a:bodyPr>
          <a:p>
            <a:r>
              <a:rPr sz="1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526030" y="1868802"/>
            <a:ext cx="8142215"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detection capabilities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High accuracy in identifying mask-wearing behavior</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Scalability for deployment in diverse environments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•Potential for integration with existing surveillance systems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2024-09-10T11:55:41Z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79b22dea90f24271bdd7561e05ff86d5</vt:lpwstr>
  </property>
</Properties>
</file>