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2" r:id="rId6"/>
    <p:sldId id="261" r:id="rId7"/>
    <p:sldId id="264" r:id="rId8"/>
    <p:sldId id="263"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09"/>
    <p:restoredTop sz="94658"/>
  </p:normalViewPr>
  <p:slideViewPr>
    <p:cSldViewPr snapToGrid="0">
      <p:cViewPr varScale="1">
        <p:scale>
          <a:sx n="78" d="100"/>
          <a:sy n="78" d="100"/>
        </p:scale>
        <p:origin x="76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9C04-B56D-EEB6-D0EC-8282BED808B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0C81BCD-BF16-5DA8-33FF-68BD742CB8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20B3D8E-9F9F-248B-63FB-1B35E24505E1}"/>
              </a:ext>
            </a:extLst>
          </p:cNvPr>
          <p:cNvSpPr>
            <a:spLocks noGrp="1"/>
          </p:cNvSpPr>
          <p:nvPr>
            <p:ph type="dt" sz="half" idx="10"/>
          </p:nvPr>
        </p:nvSpPr>
        <p:spPr/>
        <p:txBody>
          <a:bodyPr/>
          <a:lstStyle/>
          <a:p>
            <a:fld id="{37C1FEAC-675E-0047-B9B1-C3A0FABE2A65}" type="datetimeFigureOut">
              <a:rPr lang="en-US" smtClean="0"/>
              <a:t>12/23/2024</a:t>
            </a:fld>
            <a:endParaRPr lang="en-US"/>
          </a:p>
        </p:txBody>
      </p:sp>
      <p:sp>
        <p:nvSpPr>
          <p:cNvPr id="5" name="Footer Placeholder 4">
            <a:extLst>
              <a:ext uri="{FF2B5EF4-FFF2-40B4-BE49-F238E27FC236}">
                <a16:creationId xmlns:a16="http://schemas.microsoft.com/office/drawing/2014/main" id="{E7B0EA01-B5C7-058C-DDB2-32E4E3ECC7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0DF056-9D62-825F-0089-4D9F7461587D}"/>
              </a:ext>
            </a:extLst>
          </p:cNvPr>
          <p:cNvSpPr>
            <a:spLocks noGrp="1"/>
          </p:cNvSpPr>
          <p:nvPr>
            <p:ph type="sldNum" sz="quarter" idx="12"/>
          </p:nvPr>
        </p:nvSpPr>
        <p:spPr/>
        <p:txBody>
          <a:bodyPr/>
          <a:lstStyle/>
          <a:p>
            <a:fld id="{7A7C4AA5-5AFF-0243-B914-5AA963FE126E}" type="slidenum">
              <a:rPr lang="en-US" smtClean="0"/>
              <a:t>‹#›</a:t>
            </a:fld>
            <a:endParaRPr lang="en-US"/>
          </a:p>
        </p:txBody>
      </p:sp>
    </p:spTree>
    <p:extLst>
      <p:ext uri="{BB962C8B-B14F-4D97-AF65-F5344CB8AC3E}">
        <p14:creationId xmlns:p14="http://schemas.microsoft.com/office/powerpoint/2010/main" val="3469359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F62E0-51F2-DB9A-62D0-A183AD30B1C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02E0413-9D6A-4664-F756-6BB256AAFF6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DEA498-A454-A8BE-D230-F1222A7B6C38}"/>
              </a:ext>
            </a:extLst>
          </p:cNvPr>
          <p:cNvSpPr>
            <a:spLocks noGrp="1"/>
          </p:cNvSpPr>
          <p:nvPr>
            <p:ph type="dt" sz="half" idx="10"/>
          </p:nvPr>
        </p:nvSpPr>
        <p:spPr/>
        <p:txBody>
          <a:bodyPr/>
          <a:lstStyle/>
          <a:p>
            <a:fld id="{37C1FEAC-675E-0047-B9B1-C3A0FABE2A65}" type="datetimeFigureOut">
              <a:rPr lang="en-US" smtClean="0"/>
              <a:t>12/23/2024</a:t>
            </a:fld>
            <a:endParaRPr lang="en-US"/>
          </a:p>
        </p:txBody>
      </p:sp>
      <p:sp>
        <p:nvSpPr>
          <p:cNvPr id="5" name="Footer Placeholder 4">
            <a:extLst>
              <a:ext uri="{FF2B5EF4-FFF2-40B4-BE49-F238E27FC236}">
                <a16:creationId xmlns:a16="http://schemas.microsoft.com/office/drawing/2014/main" id="{4FFC697D-7416-1AF0-3CC9-93696B81D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D6F0A1-3130-54E3-8B4C-BD454EC18591}"/>
              </a:ext>
            </a:extLst>
          </p:cNvPr>
          <p:cNvSpPr>
            <a:spLocks noGrp="1"/>
          </p:cNvSpPr>
          <p:nvPr>
            <p:ph type="sldNum" sz="quarter" idx="12"/>
          </p:nvPr>
        </p:nvSpPr>
        <p:spPr/>
        <p:txBody>
          <a:bodyPr/>
          <a:lstStyle/>
          <a:p>
            <a:fld id="{7A7C4AA5-5AFF-0243-B914-5AA963FE126E}" type="slidenum">
              <a:rPr lang="en-US" smtClean="0"/>
              <a:t>‹#›</a:t>
            </a:fld>
            <a:endParaRPr lang="en-US"/>
          </a:p>
        </p:txBody>
      </p:sp>
    </p:spTree>
    <p:extLst>
      <p:ext uri="{BB962C8B-B14F-4D97-AF65-F5344CB8AC3E}">
        <p14:creationId xmlns:p14="http://schemas.microsoft.com/office/powerpoint/2010/main" val="2356005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C0C624-B7DC-CB39-9840-307A42238D6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C38E921-B863-73E1-BCA9-8D0DA7F51FC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844D56C-C118-4E83-519A-7927AB9C988C}"/>
              </a:ext>
            </a:extLst>
          </p:cNvPr>
          <p:cNvSpPr>
            <a:spLocks noGrp="1"/>
          </p:cNvSpPr>
          <p:nvPr>
            <p:ph type="dt" sz="half" idx="10"/>
          </p:nvPr>
        </p:nvSpPr>
        <p:spPr/>
        <p:txBody>
          <a:bodyPr/>
          <a:lstStyle/>
          <a:p>
            <a:fld id="{37C1FEAC-675E-0047-B9B1-C3A0FABE2A65}" type="datetimeFigureOut">
              <a:rPr lang="en-US" smtClean="0"/>
              <a:t>12/23/2024</a:t>
            </a:fld>
            <a:endParaRPr lang="en-US"/>
          </a:p>
        </p:txBody>
      </p:sp>
      <p:sp>
        <p:nvSpPr>
          <p:cNvPr id="5" name="Footer Placeholder 4">
            <a:extLst>
              <a:ext uri="{FF2B5EF4-FFF2-40B4-BE49-F238E27FC236}">
                <a16:creationId xmlns:a16="http://schemas.microsoft.com/office/drawing/2014/main" id="{4FD3B18B-128B-9F54-AFEC-C7006874CC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96BD76-03E4-9BD2-4697-08BA2627B0FD}"/>
              </a:ext>
            </a:extLst>
          </p:cNvPr>
          <p:cNvSpPr>
            <a:spLocks noGrp="1"/>
          </p:cNvSpPr>
          <p:nvPr>
            <p:ph type="sldNum" sz="quarter" idx="12"/>
          </p:nvPr>
        </p:nvSpPr>
        <p:spPr/>
        <p:txBody>
          <a:bodyPr/>
          <a:lstStyle/>
          <a:p>
            <a:fld id="{7A7C4AA5-5AFF-0243-B914-5AA963FE126E}" type="slidenum">
              <a:rPr lang="en-US" smtClean="0"/>
              <a:t>‹#›</a:t>
            </a:fld>
            <a:endParaRPr lang="en-US"/>
          </a:p>
        </p:txBody>
      </p:sp>
    </p:spTree>
    <p:extLst>
      <p:ext uri="{BB962C8B-B14F-4D97-AF65-F5344CB8AC3E}">
        <p14:creationId xmlns:p14="http://schemas.microsoft.com/office/powerpoint/2010/main" val="130326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4E2A6-2D68-51BF-95B6-E924B4C11DA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BE9E1F5-7116-A250-ACD2-B452F70BCA6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948A31A-2643-A612-D840-5B012F8C4C14}"/>
              </a:ext>
            </a:extLst>
          </p:cNvPr>
          <p:cNvSpPr>
            <a:spLocks noGrp="1"/>
          </p:cNvSpPr>
          <p:nvPr>
            <p:ph type="dt" sz="half" idx="10"/>
          </p:nvPr>
        </p:nvSpPr>
        <p:spPr/>
        <p:txBody>
          <a:bodyPr/>
          <a:lstStyle/>
          <a:p>
            <a:fld id="{37C1FEAC-675E-0047-B9B1-C3A0FABE2A65}" type="datetimeFigureOut">
              <a:rPr lang="en-US" smtClean="0"/>
              <a:t>12/23/2024</a:t>
            </a:fld>
            <a:endParaRPr lang="en-US"/>
          </a:p>
        </p:txBody>
      </p:sp>
      <p:sp>
        <p:nvSpPr>
          <p:cNvPr id="5" name="Footer Placeholder 4">
            <a:extLst>
              <a:ext uri="{FF2B5EF4-FFF2-40B4-BE49-F238E27FC236}">
                <a16:creationId xmlns:a16="http://schemas.microsoft.com/office/drawing/2014/main" id="{71401BBD-6FA4-558D-136D-84FA18C54D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406FB-E633-B828-5FFC-E2E4FAA6048F}"/>
              </a:ext>
            </a:extLst>
          </p:cNvPr>
          <p:cNvSpPr>
            <a:spLocks noGrp="1"/>
          </p:cNvSpPr>
          <p:nvPr>
            <p:ph type="sldNum" sz="quarter" idx="12"/>
          </p:nvPr>
        </p:nvSpPr>
        <p:spPr/>
        <p:txBody>
          <a:bodyPr/>
          <a:lstStyle/>
          <a:p>
            <a:fld id="{7A7C4AA5-5AFF-0243-B914-5AA963FE126E}" type="slidenum">
              <a:rPr lang="en-US" smtClean="0"/>
              <a:t>‹#›</a:t>
            </a:fld>
            <a:endParaRPr lang="en-US"/>
          </a:p>
        </p:txBody>
      </p:sp>
    </p:spTree>
    <p:extLst>
      <p:ext uri="{BB962C8B-B14F-4D97-AF65-F5344CB8AC3E}">
        <p14:creationId xmlns:p14="http://schemas.microsoft.com/office/powerpoint/2010/main" val="2585772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E5A0-CFA7-E1E9-545D-8F865606A7A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6FB8E2F-6ACF-2066-54A8-43E9E97EC42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CA19F52-1B84-0A48-6E0F-E3777B84D23D}"/>
              </a:ext>
            </a:extLst>
          </p:cNvPr>
          <p:cNvSpPr>
            <a:spLocks noGrp="1"/>
          </p:cNvSpPr>
          <p:nvPr>
            <p:ph type="dt" sz="half" idx="10"/>
          </p:nvPr>
        </p:nvSpPr>
        <p:spPr/>
        <p:txBody>
          <a:bodyPr/>
          <a:lstStyle/>
          <a:p>
            <a:fld id="{37C1FEAC-675E-0047-B9B1-C3A0FABE2A65}" type="datetimeFigureOut">
              <a:rPr lang="en-US" smtClean="0"/>
              <a:t>12/23/2024</a:t>
            </a:fld>
            <a:endParaRPr lang="en-US"/>
          </a:p>
        </p:txBody>
      </p:sp>
      <p:sp>
        <p:nvSpPr>
          <p:cNvPr id="5" name="Footer Placeholder 4">
            <a:extLst>
              <a:ext uri="{FF2B5EF4-FFF2-40B4-BE49-F238E27FC236}">
                <a16:creationId xmlns:a16="http://schemas.microsoft.com/office/drawing/2014/main" id="{87A30D57-316B-6378-6DEA-1217D8C78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68D044-170A-C4B0-2F36-0C447DC2F25B}"/>
              </a:ext>
            </a:extLst>
          </p:cNvPr>
          <p:cNvSpPr>
            <a:spLocks noGrp="1"/>
          </p:cNvSpPr>
          <p:nvPr>
            <p:ph type="sldNum" sz="quarter" idx="12"/>
          </p:nvPr>
        </p:nvSpPr>
        <p:spPr/>
        <p:txBody>
          <a:bodyPr/>
          <a:lstStyle/>
          <a:p>
            <a:fld id="{7A7C4AA5-5AFF-0243-B914-5AA963FE126E}" type="slidenum">
              <a:rPr lang="en-US" smtClean="0"/>
              <a:t>‹#›</a:t>
            </a:fld>
            <a:endParaRPr lang="en-US"/>
          </a:p>
        </p:txBody>
      </p:sp>
    </p:spTree>
    <p:extLst>
      <p:ext uri="{BB962C8B-B14F-4D97-AF65-F5344CB8AC3E}">
        <p14:creationId xmlns:p14="http://schemas.microsoft.com/office/powerpoint/2010/main" val="2190366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CAC8-2470-9E8A-4EFB-157F35168FC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8DEFE5B-1DD7-4395-6209-75C6AF46617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7F81649-CAAA-A891-8B8E-8E48F493A41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92FFBFA-7F7A-3183-4151-B32CBE4408B0}"/>
              </a:ext>
            </a:extLst>
          </p:cNvPr>
          <p:cNvSpPr>
            <a:spLocks noGrp="1"/>
          </p:cNvSpPr>
          <p:nvPr>
            <p:ph type="dt" sz="half" idx="10"/>
          </p:nvPr>
        </p:nvSpPr>
        <p:spPr/>
        <p:txBody>
          <a:bodyPr/>
          <a:lstStyle/>
          <a:p>
            <a:fld id="{37C1FEAC-675E-0047-B9B1-C3A0FABE2A65}" type="datetimeFigureOut">
              <a:rPr lang="en-US" smtClean="0"/>
              <a:t>12/23/2024</a:t>
            </a:fld>
            <a:endParaRPr lang="en-US"/>
          </a:p>
        </p:txBody>
      </p:sp>
      <p:sp>
        <p:nvSpPr>
          <p:cNvPr id="6" name="Footer Placeholder 5">
            <a:extLst>
              <a:ext uri="{FF2B5EF4-FFF2-40B4-BE49-F238E27FC236}">
                <a16:creationId xmlns:a16="http://schemas.microsoft.com/office/drawing/2014/main" id="{3CE15FB3-2BBB-F7DF-3103-0FEA3028DA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43F762-60E6-8C77-32F9-7A88418BF38C}"/>
              </a:ext>
            </a:extLst>
          </p:cNvPr>
          <p:cNvSpPr>
            <a:spLocks noGrp="1"/>
          </p:cNvSpPr>
          <p:nvPr>
            <p:ph type="sldNum" sz="quarter" idx="12"/>
          </p:nvPr>
        </p:nvSpPr>
        <p:spPr/>
        <p:txBody>
          <a:bodyPr/>
          <a:lstStyle/>
          <a:p>
            <a:fld id="{7A7C4AA5-5AFF-0243-B914-5AA963FE126E}" type="slidenum">
              <a:rPr lang="en-US" smtClean="0"/>
              <a:t>‹#›</a:t>
            </a:fld>
            <a:endParaRPr lang="en-US"/>
          </a:p>
        </p:txBody>
      </p:sp>
    </p:spTree>
    <p:extLst>
      <p:ext uri="{BB962C8B-B14F-4D97-AF65-F5344CB8AC3E}">
        <p14:creationId xmlns:p14="http://schemas.microsoft.com/office/powerpoint/2010/main" val="3974516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BEF5-EAEA-7373-1DF7-BE085B4CA6F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0EEDB4B-2119-F001-BA9C-F91DFC717A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26F584B-43E1-87F8-467A-BD42FA716CB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A6CD527-3FE4-7F0C-B020-A9C054B53E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7815E04-7CCA-72E7-4D0B-5A71A834E10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F0FD6F3-0C83-9563-DF9E-17705EA3DB96}"/>
              </a:ext>
            </a:extLst>
          </p:cNvPr>
          <p:cNvSpPr>
            <a:spLocks noGrp="1"/>
          </p:cNvSpPr>
          <p:nvPr>
            <p:ph type="dt" sz="half" idx="10"/>
          </p:nvPr>
        </p:nvSpPr>
        <p:spPr/>
        <p:txBody>
          <a:bodyPr/>
          <a:lstStyle/>
          <a:p>
            <a:fld id="{37C1FEAC-675E-0047-B9B1-C3A0FABE2A65}" type="datetimeFigureOut">
              <a:rPr lang="en-US" smtClean="0"/>
              <a:t>12/23/2024</a:t>
            </a:fld>
            <a:endParaRPr lang="en-US"/>
          </a:p>
        </p:txBody>
      </p:sp>
      <p:sp>
        <p:nvSpPr>
          <p:cNvPr id="8" name="Footer Placeholder 7">
            <a:extLst>
              <a:ext uri="{FF2B5EF4-FFF2-40B4-BE49-F238E27FC236}">
                <a16:creationId xmlns:a16="http://schemas.microsoft.com/office/drawing/2014/main" id="{941E120E-5133-77F6-183D-20FFD79DDA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CB5029-5BF7-5043-3D2E-F338CDB04D24}"/>
              </a:ext>
            </a:extLst>
          </p:cNvPr>
          <p:cNvSpPr>
            <a:spLocks noGrp="1"/>
          </p:cNvSpPr>
          <p:nvPr>
            <p:ph type="sldNum" sz="quarter" idx="12"/>
          </p:nvPr>
        </p:nvSpPr>
        <p:spPr/>
        <p:txBody>
          <a:bodyPr/>
          <a:lstStyle/>
          <a:p>
            <a:fld id="{7A7C4AA5-5AFF-0243-B914-5AA963FE126E}" type="slidenum">
              <a:rPr lang="en-US" smtClean="0"/>
              <a:t>‹#›</a:t>
            </a:fld>
            <a:endParaRPr lang="en-US"/>
          </a:p>
        </p:txBody>
      </p:sp>
    </p:spTree>
    <p:extLst>
      <p:ext uri="{BB962C8B-B14F-4D97-AF65-F5344CB8AC3E}">
        <p14:creationId xmlns:p14="http://schemas.microsoft.com/office/powerpoint/2010/main" val="1147023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D014F-47DA-F6D3-6E85-3B834AC8F6E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C3D9B42-72E5-9A41-0057-989DB3CC78D6}"/>
              </a:ext>
            </a:extLst>
          </p:cNvPr>
          <p:cNvSpPr>
            <a:spLocks noGrp="1"/>
          </p:cNvSpPr>
          <p:nvPr>
            <p:ph type="dt" sz="half" idx="10"/>
          </p:nvPr>
        </p:nvSpPr>
        <p:spPr/>
        <p:txBody>
          <a:bodyPr/>
          <a:lstStyle/>
          <a:p>
            <a:fld id="{37C1FEAC-675E-0047-B9B1-C3A0FABE2A65}" type="datetimeFigureOut">
              <a:rPr lang="en-US" smtClean="0"/>
              <a:t>12/23/2024</a:t>
            </a:fld>
            <a:endParaRPr lang="en-US"/>
          </a:p>
        </p:txBody>
      </p:sp>
      <p:sp>
        <p:nvSpPr>
          <p:cNvPr id="4" name="Footer Placeholder 3">
            <a:extLst>
              <a:ext uri="{FF2B5EF4-FFF2-40B4-BE49-F238E27FC236}">
                <a16:creationId xmlns:a16="http://schemas.microsoft.com/office/drawing/2014/main" id="{E4A1E6DF-12AD-3B0A-94A4-3E836CCFA0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A0D708-57B0-C153-0E71-E67E5C7BC001}"/>
              </a:ext>
            </a:extLst>
          </p:cNvPr>
          <p:cNvSpPr>
            <a:spLocks noGrp="1"/>
          </p:cNvSpPr>
          <p:nvPr>
            <p:ph type="sldNum" sz="quarter" idx="12"/>
          </p:nvPr>
        </p:nvSpPr>
        <p:spPr/>
        <p:txBody>
          <a:bodyPr/>
          <a:lstStyle/>
          <a:p>
            <a:fld id="{7A7C4AA5-5AFF-0243-B914-5AA963FE126E}" type="slidenum">
              <a:rPr lang="en-US" smtClean="0"/>
              <a:t>‹#›</a:t>
            </a:fld>
            <a:endParaRPr lang="en-US"/>
          </a:p>
        </p:txBody>
      </p:sp>
    </p:spTree>
    <p:extLst>
      <p:ext uri="{BB962C8B-B14F-4D97-AF65-F5344CB8AC3E}">
        <p14:creationId xmlns:p14="http://schemas.microsoft.com/office/powerpoint/2010/main" val="3726681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2303AC-7F78-8333-7B90-F7BA412A7F79}"/>
              </a:ext>
            </a:extLst>
          </p:cNvPr>
          <p:cNvSpPr>
            <a:spLocks noGrp="1"/>
          </p:cNvSpPr>
          <p:nvPr>
            <p:ph type="dt" sz="half" idx="10"/>
          </p:nvPr>
        </p:nvSpPr>
        <p:spPr/>
        <p:txBody>
          <a:bodyPr/>
          <a:lstStyle/>
          <a:p>
            <a:fld id="{37C1FEAC-675E-0047-B9B1-C3A0FABE2A65}" type="datetimeFigureOut">
              <a:rPr lang="en-US" smtClean="0"/>
              <a:t>12/23/2024</a:t>
            </a:fld>
            <a:endParaRPr lang="en-US"/>
          </a:p>
        </p:txBody>
      </p:sp>
      <p:sp>
        <p:nvSpPr>
          <p:cNvPr id="3" name="Footer Placeholder 2">
            <a:extLst>
              <a:ext uri="{FF2B5EF4-FFF2-40B4-BE49-F238E27FC236}">
                <a16:creationId xmlns:a16="http://schemas.microsoft.com/office/drawing/2014/main" id="{1A8C7E79-14AD-E67F-28CB-A7A181F757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218FFD-2579-5F91-F677-3FFCDEFFEF76}"/>
              </a:ext>
            </a:extLst>
          </p:cNvPr>
          <p:cNvSpPr>
            <a:spLocks noGrp="1"/>
          </p:cNvSpPr>
          <p:nvPr>
            <p:ph type="sldNum" sz="quarter" idx="12"/>
          </p:nvPr>
        </p:nvSpPr>
        <p:spPr/>
        <p:txBody>
          <a:bodyPr/>
          <a:lstStyle/>
          <a:p>
            <a:fld id="{7A7C4AA5-5AFF-0243-B914-5AA963FE126E}" type="slidenum">
              <a:rPr lang="en-US" smtClean="0"/>
              <a:t>‹#›</a:t>
            </a:fld>
            <a:endParaRPr lang="en-US"/>
          </a:p>
        </p:txBody>
      </p:sp>
    </p:spTree>
    <p:extLst>
      <p:ext uri="{BB962C8B-B14F-4D97-AF65-F5344CB8AC3E}">
        <p14:creationId xmlns:p14="http://schemas.microsoft.com/office/powerpoint/2010/main" val="840142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18E85-8B90-9102-2960-9E77F91A407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D987779-5B95-6CBB-1589-F22E5AE8C1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BD38E87-E487-EEFC-2864-144EBA94B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47FE1B0-9D7A-EEE1-5E6B-801BC977B86F}"/>
              </a:ext>
            </a:extLst>
          </p:cNvPr>
          <p:cNvSpPr>
            <a:spLocks noGrp="1"/>
          </p:cNvSpPr>
          <p:nvPr>
            <p:ph type="dt" sz="half" idx="10"/>
          </p:nvPr>
        </p:nvSpPr>
        <p:spPr/>
        <p:txBody>
          <a:bodyPr/>
          <a:lstStyle/>
          <a:p>
            <a:fld id="{37C1FEAC-675E-0047-B9B1-C3A0FABE2A65}" type="datetimeFigureOut">
              <a:rPr lang="en-US" smtClean="0"/>
              <a:t>12/23/2024</a:t>
            </a:fld>
            <a:endParaRPr lang="en-US"/>
          </a:p>
        </p:txBody>
      </p:sp>
      <p:sp>
        <p:nvSpPr>
          <p:cNvPr id="6" name="Footer Placeholder 5">
            <a:extLst>
              <a:ext uri="{FF2B5EF4-FFF2-40B4-BE49-F238E27FC236}">
                <a16:creationId xmlns:a16="http://schemas.microsoft.com/office/drawing/2014/main" id="{46DE46C0-6113-1D9C-A314-D05A8B23D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2B5DC7-3C69-29F1-A824-7FA16649C063}"/>
              </a:ext>
            </a:extLst>
          </p:cNvPr>
          <p:cNvSpPr>
            <a:spLocks noGrp="1"/>
          </p:cNvSpPr>
          <p:nvPr>
            <p:ph type="sldNum" sz="quarter" idx="12"/>
          </p:nvPr>
        </p:nvSpPr>
        <p:spPr/>
        <p:txBody>
          <a:bodyPr/>
          <a:lstStyle/>
          <a:p>
            <a:fld id="{7A7C4AA5-5AFF-0243-B914-5AA963FE126E}" type="slidenum">
              <a:rPr lang="en-US" smtClean="0"/>
              <a:t>‹#›</a:t>
            </a:fld>
            <a:endParaRPr lang="en-US"/>
          </a:p>
        </p:txBody>
      </p:sp>
    </p:spTree>
    <p:extLst>
      <p:ext uri="{BB962C8B-B14F-4D97-AF65-F5344CB8AC3E}">
        <p14:creationId xmlns:p14="http://schemas.microsoft.com/office/powerpoint/2010/main" val="2424673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D6BF5-26BE-3050-126E-AD80E735066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8FE8673-EF1A-9CB4-CD91-8CFB38C2D6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C862FF-511B-5E22-254C-B4A51CF83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A31D8EC-CFBD-A86A-543A-09A21177F09D}"/>
              </a:ext>
            </a:extLst>
          </p:cNvPr>
          <p:cNvSpPr>
            <a:spLocks noGrp="1"/>
          </p:cNvSpPr>
          <p:nvPr>
            <p:ph type="dt" sz="half" idx="10"/>
          </p:nvPr>
        </p:nvSpPr>
        <p:spPr/>
        <p:txBody>
          <a:bodyPr/>
          <a:lstStyle/>
          <a:p>
            <a:fld id="{37C1FEAC-675E-0047-B9B1-C3A0FABE2A65}" type="datetimeFigureOut">
              <a:rPr lang="en-US" smtClean="0"/>
              <a:t>12/23/2024</a:t>
            </a:fld>
            <a:endParaRPr lang="en-US"/>
          </a:p>
        </p:txBody>
      </p:sp>
      <p:sp>
        <p:nvSpPr>
          <p:cNvPr id="6" name="Footer Placeholder 5">
            <a:extLst>
              <a:ext uri="{FF2B5EF4-FFF2-40B4-BE49-F238E27FC236}">
                <a16:creationId xmlns:a16="http://schemas.microsoft.com/office/drawing/2014/main" id="{BFF66983-344B-2FAB-36C4-99EE3E9044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5D68D-9221-3628-A7B7-6DA5158B640D}"/>
              </a:ext>
            </a:extLst>
          </p:cNvPr>
          <p:cNvSpPr>
            <a:spLocks noGrp="1"/>
          </p:cNvSpPr>
          <p:nvPr>
            <p:ph type="sldNum" sz="quarter" idx="12"/>
          </p:nvPr>
        </p:nvSpPr>
        <p:spPr/>
        <p:txBody>
          <a:bodyPr/>
          <a:lstStyle/>
          <a:p>
            <a:fld id="{7A7C4AA5-5AFF-0243-B914-5AA963FE126E}" type="slidenum">
              <a:rPr lang="en-US" smtClean="0"/>
              <a:t>‹#›</a:t>
            </a:fld>
            <a:endParaRPr lang="en-US"/>
          </a:p>
        </p:txBody>
      </p:sp>
    </p:spTree>
    <p:extLst>
      <p:ext uri="{BB962C8B-B14F-4D97-AF65-F5344CB8AC3E}">
        <p14:creationId xmlns:p14="http://schemas.microsoft.com/office/powerpoint/2010/main" val="4047927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E7C779-7AA8-A00D-9722-A67FECF453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AE9336A-8D93-C359-FF1E-AB84FBF5EC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6F72C18-C746-0425-D0DB-E026A98799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C1FEAC-675E-0047-B9B1-C3A0FABE2A65}" type="datetimeFigureOut">
              <a:rPr lang="en-US" smtClean="0"/>
              <a:t>12/23/2024</a:t>
            </a:fld>
            <a:endParaRPr lang="en-US"/>
          </a:p>
        </p:txBody>
      </p:sp>
      <p:sp>
        <p:nvSpPr>
          <p:cNvPr id="5" name="Footer Placeholder 4">
            <a:extLst>
              <a:ext uri="{FF2B5EF4-FFF2-40B4-BE49-F238E27FC236}">
                <a16:creationId xmlns:a16="http://schemas.microsoft.com/office/drawing/2014/main" id="{0BDEFB78-A56C-6D8E-E1BC-766D80BA37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2B3127B-5C89-4FC1-957B-55D1C41673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A7C4AA5-5AFF-0243-B914-5AA963FE126E}" type="slidenum">
              <a:rPr lang="en-US" smtClean="0"/>
              <a:t>‹#›</a:t>
            </a:fld>
            <a:endParaRPr lang="en-US"/>
          </a:p>
        </p:txBody>
      </p:sp>
    </p:spTree>
    <p:extLst>
      <p:ext uri="{BB962C8B-B14F-4D97-AF65-F5344CB8AC3E}">
        <p14:creationId xmlns:p14="http://schemas.microsoft.com/office/powerpoint/2010/main" val="2940205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50" name="Freeform: Shape 4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Freeform: Shape 4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Freeform: Shape 4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Freeform: Shape 4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Freeform: Shape 4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48" name="Freeform: Shape 4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Freeform: Shape 4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89DABE9A-4BD6-9FF2-6AC2-B109BB478990}"/>
              </a:ext>
            </a:extLst>
          </p:cNvPr>
          <p:cNvSpPr>
            <a:spLocks noGrp="1"/>
          </p:cNvSpPr>
          <p:nvPr>
            <p:ph type="ctrTitle"/>
          </p:nvPr>
        </p:nvSpPr>
        <p:spPr>
          <a:xfrm>
            <a:off x="2790062" y="1701799"/>
            <a:ext cx="7242938" cy="1968501"/>
          </a:xfrm>
        </p:spPr>
        <p:txBody>
          <a:bodyPr>
            <a:noAutofit/>
          </a:bodyPr>
          <a:lstStyle/>
          <a:p>
            <a:r>
              <a:rPr lang="en-US" dirty="0">
                <a:solidFill>
                  <a:schemeClr val="tx2"/>
                </a:solidFill>
              </a:rPr>
              <a:t>Project Presentation</a:t>
            </a:r>
          </a:p>
        </p:txBody>
      </p:sp>
      <p:sp>
        <p:nvSpPr>
          <p:cNvPr id="3" name="Subtitle 2">
            <a:extLst>
              <a:ext uri="{FF2B5EF4-FFF2-40B4-BE49-F238E27FC236}">
                <a16:creationId xmlns:a16="http://schemas.microsoft.com/office/drawing/2014/main" id="{99ED5E9E-684E-4AA0-1B36-93B7C4C94F5A}"/>
              </a:ext>
            </a:extLst>
          </p:cNvPr>
          <p:cNvSpPr>
            <a:spLocks noGrp="1"/>
          </p:cNvSpPr>
          <p:nvPr>
            <p:ph type="subTitle" idx="1"/>
          </p:nvPr>
        </p:nvSpPr>
        <p:spPr>
          <a:xfrm>
            <a:off x="4958371" y="4353646"/>
            <a:ext cx="2906319" cy="1166869"/>
          </a:xfrm>
        </p:spPr>
        <p:txBody>
          <a:bodyPr>
            <a:normAutofit fontScale="92500" lnSpcReduction="10000"/>
          </a:bodyPr>
          <a:lstStyle/>
          <a:p>
            <a:pPr algn="l"/>
            <a:r>
              <a:rPr lang="en-US" dirty="0">
                <a:solidFill>
                  <a:schemeClr val="tx2"/>
                </a:solidFill>
              </a:rPr>
              <a:t>Team Members:</a:t>
            </a:r>
          </a:p>
          <a:p>
            <a:pPr algn="l"/>
            <a:r>
              <a:rPr lang="en-US" dirty="0">
                <a:solidFill>
                  <a:schemeClr val="tx2"/>
                </a:solidFill>
              </a:rPr>
              <a:t>1. </a:t>
            </a:r>
            <a:r>
              <a:rPr lang="en-US" dirty="0" err="1">
                <a:solidFill>
                  <a:schemeClr val="tx2"/>
                </a:solidFill>
              </a:rPr>
              <a:t>Praveenkumar</a:t>
            </a:r>
            <a:r>
              <a:rPr lang="en-US" dirty="0">
                <a:solidFill>
                  <a:schemeClr val="tx2"/>
                </a:solidFill>
              </a:rPr>
              <a:t> S</a:t>
            </a:r>
          </a:p>
          <a:p>
            <a:pPr algn="l"/>
            <a:r>
              <a:rPr lang="en-US" dirty="0">
                <a:solidFill>
                  <a:schemeClr val="tx2"/>
                </a:solidFill>
              </a:rPr>
              <a:t>2. Saraswathy S</a:t>
            </a:r>
          </a:p>
        </p:txBody>
      </p:sp>
    </p:spTree>
    <p:extLst>
      <p:ext uri="{BB962C8B-B14F-4D97-AF65-F5344CB8AC3E}">
        <p14:creationId xmlns:p14="http://schemas.microsoft.com/office/powerpoint/2010/main" val="2736991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61CB4D-BBB6-E4B3-88DA-82D5DE9A6D3E}"/>
            </a:ext>
          </a:extLst>
        </p:cNvPr>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641E7A90-A488-C5DB-D17F-8AB8C51C4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B7C0DB4-0C5B-E2BF-B45D-DF2EF1B09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2" name="Group 41">
            <a:extLst>
              <a:ext uri="{FF2B5EF4-FFF2-40B4-BE49-F238E27FC236}">
                <a16:creationId xmlns:a16="http://schemas.microsoft.com/office/drawing/2014/main" id="{1972F8DF-9045-C79F-D739-CDCBA03758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33" name="Freeform: Shape 32">
              <a:extLst>
                <a:ext uri="{FF2B5EF4-FFF2-40B4-BE49-F238E27FC236}">
                  <a16:creationId xmlns:a16="http://schemas.microsoft.com/office/drawing/2014/main" id="{4566E147-6FA1-44DE-F7EB-D9200E6A89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33">
              <a:extLst>
                <a:ext uri="{FF2B5EF4-FFF2-40B4-BE49-F238E27FC236}">
                  <a16:creationId xmlns:a16="http://schemas.microsoft.com/office/drawing/2014/main" id="{6E1CB982-5935-0E3D-F94E-8AA5605896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DE89E703-B3F3-C739-0D3E-1B200ADFF3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4" name="Freeform: Shape 35">
              <a:extLst>
                <a:ext uri="{FF2B5EF4-FFF2-40B4-BE49-F238E27FC236}">
                  <a16:creationId xmlns:a16="http://schemas.microsoft.com/office/drawing/2014/main" id="{3AEDFCEB-3624-6E9F-2D3A-2200CB6BA9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B21B1B0F-E7E9-8DC5-30E8-A6DBB5958E26}"/>
              </a:ext>
            </a:extLst>
          </p:cNvPr>
          <p:cNvSpPr>
            <a:spLocks noGrp="1"/>
          </p:cNvSpPr>
          <p:nvPr>
            <p:ph type="title"/>
          </p:nvPr>
        </p:nvSpPr>
        <p:spPr>
          <a:xfrm>
            <a:off x="4029002" y="2493698"/>
            <a:ext cx="4133690" cy="1454051"/>
          </a:xfrm>
        </p:spPr>
        <p:txBody>
          <a:bodyPr>
            <a:normAutofit/>
          </a:bodyPr>
          <a:lstStyle/>
          <a:p>
            <a:pPr algn="ctr"/>
            <a:r>
              <a:rPr lang="en-US" sz="6000" b="1" kern="100" dirty="0">
                <a:solidFill>
                  <a:schemeClr val="tx2"/>
                </a:solidFill>
                <a:effectLst/>
                <a:ea typeface="Calibri" panose="020F0502020204030204" pitchFamily="34" charset="0"/>
                <a:cs typeface="Times New Roman" panose="02020603050405020304" pitchFamily="18" charset="0"/>
              </a:rPr>
              <a:t>Thank You</a:t>
            </a:r>
            <a:endParaRPr lang="en-US" sz="6000" dirty="0">
              <a:solidFill>
                <a:schemeClr val="tx2"/>
              </a:solidFill>
            </a:endParaRPr>
          </a:p>
        </p:txBody>
      </p:sp>
    </p:spTree>
    <p:extLst>
      <p:ext uri="{BB962C8B-B14F-4D97-AF65-F5344CB8AC3E}">
        <p14:creationId xmlns:p14="http://schemas.microsoft.com/office/powerpoint/2010/main" val="1080138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11B49D4-B112-1609-FD9B-57109EF511E5}"/>
              </a:ext>
            </a:extLst>
          </p:cNvPr>
          <p:cNvSpPr>
            <a:spLocks noGrp="1"/>
          </p:cNvSpPr>
          <p:nvPr>
            <p:ph type="title"/>
          </p:nvPr>
        </p:nvSpPr>
        <p:spPr>
          <a:xfrm>
            <a:off x="-18230" y="-25904"/>
            <a:ext cx="12209925" cy="1048529"/>
          </a:xfrm>
        </p:spPr>
        <p:txBody>
          <a:bodyPr>
            <a:normAutofit/>
          </a:bodyPr>
          <a:lstStyle/>
          <a:p>
            <a:pPr algn="ctr"/>
            <a:r>
              <a:rPr lang="en-US" sz="3600" dirty="0">
                <a:solidFill>
                  <a:schemeClr val="tx2"/>
                </a:solidFill>
              </a:rPr>
              <a:t>Python Project</a:t>
            </a:r>
          </a:p>
        </p:txBody>
      </p:sp>
      <p:sp>
        <p:nvSpPr>
          <p:cNvPr id="3" name="Content Placeholder 2">
            <a:extLst>
              <a:ext uri="{FF2B5EF4-FFF2-40B4-BE49-F238E27FC236}">
                <a16:creationId xmlns:a16="http://schemas.microsoft.com/office/drawing/2014/main" id="{BEAAA4D7-8102-9167-F779-F27624E25700}"/>
              </a:ext>
            </a:extLst>
          </p:cNvPr>
          <p:cNvSpPr>
            <a:spLocks noGrp="1"/>
          </p:cNvSpPr>
          <p:nvPr>
            <p:ph idx="1"/>
          </p:nvPr>
        </p:nvSpPr>
        <p:spPr>
          <a:xfrm>
            <a:off x="696643" y="1075038"/>
            <a:ext cx="10320920" cy="5438884"/>
          </a:xfrm>
        </p:spPr>
        <p:txBody>
          <a:bodyPr anchor="t">
            <a:noAutofit/>
          </a:bodyPr>
          <a:lstStyle/>
          <a:p>
            <a:pPr marL="0" indent="0" algn="ctr">
              <a:buNone/>
            </a:pPr>
            <a:r>
              <a:rPr lang="en-IN" sz="3600" b="1" dirty="0"/>
              <a:t>Student Academic Management System</a:t>
            </a:r>
            <a:endParaRPr lang="en-IN" sz="3600" dirty="0"/>
          </a:p>
          <a:p>
            <a:pPr marL="0" indent="0">
              <a:buNone/>
            </a:pPr>
            <a:r>
              <a:rPr lang="en-IN" sz="2000" dirty="0"/>
              <a:t>The Student Academic Management System is a Python-based application designed to manage students, lecturers, and courses in an educational environment. It provides an efficient way to add, manage, and update information about students, lecturers, and courses. The system enables the following operations:</a:t>
            </a:r>
          </a:p>
          <a:p>
            <a:pPr>
              <a:buFont typeface="Arial" panose="020B0604020202020204" pitchFamily="34" charset="0"/>
              <a:buChar char="•"/>
            </a:pPr>
            <a:r>
              <a:rPr lang="en-IN" sz="2000" b="1" dirty="0"/>
              <a:t>Adding Entities:</a:t>
            </a:r>
            <a:r>
              <a:rPr lang="en-IN" sz="2000" dirty="0"/>
              <a:t> Users can add new students, lecturers, and courses to the system. Each entity has its own set of attributes, such as student ID, name, age, and the courses they are enrolled in.</a:t>
            </a:r>
          </a:p>
          <a:p>
            <a:pPr>
              <a:buFont typeface="Arial" panose="020B0604020202020204" pitchFamily="34" charset="0"/>
              <a:buChar char="•"/>
            </a:pPr>
            <a:r>
              <a:rPr lang="en-IN" sz="2000" b="1" dirty="0"/>
              <a:t>Assigning Courses:</a:t>
            </a:r>
            <a:r>
              <a:rPr lang="en-IN" sz="2000" dirty="0"/>
              <a:t> Courses can be assigned to students and lecturers. This feature ensures that each student is linked to the courses they are enrolled in, and each lecturer is linked to the courses they teach.</a:t>
            </a:r>
          </a:p>
          <a:p>
            <a:pPr>
              <a:buFont typeface="Arial" panose="020B0604020202020204" pitchFamily="34" charset="0"/>
              <a:buChar char="•"/>
            </a:pPr>
            <a:r>
              <a:rPr lang="en-IN" sz="2000" b="1" dirty="0"/>
              <a:t>Editing and Deleting Entries:</a:t>
            </a:r>
            <a:r>
              <a:rPr lang="en-IN" sz="2000" dirty="0"/>
              <a:t> The system allows users to edit student or course details (such as changing names) and delete any unwanted entries (students or courses).</a:t>
            </a:r>
          </a:p>
          <a:p>
            <a:pPr>
              <a:buFont typeface="Arial" panose="020B0604020202020204" pitchFamily="34" charset="0"/>
              <a:buChar char="•"/>
            </a:pPr>
            <a:r>
              <a:rPr lang="en-IN" sz="2000" b="1" dirty="0"/>
              <a:t>Viewing Information:</a:t>
            </a:r>
            <a:r>
              <a:rPr lang="en-IN" sz="2000" dirty="0"/>
              <a:t> Users can view all students and courses stored in the system, displaying key details about each entity.</a:t>
            </a: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66923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021344-6456-90DD-F6D0-D2092CDE416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84F19-476D-CBEA-454D-6A61DB140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07A54E0-332B-F7A7-A674-D4914045D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2860CA4-CD03-4F7C-6287-95A36C00CB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10EFCDF9-5620-CA1B-DBE6-D91B69A72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B94AF9B-725B-055D-C8CC-4FFA0E824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8A7903E-B5C5-9F94-A5FF-A6DA9112F2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C59589C-4BC1-88F3-BF0A-6B4E6F0243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3AB560F-6F34-7AD0-7777-241EAC7991E0}"/>
              </a:ext>
            </a:extLst>
          </p:cNvPr>
          <p:cNvSpPr>
            <a:spLocks noGrp="1"/>
          </p:cNvSpPr>
          <p:nvPr>
            <p:ph type="title"/>
          </p:nvPr>
        </p:nvSpPr>
        <p:spPr>
          <a:xfrm>
            <a:off x="-18230" y="-25903"/>
            <a:ext cx="12209925" cy="756864"/>
          </a:xfrm>
        </p:spPr>
        <p:txBody>
          <a:bodyPr>
            <a:normAutofit/>
          </a:bodyPr>
          <a:lstStyle/>
          <a:p>
            <a:pPr algn="ctr"/>
            <a:r>
              <a:rPr lang="en-US" sz="3600" dirty="0">
                <a:solidFill>
                  <a:schemeClr val="tx2"/>
                </a:solidFill>
              </a:rPr>
              <a:t>Python Project</a:t>
            </a:r>
          </a:p>
        </p:txBody>
      </p:sp>
      <p:sp>
        <p:nvSpPr>
          <p:cNvPr id="3" name="Content Placeholder 2">
            <a:extLst>
              <a:ext uri="{FF2B5EF4-FFF2-40B4-BE49-F238E27FC236}">
                <a16:creationId xmlns:a16="http://schemas.microsoft.com/office/drawing/2014/main" id="{98AE109A-455B-FE6D-D224-40465E63861F}"/>
              </a:ext>
            </a:extLst>
          </p:cNvPr>
          <p:cNvSpPr>
            <a:spLocks noGrp="1"/>
          </p:cNvSpPr>
          <p:nvPr>
            <p:ph idx="1"/>
          </p:nvPr>
        </p:nvSpPr>
        <p:spPr>
          <a:xfrm>
            <a:off x="1083142" y="979938"/>
            <a:ext cx="10320920" cy="5438884"/>
          </a:xfrm>
        </p:spPr>
        <p:txBody>
          <a:bodyPr anchor="t">
            <a:noAutofit/>
          </a:bodyPr>
          <a:lstStyle/>
          <a:p>
            <a:pPr marL="0" indent="0" algn="ctr">
              <a:buNone/>
            </a:pPr>
            <a:r>
              <a:rPr lang="en-IN" sz="3600" b="1" dirty="0"/>
              <a:t>Key Features</a:t>
            </a:r>
          </a:p>
          <a:p>
            <a:pPr marL="0" indent="0" algn="ctr">
              <a:buNone/>
            </a:pPr>
            <a:endParaRPr lang="en-IN" sz="1400" b="1" dirty="0"/>
          </a:p>
          <a:p>
            <a:pPr>
              <a:buFont typeface="+mj-lt"/>
              <a:buAutoNum type="arabicPeriod"/>
            </a:pPr>
            <a:r>
              <a:rPr lang="en-IN" sz="2000" b="1" dirty="0"/>
              <a:t>Abstract Base Class for Person:</a:t>
            </a:r>
            <a:r>
              <a:rPr lang="en-IN" sz="2000" dirty="0"/>
              <a:t> The system uses an abstract base class, Person, that defines the structure for its subclasses Student and Lecturer. This ensures that each subclass implements the get details method to provide consistent output.</a:t>
            </a:r>
          </a:p>
          <a:p>
            <a:pPr>
              <a:buFont typeface="+mj-lt"/>
              <a:buAutoNum type="arabicPeriod"/>
            </a:pPr>
            <a:r>
              <a:rPr lang="en-IN" sz="2000" b="1" dirty="0"/>
              <a:t>Modular Design:</a:t>
            </a:r>
            <a:r>
              <a:rPr lang="en-IN" sz="2000" dirty="0"/>
              <a:t> The system is built using object-oriented principles such as inheritance and polymorphism, making it modular and easily extendable in the future.</a:t>
            </a:r>
          </a:p>
          <a:p>
            <a:pPr>
              <a:buFont typeface="+mj-lt"/>
              <a:buAutoNum type="arabicPeriod"/>
            </a:pPr>
            <a:r>
              <a:rPr lang="en-IN" sz="2000" b="1" dirty="0"/>
              <a:t>In-Memory Storage:</a:t>
            </a:r>
            <a:r>
              <a:rPr lang="en-IN" sz="2000" dirty="0"/>
              <a:t> Data is temporarily stored in lists during execution, making it suitable for lightweight applications. However, it does not include persistent storage like databases.</a:t>
            </a:r>
          </a:p>
          <a:p>
            <a:pPr>
              <a:buFont typeface="+mj-lt"/>
              <a:buAutoNum type="arabicPeriod"/>
            </a:pPr>
            <a:r>
              <a:rPr lang="en-IN" sz="2000" b="1" dirty="0"/>
              <a:t>User Interaction:</a:t>
            </a:r>
            <a:r>
              <a:rPr lang="en-IN" sz="2000" dirty="0"/>
              <a:t> A user-friendly text-based interface allows users to interact with the system through a menu-driven approach. They can input choices to perform various operations such as adding or deleting students, assigning courses, and viewing details.</a:t>
            </a:r>
          </a:p>
          <a:p>
            <a:pPr>
              <a:buFont typeface="+mj-lt"/>
              <a:buAutoNum type="arabicPeriod"/>
            </a:pPr>
            <a:r>
              <a:rPr lang="en-IN" sz="2000" b="1" dirty="0"/>
              <a:t>Error Handling:</a:t>
            </a:r>
            <a:r>
              <a:rPr lang="en-IN" sz="2000" dirty="0"/>
              <a:t> Basic error handling ensures smooth operation by checking if the required entities (students, lecturers, courses) exist before performing actions like assignment or deletion.</a:t>
            </a:r>
          </a:p>
          <a:p>
            <a:pPr marL="0" indent="0">
              <a:buNone/>
            </a:pPr>
            <a:endParaRPr lang="en-IN" sz="2000" dirty="0"/>
          </a:p>
        </p:txBody>
      </p:sp>
      <p:grpSp>
        <p:nvGrpSpPr>
          <p:cNvPr id="18" name="Group 17">
            <a:extLst>
              <a:ext uri="{FF2B5EF4-FFF2-40B4-BE49-F238E27FC236}">
                <a16:creationId xmlns:a16="http://schemas.microsoft.com/office/drawing/2014/main" id="{03435C4E-F3B1-BB28-02C4-8A8DF0F01E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08726FD8-248A-6E8B-F017-421B143F9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75C1ECDD-79F0-C8D2-88B1-0AEA5F2F0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ED620BB-9197-6864-4F95-29CE4DCCAF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0129FC0D-8C66-27E5-3FF5-FB7340EA4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73037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C30D5B-F7A7-5A27-4CBE-512AC54A0FE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BCD3E0-F950-9768-771D-D24307459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81B1D4F-8E72-C4C1-6C3E-7B3AECAA1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44F2829-86C3-1C98-293E-01A9911AE5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3C2F2CD0-79C6-D584-1DEF-C42AC6A75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DBC9B1D-9AAC-4E46-6D20-68E2008F6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B92CD75-ABDB-D76E-6292-1E043E43A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022F7B1-8CCB-FF92-8334-A40E409948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4D273DF-AF19-D19A-DFCB-14014D290B72}"/>
              </a:ext>
            </a:extLst>
          </p:cNvPr>
          <p:cNvSpPr>
            <a:spLocks noGrp="1"/>
          </p:cNvSpPr>
          <p:nvPr>
            <p:ph type="title"/>
          </p:nvPr>
        </p:nvSpPr>
        <p:spPr>
          <a:xfrm>
            <a:off x="-18230" y="99702"/>
            <a:ext cx="12209925" cy="756864"/>
          </a:xfrm>
        </p:spPr>
        <p:txBody>
          <a:bodyPr>
            <a:normAutofit/>
          </a:bodyPr>
          <a:lstStyle/>
          <a:p>
            <a:pPr algn="ctr"/>
            <a:r>
              <a:rPr lang="en-US" sz="3600" dirty="0">
                <a:solidFill>
                  <a:schemeClr val="tx2"/>
                </a:solidFill>
              </a:rPr>
              <a:t>Python Project</a:t>
            </a:r>
          </a:p>
        </p:txBody>
      </p:sp>
      <p:sp>
        <p:nvSpPr>
          <p:cNvPr id="3" name="Content Placeholder 2">
            <a:extLst>
              <a:ext uri="{FF2B5EF4-FFF2-40B4-BE49-F238E27FC236}">
                <a16:creationId xmlns:a16="http://schemas.microsoft.com/office/drawing/2014/main" id="{5AAB7DB9-7DCB-1C98-916C-36B3E33BE7EB}"/>
              </a:ext>
            </a:extLst>
          </p:cNvPr>
          <p:cNvSpPr>
            <a:spLocks noGrp="1"/>
          </p:cNvSpPr>
          <p:nvPr>
            <p:ph idx="1"/>
          </p:nvPr>
        </p:nvSpPr>
        <p:spPr>
          <a:xfrm>
            <a:off x="902863" y="902149"/>
            <a:ext cx="10385967" cy="4836400"/>
          </a:xfrm>
        </p:spPr>
        <p:txBody>
          <a:bodyPr anchor="t">
            <a:noAutofit/>
          </a:bodyPr>
          <a:lstStyle/>
          <a:p>
            <a:pPr marL="0" indent="0" algn="ctr">
              <a:buNone/>
            </a:pPr>
            <a:r>
              <a:rPr lang="en-IN" sz="3600" b="1" dirty="0"/>
              <a:t>Conclusion</a:t>
            </a:r>
          </a:p>
          <a:p>
            <a:pPr marL="0" indent="0" algn="ctr">
              <a:buNone/>
            </a:pPr>
            <a:endParaRPr lang="en-IN" sz="1400" b="1" dirty="0"/>
          </a:p>
          <a:p>
            <a:pPr marL="0" indent="0" algn="just">
              <a:buNone/>
            </a:pPr>
            <a:r>
              <a:rPr lang="en-IN" sz="2000" dirty="0"/>
              <a:t>The Student Academic Management System offers efficient management of students, lecturers, and courses, featuring flexible operations like adding, editing, and assigning, with a modular design that allows easy expansion and customization.</a:t>
            </a:r>
          </a:p>
        </p:txBody>
      </p:sp>
      <p:grpSp>
        <p:nvGrpSpPr>
          <p:cNvPr id="18" name="Group 17">
            <a:extLst>
              <a:ext uri="{FF2B5EF4-FFF2-40B4-BE49-F238E27FC236}">
                <a16:creationId xmlns:a16="http://schemas.microsoft.com/office/drawing/2014/main" id="{9BEE866A-6FCC-49DC-226A-2A71331356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E67B88C0-170C-5A2F-8884-EDAD1C848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2617AE3D-6A62-85A8-8944-127F6ACCB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837988F3-9405-0A0D-C3C2-B20BC4487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47CFE18F-FD6C-A795-0CC6-E6960B1E9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7FA19BAB-9AE3-B29E-CD21-C8A979C2E7DF}"/>
              </a:ext>
            </a:extLst>
          </p:cNvPr>
          <p:cNvPicPr>
            <a:picLocks noChangeAspect="1"/>
          </p:cNvPicPr>
          <p:nvPr/>
        </p:nvPicPr>
        <p:blipFill>
          <a:blip r:embed="rId2"/>
          <a:stretch>
            <a:fillRect/>
          </a:stretch>
        </p:blipFill>
        <p:spPr>
          <a:xfrm>
            <a:off x="929640" y="3188119"/>
            <a:ext cx="7772400" cy="2905057"/>
          </a:xfrm>
          <a:prstGeom prst="rect">
            <a:avLst/>
          </a:prstGeom>
        </p:spPr>
      </p:pic>
      <p:pic>
        <p:nvPicPr>
          <p:cNvPr id="5" name="Content Placeholder 4">
            <a:extLst>
              <a:ext uri="{FF2B5EF4-FFF2-40B4-BE49-F238E27FC236}">
                <a16:creationId xmlns:a16="http://schemas.microsoft.com/office/drawing/2014/main" id="{FD5CD123-2902-6FB3-D0A3-921839F3FE18}"/>
              </a:ext>
            </a:extLst>
          </p:cNvPr>
          <p:cNvPicPr>
            <a:picLocks noChangeAspect="1"/>
          </p:cNvPicPr>
          <p:nvPr/>
        </p:nvPicPr>
        <p:blipFill>
          <a:blip r:embed="rId3"/>
          <a:stretch>
            <a:fillRect/>
          </a:stretch>
        </p:blipFill>
        <p:spPr>
          <a:xfrm>
            <a:off x="5425440" y="3581412"/>
            <a:ext cx="6553200" cy="1612900"/>
          </a:xfrm>
          <a:prstGeom prst="rect">
            <a:avLst/>
          </a:prstGeom>
        </p:spPr>
      </p:pic>
    </p:spTree>
    <p:extLst>
      <p:ext uri="{BB962C8B-B14F-4D97-AF65-F5344CB8AC3E}">
        <p14:creationId xmlns:p14="http://schemas.microsoft.com/office/powerpoint/2010/main" val="1718775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DC4163-7A6A-D165-4278-0D7DCCF403D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7C0D7C-A88C-7585-6969-9119EC5F9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6051D96-329C-0B71-29B3-65EA07E84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77FE7FD-2DEE-D43A-F8FA-5079444FCA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D77F2147-2BE3-5014-888D-6B6D9942F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501EF34-CFFB-E15A-D88F-C930AADF1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75CBF2B-12B9-D301-B599-4C233B666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44A0493-ED32-BEAD-3DDE-1F0B56F4A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C44CF8C-7C2F-B29C-27C5-A3EE26AF6E35}"/>
              </a:ext>
            </a:extLst>
          </p:cNvPr>
          <p:cNvSpPr>
            <a:spLocks noGrp="1"/>
          </p:cNvSpPr>
          <p:nvPr>
            <p:ph type="title"/>
          </p:nvPr>
        </p:nvSpPr>
        <p:spPr>
          <a:xfrm>
            <a:off x="-18230" y="-25903"/>
            <a:ext cx="12209925" cy="756864"/>
          </a:xfrm>
        </p:spPr>
        <p:txBody>
          <a:bodyPr>
            <a:noAutofit/>
          </a:bodyPr>
          <a:lstStyle/>
          <a:p>
            <a:pPr algn="ctr"/>
            <a:r>
              <a:rPr lang="en-US" sz="3200" b="1" kern="100" dirty="0">
                <a:solidFill>
                  <a:schemeClr val="tx2"/>
                </a:solidFill>
                <a:effectLst/>
                <a:ea typeface="Calibri" panose="020F0502020204030204" pitchFamily="34" charset="0"/>
                <a:cs typeface="Times New Roman" panose="02020603050405020304" pitchFamily="18" charset="0"/>
              </a:rPr>
              <a:t>Machine </a:t>
            </a:r>
            <a:r>
              <a:rPr lang="en-US" sz="3200" b="1" kern="100" dirty="0">
                <a:solidFill>
                  <a:schemeClr val="tx2"/>
                </a:solidFill>
                <a:ea typeface="Calibri" panose="020F0502020204030204" pitchFamily="34" charset="0"/>
                <a:cs typeface="Times New Roman" panose="02020603050405020304" pitchFamily="18" charset="0"/>
              </a:rPr>
              <a:t>L</a:t>
            </a:r>
            <a:r>
              <a:rPr lang="en-US" sz="3200" b="1" kern="100" dirty="0">
                <a:solidFill>
                  <a:schemeClr val="tx2"/>
                </a:solidFill>
                <a:effectLst/>
                <a:ea typeface="Calibri" panose="020F0502020204030204" pitchFamily="34" charset="0"/>
                <a:cs typeface="Times New Roman" panose="02020603050405020304" pitchFamily="18" charset="0"/>
              </a:rPr>
              <a:t>earning </a:t>
            </a:r>
            <a:r>
              <a:rPr lang="en-US" sz="3200" b="1" kern="100" dirty="0">
                <a:solidFill>
                  <a:schemeClr val="tx2"/>
                </a:solidFill>
                <a:ea typeface="Calibri" panose="020F0502020204030204" pitchFamily="34" charset="0"/>
                <a:cs typeface="Times New Roman" panose="02020603050405020304" pitchFamily="18" charset="0"/>
              </a:rPr>
              <a:t>P</a:t>
            </a:r>
            <a:r>
              <a:rPr lang="en-US" sz="3200" b="1" kern="100" dirty="0">
                <a:solidFill>
                  <a:schemeClr val="tx2"/>
                </a:solidFill>
                <a:effectLst/>
                <a:ea typeface="Calibri" panose="020F0502020204030204" pitchFamily="34" charset="0"/>
                <a:cs typeface="Times New Roman" panose="02020603050405020304" pitchFamily="18" charset="0"/>
              </a:rPr>
              <a:t>roject</a:t>
            </a:r>
            <a:endParaRPr lang="en-US" sz="3200" dirty="0">
              <a:solidFill>
                <a:schemeClr val="tx2"/>
              </a:solidFill>
            </a:endParaRPr>
          </a:p>
        </p:txBody>
      </p:sp>
      <p:sp>
        <p:nvSpPr>
          <p:cNvPr id="3" name="Content Placeholder 2">
            <a:extLst>
              <a:ext uri="{FF2B5EF4-FFF2-40B4-BE49-F238E27FC236}">
                <a16:creationId xmlns:a16="http://schemas.microsoft.com/office/drawing/2014/main" id="{E738D017-6198-45FE-D658-7D82353FB607}"/>
              </a:ext>
            </a:extLst>
          </p:cNvPr>
          <p:cNvSpPr>
            <a:spLocks noGrp="1"/>
          </p:cNvSpPr>
          <p:nvPr>
            <p:ph idx="1"/>
          </p:nvPr>
        </p:nvSpPr>
        <p:spPr>
          <a:xfrm>
            <a:off x="999241" y="979938"/>
            <a:ext cx="10385967" cy="5438884"/>
          </a:xfrm>
        </p:spPr>
        <p:txBody>
          <a:bodyPr anchor="t">
            <a:noAutofit/>
          </a:bodyPr>
          <a:lstStyle/>
          <a:p>
            <a:pPr marL="0" indent="0" algn="ctr">
              <a:buNone/>
            </a:pPr>
            <a:r>
              <a:rPr lang="en-US" sz="3600" b="1" dirty="0">
                <a:effectLst/>
                <a:ea typeface="Calibri" panose="020F0502020204030204" pitchFamily="34" charset="0"/>
                <a:cs typeface="Times New Roman" panose="02020603050405020304" pitchFamily="18" charset="0"/>
              </a:rPr>
              <a:t>Heart, Mobile Predictions and </a:t>
            </a:r>
            <a:r>
              <a:rPr lang="en-US" sz="3600" b="1" dirty="0">
                <a:ea typeface="Calibri" panose="020F0502020204030204" pitchFamily="34" charset="0"/>
                <a:cs typeface="Times New Roman" panose="02020603050405020304" pitchFamily="18" charset="0"/>
              </a:rPr>
              <a:t>T</a:t>
            </a:r>
            <a:r>
              <a:rPr lang="en-US" sz="3600" b="1" dirty="0">
                <a:effectLst/>
                <a:ea typeface="Calibri" panose="020F0502020204030204" pitchFamily="34" charset="0"/>
                <a:cs typeface="Times New Roman" panose="02020603050405020304" pitchFamily="18" charset="0"/>
              </a:rPr>
              <a:t>elco-Customer  datasets</a:t>
            </a:r>
            <a:r>
              <a:rPr lang="en-IN" sz="3600" dirty="0">
                <a:effectLst/>
              </a:rPr>
              <a:t> </a:t>
            </a:r>
            <a:endParaRPr lang="en-US" sz="3600" b="1" dirty="0">
              <a:effectLst/>
              <a:ea typeface="Calibri" panose="020F0502020204030204" pitchFamily="34" charset="0"/>
              <a:cs typeface="Times New Roman" panose="02020603050405020304" pitchFamily="18" charset="0"/>
            </a:endParaRPr>
          </a:p>
          <a:p>
            <a:pPr marL="0" indent="0">
              <a:buNone/>
            </a:pPr>
            <a:r>
              <a:rPr lang="en-IN" sz="1800" b="1" kern="100" dirty="0">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Logistic Regression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itchFamily="2"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Used as a baseline model for classification tasks. Logistic regression is efficient for binary classification problems like predicting heart disease presence.</a:t>
            </a: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Decision Tree Classifier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itchFamily="2"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tree-based model splits the data into branches to make predictions. It’s often interpretable and handles non-linearity well.</a:t>
            </a: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Support Vector Classifier (SVC)</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itchFamily="2"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Utilizes hyperplanes for separating data into classes. Often effective with well-separated or high-dimensional data.</a:t>
            </a: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b="1" dirty="0"/>
          </a:p>
        </p:txBody>
      </p:sp>
      <p:grpSp>
        <p:nvGrpSpPr>
          <p:cNvPr id="18" name="Group 17">
            <a:extLst>
              <a:ext uri="{FF2B5EF4-FFF2-40B4-BE49-F238E27FC236}">
                <a16:creationId xmlns:a16="http://schemas.microsoft.com/office/drawing/2014/main" id="{BB08B387-8E9F-DE7F-D952-F099F9983D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B9F06D89-8BE5-1B34-F25C-967912CB4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6F8E9BA-C867-E9F2-7C4C-FD38080B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3DF73F3-9EDF-F8DD-46A5-639585B5A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27304D8E-8379-A804-CDA9-C7EA0D0B5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18313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093FD02-A7E2-8796-7F4F-BC3CB214490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C16F33-6EB2-3E1D-4E37-8AB806903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DC8AEF9-537A-1289-FD1B-E0F8C5AC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79F7084-4039-8395-95BB-CE0D320F3A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0D227D8F-AD6B-434C-9871-FB4FC56F8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BC620D1-A9DE-96C2-606A-D9D616351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7B6DEDA-BAB8-CA97-C9E6-B693B9669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53519D7-2156-96ED-A013-97AB2E9BC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935F1E3-65D9-F686-7B29-2DBB6325F3BC}"/>
              </a:ext>
            </a:extLst>
          </p:cNvPr>
          <p:cNvSpPr>
            <a:spLocks noGrp="1"/>
          </p:cNvSpPr>
          <p:nvPr>
            <p:ph type="title"/>
          </p:nvPr>
        </p:nvSpPr>
        <p:spPr>
          <a:xfrm>
            <a:off x="-18230" y="-25903"/>
            <a:ext cx="12209925" cy="756864"/>
          </a:xfrm>
        </p:spPr>
        <p:txBody>
          <a:bodyPr>
            <a:noAutofit/>
          </a:bodyPr>
          <a:lstStyle/>
          <a:p>
            <a:pPr algn="ctr"/>
            <a:r>
              <a:rPr lang="en-US" sz="3200" b="1" kern="100" dirty="0">
                <a:solidFill>
                  <a:schemeClr val="tx2"/>
                </a:solidFill>
                <a:effectLst/>
                <a:ea typeface="Calibri" panose="020F0502020204030204" pitchFamily="34" charset="0"/>
                <a:cs typeface="Times New Roman" panose="02020603050405020304" pitchFamily="18" charset="0"/>
              </a:rPr>
              <a:t>Machine </a:t>
            </a:r>
            <a:r>
              <a:rPr lang="en-US" sz="3200" b="1" kern="100" dirty="0">
                <a:solidFill>
                  <a:schemeClr val="tx2"/>
                </a:solidFill>
                <a:ea typeface="Calibri" panose="020F0502020204030204" pitchFamily="34" charset="0"/>
                <a:cs typeface="Times New Roman" panose="02020603050405020304" pitchFamily="18" charset="0"/>
              </a:rPr>
              <a:t>L</a:t>
            </a:r>
            <a:r>
              <a:rPr lang="en-US" sz="3200" b="1" kern="100" dirty="0">
                <a:solidFill>
                  <a:schemeClr val="tx2"/>
                </a:solidFill>
                <a:effectLst/>
                <a:ea typeface="Calibri" panose="020F0502020204030204" pitchFamily="34" charset="0"/>
                <a:cs typeface="Times New Roman" panose="02020603050405020304" pitchFamily="18" charset="0"/>
              </a:rPr>
              <a:t>earning </a:t>
            </a:r>
            <a:r>
              <a:rPr lang="en-US" sz="3200" b="1" kern="100" dirty="0">
                <a:solidFill>
                  <a:schemeClr val="tx2"/>
                </a:solidFill>
                <a:ea typeface="Calibri" panose="020F0502020204030204" pitchFamily="34" charset="0"/>
                <a:cs typeface="Times New Roman" panose="02020603050405020304" pitchFamily="18" charset="0"/>
              </a:rPr>
              <a:t>P</a:t>
            </a:r>
            <a:r>
              <a:rPr lang="en-US" sz="3200" b="1" kern="100" dirty="0">
                <a:solidFill>
                  <a:schemeClr val="tx2"/>
                </a:solidFill>
                <a:effectLst/>
                <a:ea typeface="Calibri" panose="020F0502020204030204" pitchFamily="34" charset="0"/>
                <a:cs typeface="Times New Roman" panose="02020603050405020304" pitchFamily="18" charset="0"/>
              </a:rPr>
              <a:t>roject</a:t>
            </a:r>
            <a:endParaRPr lang="en-US" sz="3200" dirty="0">
              <a:solidFill>
                <a:schemeClr val="tx2"/>
              </a:solidFill>
            </a:endParaRPr>
          </a:p>
        </p:txBody>
      </p:sp>
      <p:sp>
        <p:nvSpPr>
          <p:cNvPr id="3" name="Content Placeholder 2">
            <a:extLst>
              <a:ext uri="{FF2B5EF4-FFF2-40B4-BE49-F238E27FC236}">
                <a16:creationId xmlns:a16="http://schemas.microsoft.com/office/drawing/2014/main" id="{6CF02CCB-B7D8-94DC-5D26-E328321290C5}"/>
              </a:ext>
            </a:extLst>
          </p:cNvPr>
          <p:cNvSpPr>
            <a:spLocks noGrp="1"/>
          </p:cNvSpPr>
          <p:nvPr>
            <p:ph idx="1"/>
          </p:nvPr>
        </p:nvSpPr>
        <p:spPr>
          <a:xfrm>
            <a:off x="1018094" y="979938"/>
            <a:ext cx="10385967" cy="4836400"/>
          </a:xfrm>
        </p:spPr>
        <p:txBody>
          <a:bodyPr anchor="t">
            <a:noAutofit/>
          </a:bodyPr>
          <a:lstStyle/>
          <a:p>
            <a:pPr marL="0" indent="0" algn="ctr">
              <a:buNone/>
            </a:pPr>
            <a:r>
              <a:rPr lang="en-US" sz="3600" b="1" dirty="0">
                <a:effectLst/>
                <a:ea typeface="Calibri" panose="020F0502020204030204" pitchFamily="34" charset="0"/>
                <a:cs typeface="Times New Roman" panose="02020603050405020304" pitchFamily="18" charset="0"/>
              </a:rPr>
              <a:t>Heart, Mobile Predictions and </a:t>
            </a:r>
            <a:r>
              <a:rPr lang="en-US" sz="3600" b="1" dirty="0">
                <a:ea typeface="Calibri" panose="020F0502020204030204" pitchFamily="34" charset="0"/>
                <a:cs typeface="Times New Roman" panose="02020603050405020304" pitchFamily="18" charset="0"/>
              </a:rPr>
              <a:t>T</a:t>
            </a:r>
            <a:r>
              <a:rPr lang="en-US" sz="3600" b="1" dirty="0">
                <a:effectLst/>
                <a:ea typeface="Calibri" panose="020F0502020204030204" pitchFamily="34" charset="0"/>
                <a:cs typeface="Times New Roman" panose="02020603050405020304" pitchFamily="18" charset="0"/>
              </a:rPr>
              <a:t>elco-Customer  datasets</a:t>
            </a:r>
            <a:r>
              <a:rPr lang="en-IN" sz="3600" dirty="0">
                <a:effectLst/>
              </a:rPr>
              <a:t> </a:t>
            </a:r>
            <a:endParaRPr lang="en-US" sz="3600" b="1"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Naive Bayes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GaussianNB</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itchFamily="2"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Based on Bayes' theorem, this probabilistic algorithm assumes independence among predictors, typically used for text or categorical data.</a:t>
            </a:r>
            <a:r>
              <a:rPr lang="en-IN" sz="1800" b="1" kern="100" dirty="0">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K-Nearest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Neighbors</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(KNN)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itchFamily="2"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 non-parametric algorithm that predicts based on the proximity of a point to its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neighbors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 the feature space.</a:t>
            </a: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GridSearchCV</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itchFamily="2"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Applied for hyperparameter tuning across multiple models. This ensures the best-performing parameters are selected for each algorithm.</a:t>
            </a: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8" name="Group 17">
            <a:extLst>
              <a:ext uri="{FF2B5EF4-FFF2-40B4-BE49-F238E27FC236}">
                <a16:creationId xmlns:a16="http://schemas.microsoft.com/office/drawing/2014/main" id="{6A2A5F02-2A6D-7290-E912-438780BCE5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980D3945-84B4-5C31-2FE3-599475BB9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8658AF-FDC4-C1B3-ABC4-F79E3A2AA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56C8CF5-6E2D-90A6-8E47-ED2767F38D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9C118DCC-C3AE-E8C3-7ED1-71766B0C7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55655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9E5189-E536-77C7-255D-5B009C641D4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E2F6C6B-FF7C-C45F-E4D9-D3B323677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349E597-1049-DB58-95F6-B92FD0612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576310C-F856-403A-AEFC-575107393F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C03AEF84-AD50-E39E-EF7D-845C46225F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21011F5-2EA2-CCEB-87A0-CDFF2A42A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D52B786-59FA-6F59-0558-E96191D3B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6EF86D0-2EC5-493F-2AB5-D11ABE069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B7B64EA-EF40-947E-A39A-5D0A58CBD014}"/>
              </a:ext>
            </a:extLst>
          </p:cNvPr>
          <p:cNvSpPr>
            <a:spLocks noGrp="1"/>
          </p:cNvSpPr>
          <p:nvPr>
            <p:ph type="title"/>
          </p:nvPr>
        </p:nvSpPr>
        <p:spPr>
          <a:xfrm>
            <a:off x="-18230" y="-25903"/>
            <a:ext cx="12209925" cy="756864"/>
          </a:xfrm>
        </p:spPr>
        <p:txBody>
          <a:bodyPr>
            <a:noAutofit/>
          </a:bodyPr>
          <a:lstStyle/>
          <a:p>
            <a:pPr algn="ctr"/>
            <a:r>
              <a:rPr lang="en-US" sz="3200" b="1" kern="100" dirty="0">
                <a:solidFill>
                  <a:schemeClr val="tx2"/>
                </a:solidFill>
                <a:effectLst/>
                <a:ea typeface="Calibri" panose="020F0502020204030204" pitchFamily="34" charset="0"/>
                <a:cs typeface="Times New Roman" panose="02020603050405020304" pitchFamily="18" charset="0"/>
              </a:rPr>
              <a:t>Machine </a:t>
            </a:r>
            <a:r>
              <a:rPr lang="en-US" sz="3200" b="1" kern="100" dirty="0">
                <a:solidFill>
                  <a:schemeClr val="tx2"/>
                </a:solidFill>
                <a:ea typeface="Calibri" panose="020F0502020204030204" pitchFamily="34" charset="0"/>
                <a:cs typeface="Times New Roman" panose="02020603050405020304" pitchFamily="18" charset="0"/>
              </a:rPr>
              <a:t>L</a:t>
            </a:r>
            <a:r>
              <a:rPr lang="en-US" sz="3200" b="1" kern="100" dirty="0">
                <a:solidFill>
                  <a:schemeClr val="tx2"/>
                </a:solidFill>
                <a:effectLst/>
                <a:ea typeface="Calibri" panose="020F0502020204030204" pitchFamily="34" charset="0"/>
                <a:cs typeface="Times New Roman" panose="02020603050405020304" pitchFamily="18" charset="0"/>
              </a:rPr>
              <a:t>earning </a:t>
            </a:r>
            <a:r>
              <a:rPr lang="en-US" sz="3200" b="1" kern="100" dirty="0">
                <a:solidFill>
                  <a:schemeClr val="tx2"/>
                </a:solidFill>
                <a:ea typeface="Calibri" panose="020F0502020204030204" pitchFamily="34" charset="0"/>
                <a:cs typeface="Times New Roman" panose="02020603050405020304" pitchFamily="18" charset="0"/>
              </a:rPr>
              <a:t>P</a:t>
            </a:r>
            <a:r>
              <a:rPr lang="en-US" sz="3200" b="1" kern="100" dirty="0">
                <a:solidFill>
                  <a:schemeClr val="tx2"/>
                </a:solidFill>
                <a:effectLst/>
                <a:ea typeface="Calibri" panose="020F0502020204030204" pitchFamily="34" charset="0"/>
                <a:cs typeface="Times New Roman" panose="02020603050405020304" pitchFamily="18" charset="0"/>
              </a:rPr>
              <a:t>roject</a:t>
            </a:r>
            <a:endParaRPr lang="en-US" sz="3200" dirty="0">
              <a:solidFill>
                <a:schemeClr val="tx2"/>
              </a:solidFill>
            </a:endParaRPr>
          </a:p>
        </p:txBody>
      </p:sp>
      <p:sp>
        <p:nvSpPr>
          <p:cNvPr id="3" name="Content Placeholder 2">
            <a:extLst>
              <a:ext uri="{FF2B5EF4-FFF2-40B4-BE49-F238E27FC236}">
                <a16:creationId xmlns:a16="http://schemas.microsoft.com/office/drawing/2014/main" id="{7052C837-6BFB-917F-0329-68AB473FEEFE}"/>
              </a:ext>
            </a:extLst>
          </p:cNvPr>
          <p:cNvSpPr>
            <a:spLocks noGrp="1"/>
          </p:cNvSpPr>
          <p:nvPr>
            <p:ph idx="1"/>
          </p:nvPr>
        </p:nvSpPr>
        <p:spPr>
          <a:xfrm>
            <a:off x="1018094" y="979938"/>
            <a:ext cx="10385967" cy="1115562"/>
          </a:xfrm>
        </p:spPr>
        <p:txBody>
          <a:bodyPr anchor="t">
            <a:noAutofit/>
          </a:bodyPr>
          <a:lstStyle/>
          <a:p>
            <a:pPr marL="0" indent="0" algn="ctr">
              <a:buNone/>
            </a:pPr>
            <a:r>
              <a:rPr lang="en-US" sz="3600" b="1" dirty="0">
                <a:effectLst/>
                <a:ea typeface="Calibri" panose="020F0502020204030204" pitchFamily="34" charset="0"/>
                <a:cs typeface="Times New Roman" panose="02020603050405020304" pitchFamily="18" charset="0"/>
              </a:rPr>
              <a:t>Heart, Mobile Predictions and </a:t>
            </a:r>
            <a:r>
              <a:rPr lang="en-US" sz="3600" b="1" dirty="0">
                <a:ea typeface="Calibri" panose="020F0502020204030204" pitchFamily="34" charset="0"/>
                <a:cs typeface="Times New Roman" panose="02020603050405020304" pitchFamily="18" charset="0"/>
              </a:rPr>
              <a:t>T</a:t>
            </a:r>
            <a:r>
              <a:rPr lang="en-US" sz="3600" b="1" dirty="0">
                <a:effectLst/>
                <a:ea typeface="Calibri" panose="020F0502020204030204" pitchFamily="34" charset="0"/>
                <a:cs typeface="Times New Roman" panose="02020603050405020304" pitchFamily="18" charset="0"/>
              </a:rPr>
              <a:t>elco-Customer  datasets</a:t>
            </a:r>
            <a:r>
              <a:rPr lang="en-IN" sz="3600" dirty="0">
                <a:effectLst/>
              </a:rPr>
              <a:t> </a:t>
            </a:r>
            <a:endParaRPr lang="en-US" sz="3600" b="1" dirty="0">
              <a:effectLst/>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8" name="Group 17">
            <a:extLst>
              <a:ext uri="{FF2B5EF4-FFF2-40B4-BE49-F238E27FC236}">
                <a16:creationId xmlns:a16="http://schemas.microsoft.com/office/drawing/2014/main" id="{5E59C2CD-F2A9-5050-8A78-3F6E26210B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D634A093-29D9-A508-6BCB-37247AA48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4A6F433-FC60-12C2-61EB-76A4944E7B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145C1D7-6E1E-4A9A-629C-213B0EF1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00266196-90A5-6689-39DB-A3A57E697D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9EF77E77-132A-E471-8BAD-14B18F69E2E2}"/>
              </a:ext>
            </a:extLst>
          </p:cNvPr>
          <p:cNvPicPr>
            <a:picLocks noChangeAspect="1"/>
          </p:cNvPicPr>
          <p:nvPr/>
        </p:nvPicPr>
        <p:blipFill>
          <a:blip r:embed="rId2"/>
          <a:stretch>
            <a:fillRect/>
          </a:stretch>
        </p:blipFill>
        <p:spPr>
          <a:xfrm>
            <a:off x="152400" y="2290248"/>
            <a:ext cx="6629400" cy="4088035"/>
          </a:xfrm>
          <a:prstGeom prst="rect">
            <a:avLst/>
          </a:prstGeom>
        </p:spPr>
      </p:pic>
      <p:pic>
        <p:nvPicPr>
          <p:cNvPr id="5" name="Picture 4">
            <a:extLst>
              <a:ext uri="{FF2B5EF4-FFF2-40B4-BE49-F238E27FC236}">
                <a16:creationId xmlns:a16="http://schemas.microsoft.com/office/drawing/2014/main" id="{B936AE87-1D45-907B-AEF7-7B7296820D62}"/>
              </a:ext>
            </a:extLst>
          </p:cNvPr>
          <p:cNvPicPr>
            <a:picLocks noChangeAspect="1"/>
          </p:cNvPicPr>
          <p:nvPr/>
        </p:nvPicPr>
        <p:blipFill>
          <a:blip r:embed="rId3"/>
          <a:stretch>
            <a:fillRect/>
          </a:stretch>
        </p:blipFill>
        <p:spPr>
          <a:xfrm>
            <a:off x="6768667" y="2272512"/>
            <a:ext cx="5385080" cy="4106689"/>
          </a:xfrm>
          <a:prstGeom prst="rect">
            <a:avLst/>
          </a:prstGeom>
        </p:spPr>
      </p:pic>
    </p:spTree>
    <p:extLst>
      <p:ext uri="{BB962C8B-B14F-4D97-AF65-F5344CB8AC3E}">
        <p14:creationId xmlns:p14="http://schemas.microsoft.com/office/powerpoint/2010/main" val="2325155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85C9FFE-6C89-0CC6-DE6F-CCEBC10F0A79}"/>
            </a:ext>
          </a:extLst>
        </p:cNvPr>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04F99093-FB6D-43E0-AA45-FA744653E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E8B83EF-4FB2-4C16-B94A-73A8FBCD1E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2" name="Group 41">
            <a:extLst>
              <a:ext uri="{FF2B5EF4-FFF2-40B4-BE49-F238E27FC236}">
                <a16:creationId xmlns:a16="http://schemas.microsoft.com/office/drawing/2014/main" id="{65CE4779-ABAB-448C-B806-A60E8F835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33" name="Freeform: Shape 32">
              <a:extLst>
                <a:ext uri="{FF2B5EF4-FFF2-40B4-BE49-F238E27FC236}">
                  <a16:creationId xmlns:a16="http://schemas.microsoft.com/office/drawing/2014/main" id="{284E8940-EE47-4A50-B7D3-F4BF68524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33">
              <a:extLst>
                <a:ext uri="{FF2B5EF4-FFF2-40B4-BE49-F238E27FC236}">
                  <a16:creationId xmlns:a16="http://schemas.microsoft.com/office/drawing/2014/main" id="{9BA40340-BD4D-49C0-8BC6-61AF7391F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D79A4281-F939-4206-9B6F-8DDD2FDAA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4" name="Freeform: Shape 35">
              <a:extLst>
                <a:ext uri="{FF2B5EF4-FFF2-40B4-BE49-F238E27FC236}">
                  <a16:creationId xmlns:a16="http://schemas.microsoft.com/office/drawing/2014/main" id="{38774401-76BE-487C-8645-DC90C833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208818E4-4336-0FFE-F13D-CB973956F259}"/>
              </a:ext>
            </a:extLst>
          </p:cNvPr>
          <p:cNvSpPr>
            <a:spLocks noGrp="1"/>
          </p:cNvSpPr>
          <p:nvPr>
            <p:ph type="title"/>
          </p:nvPr>
        </p:nvSpPr>
        <p:spPr>
          <a:xfrm>
            <a:off x="4029002" y="-484258"/>
            <a:ext cx="4133690" cy="1454051"/>
          </a:xfrm>
        </p:spPr>
        <p:txBody>
          <a:bodyPr>
            <a:normAutofit/>
          </a:bodyPr>
          <a:lstStyle/>
          <a:p>
            <a:r>
              <a:rPr lang="en-US" sz="3600" b="1" kern="100" dirty="0">
                <a:solidFill>
                  <a:schemeClr val="tx2"/>
                </a:solidFill>
                <a:effectLst/>
                <a:ea typeface="Calibri" panose="020F0502020204030204" pitchFamily="34" charset="0"/>
                <a:cs typeface="Times New Roman" panose="02020603050405020304" pitchFamily="18" charset="0"/>
              </a:rPr>
              <a:t>Power BI </a:t>
            </a:r>
            <a:r>
              <a:rPr lang="en-US" sz="3600" b="1" kern="100" dirty="0">
                <a:solidFill>
                  <a:schemeClr val="tx2"/>
                </a:solidFill>
                <a:ea typeface="Calibri" panose="020F0502020204030204" pitchFamily="34" charset="0"/>
                <a:cs typeface="Times New Roman" panose="02020603050405020304" pitchFamily="18" charset="0"/>
              </a:rPr>
              <a:t>P</a:t>
            </a:r>
            <a:r>
              <a:rPr lang="en-US" sz="3600" b="1" kern="100" dirty="0">
                <a:solidFill>
                  <a:schemeClr val="tx2"/>
                </a:solidFill>
                <a:effectLst/>
                <a:ea typeface="Calibri" panose="020F0502020204030204" pitchFamily="34" charset="0"/>
                <a:cs typeface="Times New Roman" panose="02020603050405020304" pitchFamily="18" charset="0"/>
              </a:rPr>
              <a:t>roject</a:t>
            </a:r>
            <a:endParaRPr lang="en-US" sz="3600" dirty="0">
              <a:solidFill>
                <a:schemeClr val="tx2"/>
              </a:solidFill>
            </a:endParaRPr>
          </a:p>
        </p:txBody>
      </p:sp>
      <p:sp>
        <p:nvSpPr>
          <p:cNvPr id="3" name="Content Placeholder 2">
            <a:extLst>
              <a:ext uri="{FF2B5EF4-FFF2-40B4-BE49-F238E27FC236}">
                <a16:creationId xmlns:a16="http://schemas.microsoft.com/office/drawing/2014/main" id="{616C8BF4-3D62-8466-8E47-52DD6A61E08E}"/>
              </a:ext>
            </a:extLst>
          </p:cNvPr>
          <p:cNvSpPr>
            <a:spLocks noGrp="1"/>
          </p:cNvSpPr>
          <p:nvPr>
            <p:ph idx="1"/>
          </p:nvPr>
        </p:nvSpPr>
        <p:spPr>
          <a:xfrm>
            <a:off x="4027389" y="612711"/>
            <a:ext cx="3110647" cy="562817"/>
          </a:xfrm>
        </p:spPr>
        <p:txBody>
          <a:bodyPr anchor="ctr">
            <a:normAutofit/>
          </a:bodyPr>
          <a:lstStyle/>
          <a:p>
            <a:pPr marL="0" indent="0">
              <a:buNone/>
            </a:pPr>
            <a:r>
              <a:rPr lang="en-US" sz="1800" b="1" dirty="0">
                <a:solidFill>
                  <a:schemeClr val="tx2"/>
                </a:solidFill>
                <a:ea typeface="Calibri" panose="020F0502020204030204" pitchFamily="34" charset="0"/>
                <a:cs typeface="Times New Roman" panose="02020603050405020304" pitchFamily="18" charset="0"/>
              </a:rPr>
              <a:t>Global Superstore </a:t>
            </a:r>
            <a:r>
              <a:rPr lang="en-US" sz="1800" b="1" dirty="0">
                <a:solidFill>
                  <a:schemeClr val="tx2"/>
                </a:solidFill>
                <a:effectLst/>
                <a:ea typeface="Calibri" panose="020F0502020204030204" pitchFamily="34" charset="0"/>
                <a:cs typeface="Times New Roman" panose="02020603050405020304" pitchFamily="18" charset="0"/>
              </a:rPr>
              <a:t>Datasets</a:t>
            </a:r>
            <a:r>
              <a:rPr lang="en-IN" sz="1800" dirty="0">
                <a:solidFill>
                  <a:schemeClr val="tx2"/>
                </a:solidFill>
                <a:effectLst/>
              </a:rPr>
              <a:t> </a:t>
            </a:r>
            <a:endParaRPr lang="en-US" sz="1800" b="1" dirty="0">
              <a:solidFill>
                <a:schemeClr val="tx2"/>
              </a:solidFill>
              <a:effectLst/>
              <a:ea typeface="Calibri" panose="020F0502020204030204" pitchFamily="34" charset="0"/>
              <a:cs typeface="Times New Roman" panose="02020603050405020304" pitchFamily="18" charset="0"/>
            </a:endParaRPr>
          </a:p>
          <a:p>
            <a:pPr marL="0" indent="0">
              <a:spcAft>
                <a:spcPts val="800"/>
              </a:spcAft>
              <a:buNone/>
            </a:pPr>
            <a:endParaRPr lang="en-IN" sz="18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descr="A screenshot of a computer&#10;&#10;Description automatically generated">
            <a:extLst>
              <a:ext uri="{FF2B5EF4-FFF2-40B4-BE49-F238E27FC236}">
                <a16:creationId xmlns:a16="http://schemas.microsoft.com/office/drawing/2014/main" id="{8B9A386F-02C6-0C6A-0BF5-9DE595D7789E}"/>
              </a:ext>
            </a:extLst>
          </p:cNvPr>
          <p:cNvPicPr>
            <a:picLocks noChangeAspect="1"/>
          </p:cNvPicPr>
          <p:nvPr/>
        </p:nvPicPr>
        <p:blipFill rotWithShape="1">
          <a:blip r:embed="rId2"/>
          <a:srcRect l="4270" t="20632" r="27288" b="3465"/>
          <a:stretch/>
        </p:blipFill>
        <p:spPr>
          <a:xfrm>
            <a:off x="531300" y="4167848"/>
            <a:ext cx="5062921" cy="2644912"/>
          </a:xfrm>
          <a:prstGeom prst="rect">
            <a:avLst/>
          </a:prstGeom>
        </p:spPr>
      </p:pic>
      <p:pic>
        <p:nvPicPr>
          <p:cNvPr id="23" name="Picture 22" descr="A screenshot of a computer&#10;&#10;Description automatically generated">
            <a:extLst>
              <a:ext uri="{FF2B5EF4-FFF2-40B4-BE49-F238E27FC236}">
                <a16:creationId xmlns:a16="http://schemas.microsoft.com/office/drawing/2014/main" id="{C1730463-19F2-3F84-16FB-89658104E290}"/>
              </a:ext>
            </a:extLst>
          </p:cNvPr>
          <p:cNvPicPr>
            <a:picLocks noChangeAspect="1"/>
          </p:cNvPicPr>
          <p:nvPr/>
        </p:nvPicPr>
        <p:blipFill rotWithShape="1">
          <a:blip r:embed="rId3"/>
          <a:srcRect l="5840" t="20825" r="26799" b="3370"/>
          <a:stretch/>
        </p:blipFill>
        <p:spPr>
          <a:xfrm>
            <a:off x="7267631" y="4213089"/>
            <a:ext cx="4393069" cy="2644911"/>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D214E710-5E25-AA06-8787-BAF806278E30}"/>
              </a:ext>
            </a:extLst>
          </p:cNvPr>
          <p:cNvPicPr>
            <a:picLocks noChangeAspect="1"/>
          </p:cNvPicPr>
          <p:nvPr/>
        </p:nvPicPr>
        <p:blipFill rotWithShape="1">
          <a:blip r:embed="rId4"/>
          <a:srcRect l="4861" t="22041" r="29091" b="2253"/>
          <a:stretch/>
        </p:blipFill>
        <p:spPr>
          <a:xfrm>
            <a:off x="6984139" y="1416857"/>
            <a:ext cx="4486061" cy="2750991"/>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7C6439AA-E450-0E09-1B87-9618F9075E46}"/>
              </a:ext>
            </a:extLst>
          </p:cNvPr>
          <p:cNvPicPr>
            <a:picLocks noChangeAspect="1"/>
          </p:cNvPicPr>
          <p:nvPr/>
        </p:nvPicPr>
        <p:blipFill rotWithShape="1">
          <a:blip r:embed="rId5"/>
          <a:srcRect l="4993" t="33084" r="26565" b="-7447"/>
          <a:stretch/>
        </p:blipFill>
        <p:spPr>
          <a:xfrm>
            <a:off x="574449" y="1175528"/>
            <a:ext cx="5416633" cy="3133884"/>
          </a:xfrm>
          <a:prstGeom prst="rect">
            <a:avLst/>
          </a:prstGeom>
        </p:spPr>
      </p:pic>
    </p:spTree>
    <p:extLst>
      <p:ext uri="{BB962C8B-B14F-4D97-AF65-F5344CB8AC3E}">
        <p14:creationId xmlns:p14="http://schemas.microsoft.com/office/powerpoint/2010/main" val="3717227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DB42FB-B0E3-04D7-28F9-848001C803DA}"/>
            </a:ext>
          </a:extLst>
        </p:cNvPr>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E879780B-1BEB-1E86-91D1-4548CA565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F6028DD-6356-B42C-BD64-99048F092D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2" name="Group 41">
            <a:extLst>
              <a:ext uri="{FF2B5EF4-FFF2-40B4-BE49-F238E27FC236}">
                <a16:creationId xmlns:a16="http://schemas.microsoft.com/office/drawing/2014/main" id="{97D8B0BB-911A-DE41-F04B-5B09AF469C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33" name="Freeform: Shape 32">
              <a:extLst>
                <a:ext uri="{FF2B5EF4-FFF2-40B4-BE49-F238E27FC236}">
                  <a16:creationId xmlns:a16="http://schemas.microsoft.com/office/drawing/2014/main" id="{FF46B302-80AE-25C0-CA3C-CAD1B7E3E5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33">
              <a:extLst>
                <a:ext uri="{FF2B5EF4-FFF2-40B4-BE49-F238E27FC236}">
                  <a16:creationId xmlns:a16="http://schemas.microsoft.com/office/drawing/2014/main" id="{A8F65F05-402E-A779-89CE-EC41E0D357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59351AC9-159F-B595-9DA2-492C2263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4" name="Freeform: Shape 35">
              <a:extLst>
                <a:ext uri="{FF2B5EF4-FFF2-40B4-BE49-F238E27FC236}">
                  <a16:creationId xmlns:a16="http://schemas.microsoft.com/office/drawing/2014/main" id="{2CF4FCF5-5ADB-E7BD-C505-46FA2359F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2C0C6704-28BC-B70D-8892-15FB7B932498}"/>
              </a:ext>
            </a:extLst>
          </p:cNvPr>
          <p:cNvSpPr>
            <a:spLocks noGrp="1"/>
          </p:cNvSpPr>
          <p:nvPr>
            <p:ph type="title"/>
          </p:nvPr>
        </p:nvSpPr>
        <p:spPr>
          <a:xfrm>
            <a:off x="4029002" y="-484258"/>
            <a:ext cx="4133690" cy="1454051"/>
          </a:xfrm>
        </p:spPr>
        <p:txBody>
          <a:bodyPr>
            <a:normAutofit/>
          </a:bodyPr>
          <a:lstStyle/>
          <a:p>
            <a:r>
              <a:rPr lang="en-US" sz="3600" b="1" kern="100" dirty="0">
                <a:solidFill>
                  <a:schemeClr val="tx2"/>
                </a:solidFill>
                <a:effectLst/>
                <a:ea typeface="Calibri" panose="020F0502020204030204" pitchFamily="34" charset="0"/>
                <a:cs typeface="Times New Roman" panose="02020603050405020304" pitchFamily="18" charset="0"/>
              </a:rPr>
              <a:t>Power BI </a:t>
            </a:r>
            <a:r>
              <a:rPr lang="en-US" sz="3600" b="1" kern="100" dirty="0">
                <a:solidFill>
                  <a:schemeClr val="tx2"/>
                </a:solidFill>
                <a:ea typeface="Calibri" panose="020F0502020204030204" pitchFamily="34" charset="0"/>
                <a:cs typeface="Times New Roman" panose="02020603050405020304" pitchFamily="18" charset="0"/>
              </a:rPr>
              <a:t>P</a:t>
            </a:r>
            <a:r>
              <a:rPr lang="en-US" sz="3600" b="1" kern="100" dirty="0">
                <a:solidFill>
                  <a:schemeClr val="tx2"/>
                </a:solidFill>
                <a:effectLst/>
                <a:ea typeface="Calibri" panose="020F0502020204030204" pitchFamily="34" charset="0"/>
                <a:cs typeface="Times New Roman" panose="02020603050405020304" pitchFamily="18" charset="0"/>
              </a:rPr>
              <a:t>roject</a:t>
            </a:r>
            <a:endParaRPr lang="en-US" sz="3600" dirty="0">
              <a:solidFill>
                <a:schemeClr val="tx2"/>
              </a:solidFill>
            </a:endParaRPr>
          </a:p>
        </p:txBody>
      </p:sp>
      <p:sp>
        <p:nvSpPr>
          <p:cNvPr id="3" name="Content Placeholder 2">
            <a:extLst>
              <a:ext uri="{FF2B5EF4-FFF2-40B4-BE49-F238E27FC236}">
                <a16:creationId xmlns:a16="http://schemas.microsoft.com/office/drawing/2014/main" id="{C8AE4B4E-3412-8BBD-8464-46830F98575F}"/>
              </a:ext>
            </a:extLst>
          </p:cNvPr>
          <p:cNvSpPr>
            <a:spLocks noGrp="1"/>
          </p:cNvSpPr>
          <p:nvPr>
            <p:ph idx="1"/>
          </p:nvPr>
        </p:nvSpPr>
        <p:spPr>
          <a:xfrm>
            <a:off x="4027389" y="612711"/>
            <a:ext cx="3110647" cy="562817"/>
          </a:xfrm>
        </p:spPr>
        <p:txBody>
          <a:bodyPr anchor="ctr">
            <a:normAutofit/>
          </a:bodyPr>
          <a:lstStyle/>
          <a:p>
            <a:pPr marL="0" indent="0">
              <a:buNone/>
            </a:pPr>
            <a:r>
              <a:rPr lang="en-US" sz="1800" b="1" dirty="0">
                <a:solidFill>
                  <a:schemeClr val="tx2"/>
                </a:solidFill>
                <a:ea typeface="Calibri" panose="020F0502020204030204" pitchFamily="34" charset="0"/>
                <a:cs typeface="Times New Roman" panose="02020603050405020304" pitchFamily="18" charset="0"/>
              </a:rPr>
              <a:t>Global Superstore </a:t>
            </a:r>
            <a:r>
              <a:rPr lang="en-US" sz="1800" b="1" dirty="0">
                <a:solidFill>
                  <a:schemeClr val="tx2"/>
                </a:solidFill>
                <a:effectLst/>
                <a:ea typeface="Calibri" panose="020F0502020204030204" pitchFamily="34" charset="0"/>
                <a:cs typeface="Times New Roman" panose="02020603050405020304" pitchFamily="18" charset="0"/>
              </a:rPr>
              <a:t>Datasets</a:t>
            </a:r>
            <a:r>
              <a:rPr lang="en-IN" sz="1800" dirty="0">
                <a:solidFill>
                  <a:schemeClr val="tx2"/>
                </a:solidFill>
                <a:effectLst/>
              </a:rPr>
              <a:t> </a:t>
            </a:r>
            <a:endParaRPr lang="en-US" sz="1800" b="1" dirty="0">
              <a:solidFill>
                <a:schemeClr val="tx2"/>
              </a:solidFill>
              <a:effectLst/>
              <a:ea typeface="Calibri" panose="020F0502020204030204" pitchFamily="34" charset="0"/>
              <a:cs typeface="Times New Roman" panose="02020603050405020304" pitchFamily="18" charset="0"/>
            </a:endParaRPr>
          </a:p>
          <a:p>
            <a:pPr marL="0" indent="0">
              <a:spcAft>
                <a:spcPts val="800"/>
              </a:spcAft>
              <a:buNone/>
            </a:pPr>
            <a:endParaRPr lang="en-IN" sz="18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A screenshot of a computer dashboard&#10;&#10;Description automatically generated">
            <a:extLst>
              <a:ext uri="{FF2B5EF4-FFF2-40B4-BE49-F238E27FC236}">
                <a16:creationId xmlns:a16="http://schemas.microsoft.com/office/drawing/2014/main" id="{E7FAB5A0-6F70-B634-A395-8E64516C5165}"/>
              </a:ext>
            </a:extLst>
          </p:cNvPr>
          <p:cNvPicPr>
            <a:picLocks noChangeAspect="1"/>
          </p:cNvPicPr>
          <p:nvPr/>
        </p:nvPicPr>
        <p:blipFill>
          <a:blip r:embed="rId2"/>
          <a:stretch>
            <a:fillRect/>
          </a:stretch>
        </p:blipFill>
        <p:spPr>
          <a:xfrm>
            <a:off x="643134" y="986350"/>
            <a:ext cx="4735288" cy="2817285"/>
          </a:xfrm>
          <a:prstGeom prst="rect">
            <a:avLst/>
          </a:prstGeom>
        </p:spPr>
      </p:pic>
      <p:pic>
        <p:nvPicPr>
          <p:cNvPr id="9" name="Picture 8" descr="A screenshot of a computer dashboard&#10;&#10;Description automatically generated">
            <a:extLst>
              <a:ext uri="{FF2B5EF4-FFF2-40B4-BE49-F238E27FC236}">
                <a16:creationId xmlns:a16="http://schemas.microsoft.com/office/drawing/2014/main" id="{FA3C6C39-A18A-012D-820B-166A5F0BF0FF}"/>
              </a:ext>
            </a:extLst>
          </p:cNvPr>
          <p:cNvPicPr>
            <a:picLocks noChangeAspect="1"/>
          </p:cNvPicPr>
          <p:nvPr/>
        </p:nvPicPr>
        <p:blipFill>
          <a:blip r:embed="rId3"/>
          <a:srcRect t="5591"/>
          <a:stretch/>
        </p:blipFill>
        <p:spPr>
          <a:xfrm>
            <a:off x="6706201" y="946912"/>
            <a:ext cx="4672552" cy="2856724"/>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99171E1E-9436-3133-F535-199CD189D2B0}"/>
              </a:ext>
            </a:extLst>
          </p:cNvPr>
          <p:cNvPicPr>
            <a:picLocks noChangeAspect="1"/>
          </p:cNvPicPr>
          <p:nvPr/>
        </p:nvPicPr>
        <p:blipFill>
          <a:blip r:embed="rId4"/>
          <a:stretch>
            <a:fillRect/>
          </a:stretch>
        </p:blipFill>
        <p:spPr>
          <a:xfrm>
            <a:off x="437867" y="3868112"/>
            <a:ext cx="4985936" cy="3006445"/>
          </a:xfrm>
          <a:prstGeom prst="rect">
            <a:avLst/>
          </a:prstGeom>
        </p:spPr>
      </p:pic>
      <p:pic>
        <p:nvPicPr>
          <p:cNvPr id="14" name="Picture 13" descr="A screenshot of a pink box with numbers&#10;&#10;Description automatically generated">
            <a:extLst>
              <a:ext uri="{FF2B5EF4-FFF2-40B4-BE49-F238E27FC236}">
                <a16:creationId xmlns:a16="http://schemas.microsoft.com/office/drawing/2014/main" id="{8AFEFEB4-E891-EEF7-1BE5-1C2693AD2373}"/>
              </a:ext>
            </a:extLst>
          </p:cNvPr>
          <p:cNvPicPr>
            <a:picLocks noChangeAspect="1"/>
          </p:cNvPicPr>
          <p:nvPr/>
        </p:nvPicPr>
        <p:blipFill>
          <a:blip r:embed="rId5"/>
          <a:stretch>
            <a:fillRect/>
          </a:stretch>
        </p:blipFill>
        <p:spPr>
          <a:xfrm>
            <a:off x="8026400" y="4271154"/>
            <a:ext cx="3224194" cy="2383764"/>
          </a:xfrm>
          <a:prstGeom prst="rect">
            <a:avLst/>
          </a:prstGeom>
        </p:spPr>
      </p:pic>
    </p:spTree>
    <p:extLst>
      <p:ext uri="{BB962C8B-B14F-4D97-AF65-F5344CB8AC3E}">
        <p14:creationId xmlns:p14="http://schemas.microsoft.com/office/powerpoint/2010/main" val="4115654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213</TotalTime>
  <Words>613</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Calibri</vt:lpstr>
      <vt:lpstr>Symbol</vt:lpstr>
      <vt:lpstr>Office Theme</vt:lpstr>
      <vt:lpstr>Project Presentation</vt:lpstr>
      <vt:lpstr>Python Project</vt:lpstr>
      <vt:lpstr>Python Project</vt:lpstr>
      <vt:lpstr>Python Project</vt:lpstr>
      <vt:lpstr>Machine Learning Project</vt:lpstr>
      <vt:lpstr>Machine Learning Project</vt:lpstr>
      <vt:lpstr>Machine Learning Project</vt:lpstr>
      <vt:lpstr>Power BI Project</vt:lpstr>
      <vt:lpstr>Power BI 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N3606</dc:creator>
  <cp:lastModifiedBy>SARASWATHY S</cp:lastModifiedBy>
  <cp:revision>6</cp:revision>
  <dcterms:created xsi:type="dcterms:W3CDTF">2024-12-22T21:56:48Z</dcterms:created>
  <dcterms:modified xsi:type="dcterms:W3CDTF">2024-12-23T13:54:31Z</dcterms:modified>
</cp:coreProperties>
</file>