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3910-0028-6EB2-6E28-D86204FD1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9BCF6-04A8-E43C-7CDF-243BD8A74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EEEFD-BBDA-E179-8BC5-16C02FB1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B2BA-05BA-4A9E-B800-90A21D47D5EC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67771-EEAB-CD09-2A24-872CB99A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650D3-CF6A-83BF-B88E-E83F21E3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60B9-5382-4541-90B2-41E6418C9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B818-732C-B0FD-B63A-A07E9BDA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68A0-CD1C-2516-68B7-AE262217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0BC2D-0D43-180C-FE0B-124E156B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B2BA-05BA-4A9E-B800-90A21D47D5EC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5E3CF-8B57-A682-398F-DCB8C8F3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217C3-BAC6-4486-B6D6-7FACFA2D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60B9-5382-4541-90B2-41E6418C9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98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045E2-0063-A48D-907F-9DD73354B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86F36-2D7D-7390-8988-9BA0A4B8C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F9C76-3020-CF95-11E0-5E7739D4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B2BA-05BA-4A9E-B800-90A21D47D5EC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4F55D-D8FF-FC31-0231-8BF5AA44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5FBDB-8073-853D-BEE0-0FBEB32F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60B9-5382-4541-90B2-41E6418C9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1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0BF3-9F05-F9DF-4BF5-2E29C46D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398D-7CE6-B094-2ADE-7B44B6337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7A05C-76BD-E2B0-32B4-A5DACC11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B2BA-05BA-4A9E-B800-90A21D47D5EC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0914-46BA-6EEF-F55D-41E44CFF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110FE-3FF7-915F-11B5-96B757AE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60B9-5382-4541-90B2-41E6418C9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49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F391-215A-5BE2-776C-A030A1DB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68D47-D29F-60BB-D257-19D6F508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1DD04-BC9B-9172-4D34-A895D7DC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B2BA-05BA-4A9E-B800-90A21D47D5EC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725FE-B361-15EC-3809-A29FAE35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A8229-C5E5-9C10-40D0-12E4E9A4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60B9-5382-4541-90B2-41E6418C9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77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01F1A-B9C4-F63E-59EF-6ED54F5F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ACC58-0CCC-4D95-5013-6FC72DCAD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F6DAC-6AAB-396C-1A88-0B7B03AAE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87E50-5A69-2443-067B-EEF01857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B2BA-05BA-4A9E-B800-90A21D47D5EC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1EA79-5A86-933C-4197-5620FF51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AFE54-A2AD-FBE9-C235-CE16F0DE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60B9-5382-4541-90B2-41E6418C9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16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22BF-2F94-3B03-4481-30CF47DE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C3164-56E7-FD25-A2B6-8EBD1B702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CECD2-20DE-535F-35BB-F39DA2756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12D0C-9EBE-74EE-8BC5-272C02314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A57CD-A461-69A2-BABF-FC4216BB2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0FF6C-DCFB-612C-853C-BE385296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B2BA-05BA-4A9E-B800-90A21D47D5EC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F6C1C-8D0E-93E3-1CAC-0D9498C9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F727E-612E-6057-6437-729920DE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60B9-5382-4541-90B2-41E6418C9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9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43EB-6C38-03CB-403B-0FD9B4CE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6DD5D-3E99-3D49-3DD4-A7542F50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B2BA-05BA-4A9E-B800-90A21D47D5EC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6D8DC-7678-92D2-E0B9-662D8E35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C0384-7705-1270-C4BF-A6F7A018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60B9-5382-4541-90B2-41E6418C9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00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5643F-E009-9670-A3EF-C184D522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B2BA-05BA-4A9E-B800-90A21D47D5EC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4D89C-709F-2C36-A18C-3AFB5B75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616EE-A77D-9602-3BC0-C731A593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60B9-5382-4541-90B2-41E6418C9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52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D797-A52C-8426-33F2-187B9AEF1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3257-6F42-0445-05B0-E7FED192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2067B-1B56-F756-7B9F-A979B8B58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A07C8-FA84-4A8D-BE4C-97BC69E0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B2BA-05BA-4A9E-B800-90A21D47D5EC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08FDC-041C-A8CA-91DD-A72F9E67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13B2B-5ED1-607B-5FA8-49F6C664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60B9-5382-4541-90B2-41E6418C9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92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59FB-1AB5-02F0-D480-B99273DA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7CC50-BB52-4AD3-B80A-9052B430B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EC194-309F-05B1-3828-CE0C89E7D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14A7A-BF9B-CE91-54B4-7014C22D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B2BA-05BA-4A9E-B800-90A21D47D5EC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C97F8-0DDA-6917-A91B-B0DF8566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C1F9C-353E-98AC-9D0F-89C9D241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560B9-5382-4541-90B2-41E6418C9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45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4C9FD-AA36-8CB4-9799-61459055F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F8454-28B7-CFD7-203B-E93EAB0BB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8D95F-E80C-073D-5930-D9638F0CB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B2BA-05BA-4A9E-B800-90A21D47D5EC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FE48A-5F7A-ACD7-F8F8-5963F3E08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8B1EC-E05B-8A31-665E-9CC362F4A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560B9-5382-4541-90B2-41E6418C9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52001B-3C44-69EC-F2BD-C1369D330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293163"/>
            <a:ext cx="11518232" cy="6564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27B749-AB0C-F5E4-B11C-DDA8F4051C89}"/>
              </a:ext>
            </a:extLst>
          </p:cNvPr>
          <p:cNvSpPr txBox="1"/>
          <p:nvPr/>
        </p:nvSpPr>
        <p:spPr>
          <a:xfrm>
            <a:off x="5461306" y="2665099"/>
            <a:ext cx="5158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     {{</a:t>
            </a:r>
            <a:r>
              <a:rPr lang="en-IN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Full Name</a:t>
            </a:r>
            <a:r>
              <a:rPr lang="en-IN" sz="3200" dirty="0"/>
              <a:t>}}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94881-AD05-43BE-5462-1094255B2C11}"/>
              </a:ext>
            </a:extLst>
          </p:cNvPr>
          <p:cNvSpPr txBox="1"/>
          <p:nvPr/>
        </p:nvSpPr>
        <p:spPr>
          <a:xfrm flipH="1">
            <a:off x="3597441" y="4052083"/>
            <a:ext cx="597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    </a:t>
            </a:r>
            <a:r>
              <a:rPr lang="en-IN" sz="2400" dirty="0"/>
              <a:t>{{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organization</a:t>
            </a:r>
            <a:r>
              <a:rPr lang="en-IN" sz="2400" dirty="0"/>
              <a:t>}}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540D8E-675C-E57A-75A8-BCB3CD8654B8}"/>
              </a:ext>
            </a:extLst>
          </p:cNvPr>
          <p:cNvSpPr txBox="1"/>
          <p:nvPr/>
        </p:nvSpPr>
        <p:spPr>
          <a:xfrm>
            <a:off x="6075689" y="3395121"/>
            <a:ext cx="2157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</a:t>
            </a:r>
            <a:r>
              <a:rPr lang="en-IN" sz="2400" dirty="0"/>
              <a:t>{{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IN" sz="2400" dirty="0"/>
              <a:t>}}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999A5-D8A9-6218-6630-566D37C5832E}"/>
              </a:ext>
            </a:extLst>
          </p:cNvPr>
          <p:cNvSpPr txBox="1"/>
          <p:nvPr/>
        </p:nvSpPr>
        <p:spPr>
          <a:xfrm flipH="1">
            <a:off x="3751445" y="5061285"/>
            <a:ext cx="18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{{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IN" dirty="0"/>
              <a:t>}}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5FD06-55B4-886A-F913-087D23760A29}"/>
              </a:ext>
            </a:extLst>
          </p:cNvPr>
          <p:cNvSpPr txBox="1"/>
          <p:nvPr/>
        </p:nvSpPr>
        <p:spPr>
          <a:xfrm>
            <a:off x="8141373" y="3456676"/>
            <a:ext cx="3224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{{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Event Type</a:t>
            </a:r>
            <a:r>
              <a:rPr lang="en-IN" sz="2400" dirty="0"/>
              <a:t>}}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6E2FB3-F813-9195-A4AE-D89542F9A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036" y="4643701"/>
            <a:ext cx="1781650" cy="11773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1D9EB9-6820-A10D-E07B-DD78E57D6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370" y="5101754"/>
            <a:ext cx="657725" cy="6577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19B1A8-9580-BC7A-E4D6-DD4EA3EDE4D4}"/>
              </a:ext>
            </a:extLst>
          </p:cNvPr>
          <p:cNvSpPr txBox="1"/>
          <p:nvPr/>
        </p:nvSpPr>
        <p:spPr>
          <a:xfrm flipH="1">
            <a:off x="3344776" y="3456676"/>
            <a:ext cx="297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To Certify Completion Of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2926C1-7992-3765-3089-5BD2A9A21727}"/>
              </a:ext>
            </a:extLst>
          </p:cNvPr>
          <p:cNvSpPr txBox="1"/>
          <p:nvPr/>
        </p:nvSpPr>
        <p:spPr>
          <a:xfrm flipH="1">
            <a:off x="4071257" y="2665099"/>
            <a:ext cx="1390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Mr/Ms</a:t>
            </a:r>
          </a:p>
        </p:txBody>
      </p:sp>
    </p:spTree>
    <p:extLst>
      <p:ext uri="{BB962C8B-B14F-4D97-AF65-F5344CB8AC3E}">
        <p14:creationId xmlns:p14="http://schemas.microsoft.com/office/powerpoint/2010/main" val="293178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sachu r</dc:creator>
  <cp:lastModifiedBy>sachu r</cp:lastModifiedBy>
  <cp:revision>6</cp:revision>
  <dcterms:created xsi:type="dcterms:W3CDTF">2022-05-19T02:38:16Z</dcterms:created>
  <dcterms:modified xsi:type="dcterms:W3CDTF">2022-05-19T07:36:05Z</dcterms:modified>
</cp:coreProperties>
</file>