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[abi project.xlsx]Sheet1!PivotTable2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4071E-2"/>
          <c:y val="8.5420365932519823E-2"/>
          <c:w val="0.81797236883851054"/>
          <c:h val="0.80837338810909509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axId val="78221312"/>
        <c:axId val="78222848"/>
      </c:barChart>
      <c:catAx>
        <c:axId val="78221312"/>
        <c:scaling>
          <c:orientation val="minMax"/>
        </c:scaling>
        <c:axPos val="b"/>
        <c:tickLblPos val="nextTo"/>
        <c:crossAx val="78222848"/>
        <c:crosses val="autoZero"/>
        <c:auto val="1"/>
        <c:lblAlgn val="ctr"/>
        <c:lblOffset val="100"/>
      </c:catAx>
      <c:valAx>
        <c:axId val="78222848"/>
        <c:scaling>
          <c:orientation val="minMax"/>
        </c:scaling>
        <c:axPos val="l"/>
        <c:majorGridlines/>
        <c:numFmt formatCode="General" sourceLinked="1"/>
        <c:tickLblPos val="nextTo"/>
        <c:crossAx val="7822131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NAME:SARASWATHI.V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smtClean="0"/>
              <a:t>: </a:t>
            </a:r>
            <a:r>
              <a:rPr lang="en-US" sz="2400" smtClean="0"/>
              <a:t>312204158 </a:t>
            </a:r>
            <a:r>
              <a:rPr lang="en-US" sz="2400" dirty="0" smtClean="0"/>
              <a:t>(asunm187312204158)</a:t>
            </a:r>
            <a:endParaRPr lang="en-US" sz="2400" dirty="0"/>
          </a:p>
          <a:p>
            <a:r>
              <a:rPr lang="en-US" sz="2400" dirty="0" smtClean="0"/>
              <a:t>DEPARTMENT:BCOM COMPUTER APPLICATION</a:t>
            </a:r>
            <a:endParaRPr lang="en-US" sz="2400" dirty="0"/>
          </a:p>
          <a:p>
            <a:r>
              <a:rPr lang="en-US" sz="2400" dirty="0" smtClean="0"/>
              <a:t>COLLEGE: SRI RAM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collection </a:t>
            </a:r>
          </a:p>
          <a:p>
            <a:r>
              <a:rPr lang="en-US" dirty="0" smtClean="0"/>
              <a:t>*KAGGLE _ download</a:t>
            </a:r>
          </a:p>
          <a:p>
            <a:r>
              <a:rPr lang="en-US" dirty="0" smtClean="0"/>
              <a:t>*EDUNET _ download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Features collection</a:t>
            </a:r>
          </a:p>
          <a:p>
            <a:r>
              <a:rPr lang="en-US" dirty="0" smtClean="0"/>
              <a:t>*identify the feature in excel</a:t>
            </a:r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</a:p>
          <a:p>
            <a:r>
              <a:rPr lang="en-US" dirty="0" smtClean="0"/>
              <a:t>*missing value _ identifying excel</a:t>
            </a:r>
          </a:p>
          <a:p>
            <a:r>
              <a:rPr lang="en-US" dirty="0" smtClean="0"/>
              <a:t>*missing value _ filter out by COLOUR</a:t>
            </a:r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</a:p>
          <a:p>
            <a:r>
              <a:rPr lang="en-US" dirty="0" smtClean="0"/>
              <a:t>*formula using _ high &amp; low</a:t>
            </a:r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</a:p>
          <a:p>
            <a:r>
              <a:rPr lang="en-US" dirty="0" smtClean="0"/>
              <a:t>*summarized   &amp;  visualized </a:t>
            </a:r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1595021"/>
            <a:ext cx="533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1447801"/>
            <a:ext cx="6172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 smtClean="0"/>
              <a:t>* Develop a performance metrics framework to measure employee productivity, quality, and growth</a:t>
            </a:r>
          </a:p>
          <a:p>
            <a:r>
              <a:rPr lang="en-US" sz="2000" dirty="0" smtClean="0"/>
              <a:t>*Analyze key drivers of employee performance, including training, engagement, demographics, and more</a:t>
            </a:r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9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6401" y="2133600"/>
            <a:ext cx="2133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1.Employee</a:t>
            </a:r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*Conditional formatting -missing </a:t>
            </a:r>
          </a:p>
          <a:p>
            <a:r>
              <a:rPr lang="en-US" sz="3600" dirty="0" smtClean="0"/>
              <a:t>*Filter- remove </a:t>
            </a:r>
          </a:p>
          <a:p>
            <a:r>
              <a:rPr lang="en-US" sz="3600" dirty="0" smtClean="0"/>
              <a:t>*Formula -performance level</a:t>
            </a:r>
          </a:p>
          <a:p>
            <a:r>
              <a:rPr lang="en-US" sz="3600" dirty="0" smtClean="0"/>
              <a:t>*Pivot table-summary</a:t>
            </a:r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Employee data set -download by KAGGLE</a:t>
            </a:r>
          </a:p>
          <a:p>
            <a:r>
              <a:rPr lang="en-US" sz="4400" dirty="0" smtClean="0"/>
              <a:t>26 features -9 features taken </a:t>
            </a:r>
          </a:p>
          <a:p>
            <a:r>
              <a:rPr lang="en-US" sz="4400" dirty="0" smtClean="0"/>
              <a:t>employee id ,numerical value , first name ,last name -text, </a:t>
            </a:r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459</Words>
  <Application>Microsoft Office PowerPoint</Application>
  <PresentationFormat>Custom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72</cp:revision>
  <dcterms:created xsi:type="dcterms:W3CDTF">2024-03-29T15:07:22Z</dcterms:created>
  <dcterms:modified xsi:type="dcterms:W3CDTF">2024-09-06T09:25:01Z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