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CF81F3-E80D-4D1D-A0C3-6FA704D83F1D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0BACC5-CD72-4EC2-AA47-2846D5827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0574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 Generation Automation Architecture for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Smart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2438400"/>
            <a:ext cx="7498080" cy="3810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-M.SAI CHAND(14006110)</a:t>
            </a:r>
          </a:p>
          <a:p>
            <a:pPr>
              <a:buNone/>
            </a:pPr>
            <a:r>
              <a:rPr lang="en-US" dirty="0" smtClean="0"/>
              <a:t>                    -B.SIDARATH   (14006128)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Abstract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DC Nano Grids for Smart Homes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Advantages of DC over AC in building Applications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Power Architecture of DC smart home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Coding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Conclusion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DC nanogrids for residential use are gaining research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interest as an effective solution to integrate several types of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distributed renewable energy resources, energy storage, and DC loads. This paper proposes a novel three-layer automation architecture for the DC nanogrid of future DC “smart” homes . The bottom layer, i.e. the converter level control, is fully decentralized and allows plug &amp; play functionality, without the need for horizontal communication. The middle layer optimizes the usage of energy resources and storage as well as thermal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devices based on a Multi-Agent System. The top layer is the user interface and the communication port to the Energy Network Operator, to enable smart grid capabilities , such as demand side management, demand response, and grid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electronics is not only the power interface   to renewable energy resources, but also is currently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opening opportunities for safe, efficient, and reliable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generation, transmission, distribution, and consumption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mainly based on DC technology.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monitor and control the renewable energy resources and storage systems in a DC nanogrid, an automation architecture, supported by information and communication technologies, must be designed. The automation architecture must also be able to monitor and control the building's heating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Nano Grids for Smart Homes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6888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considering the fact that most of the electrical appliances as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LED light, computers and variable-speed electrical drives, and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PV generation and storage, need DC, the design of a fully electrical home based on a low voltage DC nanogrid seems to be a very attractive solution.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the Passive  House  and the new German Energy         Saving Regulation, these buildings have a very low heating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energy demand between 15 and 25 kWh/m² of net living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space. In these cases, the energy balance of individual room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reacts immediately on internal heat sources or external solar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radiation.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 of DC over AC in building Applications 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DC systems, in principle, offer higher efficiency, higher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flexibility and lower component cost compared with AC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counterpart. The structure of the power system of a house with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 and with DC distribution is shown in Fig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conventional AC home, a rectification stage (marked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red) is usually required to convert AC to DC for each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load, which is usually relatively bulky, costly, less efficient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complex to control. Moreover, to feed various loads,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DC voltage needs to be further stepped down for DC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loads or converted to adjustable AC voltage for AC loads.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DC system the rectification stage is not required.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862" y="2052637"/>
            <a:ext cx="6981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75202" y="533400"/>
            <a:ext cx="5425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Architecture of DC smart home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CONCLUSION: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WE ARE THRIVING TO DEVELOP A AUTOMATIC SYSTEM WHICH COULD AUTOMIZE DC SMART HOMES WITH PLUG AND PLAY FUNCTIONALITY.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532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Slide 1</vt:lpstr>
      <vt:lpstr>Slide 2</vt:lpstr>
      <vt:lpstr>Slide 3</vt:lpstr>
      <vt:lpstr>Slide 4</vt:lpstr>
      <vt:lpstr>DC Nano Grids for Smart Homes </vt:lpstr>
      <vt:lpstr>Advantages of DC over AC in building Applications : 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 Sarat Sidharth</dc:creator>
  <cp:lastModifiedBy>Raj Sarat Sidharth</cp:lastModifiedBy>
  <cp:revision>21</cp:revision>
  <dcterms:created xsi:type="dcterms:W3CDTF">2017-03-06T10:07:57Z</dcterms:created>
  <dcterms:modified xsi:type="dcterms:W3CDTF">2017-03-13T10:03:51Z</dcterms:modified>
</cp:coreProperties>
</file>