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FB49FE4-0A74-A647-AB62-C3DB00A6688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088D06-6871-6B4A-B438-9F7A235CA2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ASE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Fettle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8713" y="4753429"/>
            <a:ext cx="4521201" cy="186871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Saketh Garuda (Class id:25)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Sarat Mudunuri (Class id:52)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Sreelakshmi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Nandanamudi (Class id:60)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/>
              </a:rPr>
              <a:t>Sowmya Yalamanchili (Class id:91)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990600"/>
          </a:xfrm>
        </p:spPr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05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Application allows users to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Communicate with doctor using chat service.</a:t>
            </a:r>
          </a:p>
          <a:p>
            <a:r>
              <a:rPr lang="en-US" sz="2800" dirty="0" smtClean="0"/>
              <a:t>Book an appointment with the respective doctor.</a:t>
            </a:r>
          </a:p>
          <a:p>
            <a:r>
              <a:rPr lang="en-US" sz="2800" dirty="0" smtClean="0"/>
              <a:t>Search for nearby emergency with ease.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74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5252" r="5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07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6" name="Content Placeholder 5" descr="nodejs-new-pantone-bl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" b="5112"/>
          <a:stretch>
            <a:fillRect/>
          </a:stretch>
        </p:blipFill>
        <p:spPr>
          <a:xfrm>
            <a:off x="1563914" y="1981200"/>
            <a:ext cx="2665537" cy="1465943"/>
          </a:xfrm>
        </p:spPr>
      </p:pic>
      <p:pic>
        <p:nvPicPr>
          <p:cNvPr id="7" name="Picture 6" descr="mongodb-logo-rgb-j6w271g1x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5125817"/>
            <a:ext cx="4329710" cy="1142952"/>
          </a:xfrm>
          <a:prstGeom prst="rect">
            <a:avLst/>
          </a:prstGeom>
        </p:spPr>
      </p:pic>
      <p:pic>
        <p:nvPicPr>
          <p:cNvPr id="8" name="Picture 7" descr="Angular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14" y="1723571"/>
            <a:ext cx="3574142" cy="2144485"/>
          </a:xfrm>
          <a:prstGeom prst="rect">
            <a:avLst/>
          </a:prstGeom>
        </p:spPr>
      </p:pic>
      <p:pic>
        <p:nvPicPr>
          <p:cNvPr id="9" name="Picture 8" descr="html5-defeats-adobe-flas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7" y="4254912"/>
            <a:ext cx="4027714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can create account and login.</a:t>
            </a:r>
          </a:p>
          <a:p>
            <a:r>
              <a:rPr lang="en-US" dirty="0" smtClean="0"/>
              <a:t>Google login using </a:t>
            </a:r>
            <a:r>
              <a:rPr lang="en-US" dirty="0" err="1" smtClean="0"/>
              <a:t>oAuth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Chat with doctor using Speech to text API.</a:t>
            </a:r>
          </a:p>
          <a:p>
            <a:r>
              <a:rPr lang="en-US" dirty="0" smtClean="0"/>
              <a:t>A confirmation mail is sent to the doctor about the appointment.</a:t>
            </a:r>
          </a:p>
          <a:p>
            <a:r>
              <a:rPr lang="en-US" dirty="0" smtClean="0"/>
              <a:t>Check for nearby emergency stores.</a:t>
            </a:r>
          </a:p>
          <a:p>
            <a:r>
              <a:rPr lang="en-US" smtClean="0"/>
              <a:t>Patient </a:t>
            </a:r>
            <a:r>
              <a:rPr lang="en-US" smtClean="0"/>
              <a:t>Health details </a:t>
            </a:r>
            <a:r>
              <a:rPr lang="en-US" dirty="0" smtClean="0"/>
              <a:t>can be viewed by doctor.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Video Link: </a:t>
            </a: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/q6T6_80xi3U</a:t>
            </a:r>
          </a:p>
        </p:txBody>
      </p:sp>
    </p:spTree>
    <p:extLst>
      <p:ext uri="{BB962C8B-B14F-4D97-AF65-F5344CB8AC3E}">
        <p14:creationId xmlns:p14="http://schemas.microsoft.com/office/powerpoint/2010/main" val="47064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47</TotalTime>
  <Words>113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ASE Project Fettle Up</vt:lpstr>
      <vt:lpstr>Significance</vt:lpstr>
      <vt:lpstr>Architecture Diagram</vt:lpstr>
      <vt:lpstr>Technologies Used</vt:lpstr>
      <vt:lpstr>Application Features</vt:lpstr>
    </vt:vector>
  </TitlesOfParts>
  <Company>Gsk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Project</dc:title>
  <dc:creator>Saketh Garuda</dc:creator>
  <cp:lastModifiedBy>Mudunuri, Sri Sai Sarat Chandra Varma (UMKC-Student)</cp:lastModifiedBy>
  <cp:revision>13</cp:revision>
  <dcterms:created xsi:type="dcterms:W3CDTF">2017-05-01T15:51:04Z</dcterms:created>
  <dcterms:modified xsi:type="dcterms:W3CDTF">2017-05-02T02:41:13Z</dcterms:modified>
</cp:coreProperties>
</file>