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67" r:id="rId2"/>
    <p:sldId id="257" r:id="rId3"/>
    <p:sldId id="268" r:id="rId4"/>
    <p:sldId id="258" r:id="rId5"/>
    <p:sldId id="259" r:id="rId6"/>
    <p:sldId id="260" r:id="rId7"/>
    <p:sldId id="265" r:id="rId8"/>
    <p:sldId id="261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6729B-DF05-4066-9A70-0B9DD68C4AB6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ADF35C31-9EB0-4CCF-9677-FCFF181448DF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User interaction with the data base.</a:t>
          </a:r>
        </a:p>
      </dgm:t>
    </dgm:pt>
    <dgm:pt modelId="{F5AECAE2-44B2-4C1C-9DE9-A0FC7E35E255}" type="parTrans" cxnId="{784A47D6-F3A5-4BA7-BD2E-0C805CD1FC7C}">
      <dgm:prSet/>
      <dgm:spPr/>
      <dgm:t>
        <a:bodyPr/>
        <a:lstStyle/>
        <a:p>
          <a:endParaRPr lang="en-US"/>
        </a:p>
      </dgm:t>
    </dgm:pt>
    <dgm:pt modelId="{1DE54087-B3CA-49ED-8C71-A2A9C17AD835}" type="sibTrans" cxnId="{784A47D6-F3A5-4BA7-BD2E-0C805CD1FC7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91B1193-12E7-49AD-8BB7-F0A1D78067C3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previously searched answers.</a:t>
          </a:r>
        </a:p>
      </dgm:t>
    </dgm:pt>
    <dgm:pt modelId="{AA324F2A-2A4F-4C77-9BDF-BF0972B419B9}" type="parTrans" cxnId="{7B2C75D6-6A29-463E-B372-2006A4146C70}">
      <dgm:prSet/>
      <dgm:spPr/>
      <dgm:t>
        <a:bodyPr/>
        <a:lstStyle/>
        <a:p>
          <a:endParaRPr lang="en-US"/>
        </a:p>
      </dgm:t>
    </dgm:pt>
    <dgm:pt modelId="{02F5115F-2738-48B2-B20B-CDC34D57BDEA}" type="sibTrans" cxnId="{7B2C75D6-6A29-463E-B372-2006A4146C7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A78371C-A610-4A7A-847E-7459E3D586DA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Sentiment analysis for understanding user’s choice.</a:t>
          </a:r>
        </a:p>
      </dgm:t>
    </dgm:pt>
    <dgm:pt modelId="{485E7D9B-73F0-47D3-B7A8-83C3F4BFEA12}" type="parTrans" cxnId="{50D08184-C41C-4EA0-ABDE-4B38C7AB85EE}">
      <dgm:prSet/>
      <dgm:spPr/>
      <dgm:t>
        <a:bodyPr/>
        <a:lstStyle/>
        <a:p>
          <a:endParaRPr lang="en-US"/>
        </a:p>
      </dgm:t>
    </dgm:pt>
    <dgm:pt modelId="{AE4DDA69-1CF3-4237-894A-28C144C94D03}" type="sibTrans" cxnId="{50D08184-C41C-4EA0-ABDE-4B38C7AB85E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FC73005-185A-46EB-A513-A0DF222EF4D6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Proper usage of linguistic resources.</a:t>
          </a:r>
        </a:p>
      </dgm:t>
    </dgm:pt>
    <dgm:pt modelId="{01A387B2-B6F2-4FBD-A0EA-2CF6B7E79A72}" type="parTrans" cxnId="{3F164EB4-F0FC-488B-97CC-C28E349AE9B0}">
      <dgm:prSet/>
      <dgm:spPr/>
      <dgm:t>
        <a:bodyPr/>
        <a:lstStyle/>
        <a:p>
          <a:endParaRPr lang="en-US"/>
        </a:p>
      </dgm:t>
    </dgm:pt>
    <dgm:pt modelId="{9B3CF570-C9E8-4965-86B3-6AE16FE2BAB3}" type="sibTrans" cxnId="{3F164EB4-F0FC-488B-97CC-C28E349AE9B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947E62D-686B-485E-95A7-E8A13F63462C}" type="pres">
      <dgm:prSet presAssocID="{2236729B-DF05-4066-9A70-0B9DD68C4AB6}" presName="linearFlow" presStyleCnt="0">
        <dgm:presLayoutVars>
          <dgm:dir/>
          <dgm:animLvl val="lvl"/>
          <dgm:resizeHandles val="exact"/>
        </dgm:presLayoutVars>
      </dgm:prSet>
      <dgm:spPr/>
    </dgm:pt>
    <dgm:pt modelId="{B0244785-EF9F-48B6-BEE3-3E8394737FAB}" type="pres">
      <dgm:prSet presAssocID="{ADF35C31-9EB0-4CCF-9677-FCFF181448DF}" presName="compositeNode" presStyleCnt="0"/>
      <dgm:spPr/>
    </dgm:pt>
    <dgm:pt modelId="{F474F8C5-BAA9-4EEC-80A6-5B2037F9115A}" type="pres">
      <dgm:prSet presAssocID="{ADF35C31-9EB0-4CCF-9677-FCFF181448D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B284225-B670-4A93-9C0B-649B6A06C3F1}" type="pres">
      <dgm:prSet presAssocID="{ADF35C31-9EB0-4CCF-9677-FCFF181448DF}" presName="parSh" presStyleCnt="0"/>
      <dgm:spPr/>
    </dgm:pt>
    <dgm:pt modelId="{AFCD7B0E-3B43-4717-8727-D6140F40100B}" type="pres">
      <dgm:prSet presAssocID="{ADF35C31-9EB0-4CCF-9677-FCFF181448DF}" presName="lineNode" presStyleLbl="alignAccFollowNode1" presStyleIdx="0" presStyleCnt="12"/>
      <dgm:spPr/>
    </dgm:pt>
    <dgm:pt modelId="{5C1AE336-9BD4-4C51-98CD-4F55B99D7D5D}" type="pres">
      <dgm:prSet presAssocID="{ADF35C31-9EB0-4CCF-9677-FCFF181448DF}" presName="lineArrowNode" presStyleLbl="alignAccFollowNode1" presStyleIdx="1" presStyleCnt="12"/>
      <dgm:spPr/>
    </dgm:pt>
    <dgm:pt modelId="{4B5E7B67-E440-44CD-BEE8-9694516FD6BF}" type="pres">
      <dgm:prSet presAssocID="{1DE54087-B3CA-49ED-8C71-A2A9C17AD835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63F2A17F-30F9-4113-AC06-75F35255F236}" type="pres">
      <dgm:prSet presAssocID="{1DE54087-B3CA-49ED-8C71-A2A9C17AD835}" presName="spacerBetweenCircleAndCallout" presStyleCnt="0">
        <dgm:presLayoutVars/>
      </dgm:prSet>
      <dgm:spPr/>
    </dgm:pt>
    <dgm:pt modelId="{3B858B8F-2CEC-40B4-90DC-241306FC1E72}" type="pres">
      <dgm:prSet presAssocID="{ADF35C31-9EB0-4CCF-9677-FCFF181448DF}" presName="nodeText" presStyleLbl="alignAccFollowNode1" presStyleIdx="2" presStyleCnt="12">
        <dgm:presLayoutVars>
          <dgm:bulletEnabled val="1"/>
        </dgm:presLayoutVars>
      </dgm:prSet>
      <dgm:spPr/>
    </dgm:pt>
    <dgm:pt modelId="{76FEA14C-286C-426F-B283-4BE6885605D7}" type="pres">
      <dgm:prSet presAssocID="{1DE54087-B3CA-49ED-8C71-A2A9C17AD835}" presName="sibTransComposite" presStyleCnt="0"/>
      <dgm:spPr/>
    </dgm:pt>
    <dgm:pt modelId="{D07CC8DB-93C3-412B-BEFD-7FE30A9F2867}" type="pres">
      <dgm:prSet presAssocID="{391B1193-12E7-49AD-8BB7-F0A1D78067C3}" presName="compositeNode" presStyleCnt="0"/>
      <dgm:spPr/>
    </dgm:pt>
    <dgm:pt modelId="{E9FF3C1C-3311-4B7C-9B12-0B01C1982FEF}" type="pres">
      <dgm:prSet presAssocID="{391B1193-12E7-49AD-8BB7-F0A1D78067C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6D9AECA-521C-4885-8437-3D58E089F5E9}" type="pres">
      <dgm:prSet presAssocID="{391B1193-12E7-49AD-8BB7-F0A1D78067C3}" presName="parSh" presStyleCnt="0"/>
      <dgm:spPr/>
    </dgm:pt>
    <dgm:pt modelId="{337DB421-88AD-4709-83F5-CFF551FBCC9E}" type="pres">
      <dgm:prSet presAssocID="{391B1193-12E7-49AD-8BB7-F0A1D78067C3}" presName="lineNode" presStyleLbl="alignAccFollowNode1" presStyleIdx="3" presStyleCnt="12"/>
      <dgm:spPr/>
    </dgm:pt>
    <dgm:pt modelId="{640312D3-05B4-4713-AE25-33C93C93DF4C}" type="pres">
      <dgm:prSet presAssocID="{391B1193-12E7-49AD-8BB7-F0A1D78067C3}" presName="lineArrowNode" presStyleLbl="alignAccFollowNode1" presStyleIdx="4" presStyleCnt="12"/>
      <dgm:spPr/>
    </dgm:pt>
    <dgm:pt modelId="{FE2B9394-37D5-4D3C-AE4D-8ECDBB8BC362}" type="pres">
      <dgm:prSet presAssocID="{02F5115F-2738-48B2-B20B-CDC34D57BDEA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E3241BC3-3C73-4441-9CCE-E38D34061A14}" type="pres">
      <dgm:prSet presAssocID="{02F5115F-2738-48B2-B20B-CDC34D57BDEA}" presName="spacerBetweenCircleAndCallout" presStyleCnt="0">
        <dgm:presLayoutVars/>
      </dgm:prSet>
      <dgm:spPr/>
    </dgm:pt>
    <dgm:pt modelId="{F9A61915-7B20-468A-88BB-306CB3BA4FD7}" type="pres">
      <dgm:prSet presAssocID="{391B1193-12E7-49AD-8BB7-F0A1D78067C3}" presName="nodeText" presStyleLbl="alignAccFollowNode1" presStyleIdx="5" presStyleCnt="12">
        <dgm:presLayoutVars>
          <dgm:bulletEnabled val="1"/>
        </dgm:presLayoutVars>
      </dgm:prSet>
      <dgm:spPr/>
    </dgm:pt>
    <dgm:pt modelId="{716C5EB9-2F0A-4F39-AD12-ED1AB1DC4FBD}" type="pres">
      <dgm:prSet presAssocID="{02F5115F-2738-48B2-B20B-CDC34D57BDEA}" presName="sibTransComposite" presStyleCnt="0"/>
      <dgm:spPr/>
    </dgm:pt>
    <dgm:pt modelId="{E0042389-F1FD-46A1-97E0-3AD587040DED}" type="pres">
      <dgm:prSet presAssocID="{DA78371C-A610-4A7A-847E-7459E3D586DA}" presName="compositeNode" presStyleCnt="0"/>
      <dgm:spPr/>
    </dgm:pt>
    <dgm:pt modelId="{D8F1159D-5990-4B41-988E-8EB69AC3EE23}" type="pres">
      <dgm:prSet presAssocID="{DA78371C-A610-4A7A-847E-7459E3D586D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6E31F02-99B7-4055-8BE1-A3BC55F84D14}" type="pres">
      <dgm:prSet presAssocID="{DA78371C-A610-4A7A-847E-7459E3D586DA}" presName="parSh" presStyleCnt="0"/>
      <dgm:spPr/>
    </dgm:pt>
    <dgm:pt modelId="{7AEDB053-1444-469C-B1F6-8BE4CFE99832}" type="pres">
      <dgm:prSet presAssocID="{DA78371C-A610-4A7A-847E-7459E3D586DA}" presName="lineNode" presStyleLbl="alignAccFollowNode1" presStyleIdx="6" presStyleCnt="12"/>
      <dgm:spPr/>
    </dgm:pt>
    <dgm:pt modelId="{37ED4666-35A7-4282-BF0F-2133B7C9A8F1}" type="pres">
      <dgm:prSet presAssocID="{DA78371C-A610-4A7A-847E-7459E3D586DA}" presName="lineArrowNode" presStyleLbl="alignAccFollowNode1" presStyleIdx="7" presStyleCnt="12"/>
      <dgm:spPr/>
    </dgm:pt>
    <dgm:pt modelId="{B8C75D9E-25B7-489F-8EF5-6068E3CD4539}" type="pres">
      <dgm:prSet presAssocID="{AE4DDA69-1CF3-4237-894A-28C144C94D03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6DA177E3-96ED-44AF-9562-7FDA59250B65}" type="pres">
      <dgm:prSet presAssocID="{AE4DDA69-1CF3-4237-894A-28C144C94D03}" presName="spacerBetweenCircleAndCallout" presStyleCnt="0">
        <dgm:presLayoutVars/>
      </dgm:prSet>
      <dgm:spPr/>
    </dgm:pt>
    <dgm:pt modelId="{6F75A622-0FD4-48AC-B802-02D8B6E50186}" type="pres">
      <dgm:prSet presAssocID="{DA78371C-A610-4A7A-847E-7459E3D586DA}" presName="nodeText" presStyleLbl="alignAccFollowNode1" presStyleIdx="8" presStyleCnt="12">
        <dgm:presLayoutVars>
          <dgm:bulletEnabled val="1"/>
        </dgm:presLayoutVars>
      </dgm:prSet>
      <dgm:spPr/>
    </dgm:pt>
    <dgm:pt modelId="{B5BEB6D0-D8C4-456E-977D-F12380E78EF7}" type="pres">
      <dgm:prSet presAssocID="{AE4DDA69-1CF3-4237-894A-28C144C94D03}" presName="sibTransComposite" presStyleCnt="0"/>
      <dgm:spPr/>
    </dgm:pt>
    <dgm:pt modelId="{691F3328-6203-46F1-9444-3F724E5AD9D5}" type="pres">
      <dgm:prSet presAssocID="{2FC73005-185A-46EB-A513-A0DF222EF4D6}" presName="compositeNode" presStyleCnt="0"/>
      <dgm:spPr/>
    </dgm:pt>
    <dgm:pt modelId="{37DA996E-DB37-4027-A898-67CDE17D1D0D}" type="pres">
      <dgm:prSet presAssocID="{2FC73005-185A-46EB-A513-A0DF222EF4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44C4F2-0F69-45BB-B6EF-98129C35D1E4}" type="pres">
      <dgm:prSet presAssocID="{2FC73005-185A-46EB-A513-A0DF222EF4D6}" presName="parSh" presStyleCnt="0"/>
      <dgm:spPr/>
    </dgm:pt>
    <dgm:pt modelId="{1061A2BB-98D4-4722-A619-F8D542A8E6D7}" type="pres">
      <dgm:prSet presAssocID="{2FC73005-185A-46EB-A513-A0DF222EF4D6}" presName="lineNode" presStyleLbl="alignAccFollowNode1" presStyleIdx="9" presStyleCnt="12"/>
      <dgm:spPr/>
    </dgm:pt>
    <dgm:pt modelId="{000EF5F8-4BCE-4072-A918-FA15644E8565}" type="pres">
      <dgm:prSet presAssocID="{2FC73005-185A-46EB-A513-A0DF222EF4D6}" presName="lineArrowNode" presStyleLbl="alignAccFollowNode1" presStyleIdx="10" presStyleCnt="12"/>
      <dgm:spPr/>
    </dgm:pt>
    <dgm:pt modelId="{900FFC2A-9874-47DE-BB81-E34FA2A4BAA3}" type="pres">
      <dgm:prSet presAssocID="{9B3CF570-C9E8-4965-86B3-6AE16FE2BAB3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5160293D-1786-439C-81FB-B0B2359EDAD8}" type="pres">
      <dgm:prSet presAssocID="{9B3CF570-C9E8-4965-86B3-6AE16FE2BAB3}" presName="spacerBetweenCircleAndCallout" presStyleCnt="0">
        <dgm:presLayoutVars/>
      </dgm:prSet>
      <dgm:spPr/>
    </dgm:pt>
    <dgm:pt modelId="{E39F6050-6D02-4E59-BC33-BD6F00B82683}" type="pres">
      <dgm:prSet presAssocID="{2FC73005-185A-46EB-A513-A0DF222EF4D6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84F8F765-6818-4D43-91C1-2889A7542196}" type="presOf" srcId="{2236729B-DF05-4066-9A70-0B9DD68C4AB6}" destId="{8947E62D-686B-485E-95A7-E8A13F63462C}" srcOrd="0" destOrd="0" presId="urn:microsoft.com/office/officeart/2016/7/layout/LinearArrowProcessNumbered"/>
    <dgm:cxn modelId="{304AF750-8EC2-40EF-BAC8-486ECB5E4A99}" type="presOf" srcId="{AE4DDA69-1CF3-4237-894A-28C144C94D03}" destId="{B8C75D9E-25B7-489F-8EF5-6068E3CD4539}" srcOrd="0" destOrd="0" presId="urn:microsoft.com/office/officeart/2016/7/layout/LinearArrowProcessNumbered"/>
    <dgm:cxn modelId="{8655D271-9D51-452E-A718-809F56529614}" type="presOf" srcId="{391B1193-12E7-49AD-8BB7-F0A1D78067C3}" destId="{F9A61915-7B20-468A-88BB-306CB3BA4FD7}" srcOrd="0" destOrd="0" presId="urn:microsoft.com/office/officeart/2016/7/layout/LinearArrowProcessNumbered"/>
    <dgm:cxn modelId="{1D3A6A54-DFA1-4BEA-8895-78805C0366D1}" type="presOf" srcId="{02F5115F-2738-48B2-B20B-CDC34D57BDEA}" destId="{FE2B9394-37D5-4D3C-AE4D-8ECDBB8BC362}" srcOrd="0" destOrd="0" presId="urn:microsoft.com/office/officeart/2016/7/layout/LinearArrowProcessNumbered"/>
    <dgm:cxn modelId="{50D08184-C41C-4EA0-ABDE-4B38C7AB85EE}" srcId="{2236729B-DF05-4066-9A70-0B9DD68C4AB6}" destId="{DA78371C-A610-4A7A-847E-7459E3D586DA}" srcOrd="2" destOrd="0" parTransId="{485E7D9B-73F0-47D3-B7A8-83C3F4BFEA12}" sibTransId="{AE4DDA69-1CF3-4237-894A-28C144C94D03}"/>
    <dgm:cxn modelId="{A9112EB0-1C1A-4E65-BE57-0DA280FC77CE}" type="presOf" srcId="{2FC73005-185A-46EB-A513-A0DF222EF4D6}" destId="{E39F6050-6D02-4E59-BC33-BD6F00B82683}" srcOrd="0" destOrd="0" presId="urn:microsoft.com/office/officeart/2016/7/layout/LinearArrowProcessNumbered"/>
    <dgm:cxn modelId="{3F164EB4-F0FC-488B-97CC-C28E349AE9B0}" srcId="{2236729B-DF05-4066-9A70-0B9DD68C4AB6}" destId="{2FC73005-185A-46EB-A513-A0DF222EF4D6}" srcOrd="3" destOrd="0" parTransId="{01A387B2-B6F2-4FBD-A0EA-2CF6B7E79A72}" sibTransId="{9B3CF570-C9E8-4965-86B3-6AE16FE2BAB3}"/>
    <dgm:cxn modelId="{0A3F8DC5-D0E3-4825-B229-2748C8444275}" type="presOf" srcId="{9B3CF570-C9E8-4965-86B3-6AE16FE2BAB3}" destId="{900FFC2A-9874-47DE-BB81-E34FA2A4BAA3}" srcOrd="0" destOrd="0" presId="urn:microsoft.com/office/officeart/2016/7/layout/LinearArrowProcessNumbered"/>
    <dgm:cxn modelId="{A8E1BAC9-EBAB-4516-98AC-409C1564E32D}" type="presOf" srcId="{1DE54087-B3CA-49ED-8C71-A2A9C17AD835}" destId="{4B5E7B67-E440-44CD-BEE8-9694516FD6BF}" srcOrd="0" destOrd="0" presId="urn:microsoft.com/office/officeart/2016/7/layout/LinearArrowProcessNumbered"/>
    <dgm:cxn modelId="{784A47D6-F3A5-4BA7-BD2E-0C805CD1FC7C}" srcId="{2236729B-DF05-4066-9A70-0B9DD68C4AB6}" destId="{ADF35C31-9EB0-4CCF-9677-FCFF181448DF}" srcOrd="0" destOrd="0" parTransId="{F5AECAE2-44B2-4C1C-9DE9-A0FC7E35E255}" sibTransId="{1DE54087-B3CA-49ED-8C71-A2A9C17AD835}"/>
    <dgm:cxn modelId="{7B2C75D6-6A29-463E-B372-2006A4146C70}" srcId="{2236729B-DF05-4066-9A70-0B9DD68C4AB6}" destId="{391B1193-12E7-49AD-8BB7-F0A1D78067C3}" srcOrd="1" destOrd="0" parTransId="{AA324F2A-2A4F-4C77-9BDF-BF0972B419B9}" sibTransId="{02F5115F-2738-48B2-B20B-CDC34D57BDEA}"/>
    <dgm:cxn modelId="{79AEF1E0-060F-426C-A4EA-13C9757D566B}" type="presOf" srcId="{ADF35C31-9EB0-4CCF-9677-FCFF181448DF}" destId="{3B858B8F-2CEC-40B4-90DC-241306FC1E72}" srcOrd="0" destOrd="0" presId="urn:microsoft.com/office/officeart/2016/7/layout/LinearArrowProcessNumbered"/>
    <dgm:cxn modelId="{B1EF81F7-11D6-4182-BCC0-8588A1A6E84A}" type="presOf" srcId="{DA78371C-A610-4A7A-847E-7459E3D586DA}" destId="{6F75A622-0FD4-48AC-B802-02D8B6E50186}" srcOrd="0" destOrd="0" presId="urn:microsoft.com/office/officeart/2016/7/layout/LinearArrowProcessNumbered"/>
    <dgm:cxn modelId="{294120E1-04C2-4BFB-AE33-DC258D6ECF1B}" type="presParOf" srcId="{8947E62D-686B-485E-95A7-E8A13F63462C}" destId="{B0244785-EF9F-48B6-BEE3-3E8394737FAB}" srcOrd="0" destOrd="0" presId="urn:microsoft.com/office/officeart/2016/7/layout/LinearArrowProcessNumbered"/>
    <dgm:cxn modelId="{A05C687B-A9F7-47B5-AF8B-90376F73C347}" type="presParOf" srcId="{B0244785-EF9F-48B6-BEE3-3E8394737FAB}" destId="{F474F8C5-BAA9-4EEC-80A6-5B2037F9115A}" srcOrd="0" destOrd="0" presId="urn:microsoft.com/office/officeart/2016/7/layout/LinearArrowProcessNumbered"/>
    <dgm:cxn modelId="{3B8933A9-54AE-4984-AFCA-AE7995D9613F}" type="presParOf" srcId="{B0244785-EF9F-48B6-BEE3-3E8394737FAB}" destId="{7B284225-B670-4A93-9C0B-649B6A06C3F1}" srcOrd="1" destOrd="0" presId="urn:microsoft.com/office/officeart/2016/7/layout/LinearArrowProcessNumbered"/>
    <dgm:cxn modelId="{AA1DA703-8654-44FA-8E7D-AFB31717B503}" type="presParOf" srcId="{7B284225-B670-4A93-9C0B-649B6A06C3F1}" destId="{AFCD7B0E-3B43-4717-8727-D6140F40100B}" srcOrd="0" destOrd="0" presId="urn:microsoft.com/office/officeart/2016/7/layout/LinearArrowProcessNumbered"/>
    <dgm:cxn modelId="{A43D6407-E96B-4AA4-9797-6C0D819A3C11}" type="presParOf" srcId="{7B284225-B670-4A93-9C0B-649B6A06C3F1}" destId="{5C1AE336-9BD4-4C51-98CD-4F55B99D7D5D}" srcOrd="1" destOrd="0" presId="urn:microsoft.com/office/officeart/2016/7/layout/LinearArrowProcessNumbered"/>
    <dgm:cxn modelId="{EB9663A4-3624-4A44-B35F-4C9170E6C75C}" type="presParOf" srcId="{7B284225-B670-4A93-9C0B-649B6A06C3F1}" destId="{4B5E7B67-E440-44CD-BEE8-9694516FD6BF}" srcOrd="2" destOrd="0" presId="urn:microsoft.com/office/officeart/2016/7/layout/LinearArrowProcessNumbered"/>
    <dgm:cxn modelId="{1D0DDC3D-B906-40F4-AC24-F7CB9FA27165}" type="presParOf" srcId="{7B284225-B670-4A93-9C0B-649B6A06C3F1}" destId="{63F2A17F-30F9-4113-AC06-75F35255F236}" srcOrd="3" destOrd="0" presId="urn:microsoft.com/office/officeart/2016/7/layout/LinearArrowProcessNumbered"/>
    <dgm:cxn modelId="{35B6DE2B-1FC4-41F7-A0B4-7B353626CA5B}" type="presParOf" srcId="{B0244785-EF9F-48B6-BEE3-3E8394737FAB}" destId="{3B858B8F-2CEC-40B4-90DC-241306FC1E72}" srcOrd="2" destOrd="0" presId="urn:microsoft.com/office/officeart/2016/7/layout/LinearArrowProcessNumbered"/>
    <dgm:cxn modelId="{E01CF195-32F6-4DA5-B0B1-45EA648387CB}" type="presParOf" srcId="{8947E62D-686B-485E-95A7-E8A13F63462C}" destId="{76FEA14C-286C-426F-B283-4BE6885605D7}" srcOrd="1" destOrd="0" presId="urn:microsoft.com/office/officeart/2016/7/layout/LinearArrowProcessNumbered"/>
    <dgm:cxn modelId="{1E660557-E2CF-4F36-BA9F-D17D71FBFA9B}" type="presParOf" srcId="{8947E62D-686B-485E-95A7-E8A13F63462C}" destId="{D07CC8DB-93C3-412B-BEFD-7FE30A9F2867}" srcOrd="2" destOrd="0" presId="urn:microsoft.com/office/officeart/2016/7/layout/LinearArrowProcessNumbered"/>
    <dgm:cxn modelId="{AEFA6C26-9003-45D7-98D7-39614141F42A}" type="presParOf" srcId="{D07CC8DB-93C3-412B-BEFD-7FE30A9F2867}" destId="{E9FF3C1C-3311-4B7C-9B12-0B01C1982FEF}" srcOrd="0" destOrd="0" presId="urn:microsoft.com/office/officeart/2016/7/layout/LinearArrowProcessNumbered"/>
    <dgm:cxn modelId="{A753FBF9-CF27-4B8B-801E-F3AE56D38C35}" type="presParOf" srcId="{D07CC8DB-93C3-412B-BEFD-7FE30A9F2867}" destId="{A6D9AECA-521C-4885-8437-3D58E089F5E9}" srcOrd="1" destOrd="0" presId="urn:microsoft.com/office/officeart/2016/7/layout/LinearArrowProcessNumbered"/>
    <dgm:cxn modelId="{BF795EF6-3CD8-4C85-A80F-245CFA2A6D0C}" type="presParOf" srcId="{A6D9AECA-521C-4885-8437-3D58E089F5E9}" destId="{337DB421-88AD-4709-83F5-CFF551FBCC9E}" srcOrd="0" destOrd="0" presId="urn:microsoft.com/office/officeart/2016/7/layout/LinearArrowProcessNumbered"/>
    <dgm:cxn modelId="{0C60EC5C-D33F-4411-84B0-E242B088D58F}" type="presParOf" srcId="{A6D9AECA-521C-4885-8437-3D58E089F5E9}" destId="{640312D3-05B4-4713-AE25-33C93C93DF4C}" srcOrd="1" destOrd="0" presId="urn:microsoft.com/office/officeart/2016/7/layout/LinearArrowProcessNumbered"/>
    <dgm:cxn modelId="{DB8141D3-34DC-480C-9D97-3B0CEFEC8081}" type="presParOf" srcId="{A6D9AECA-521C-4885-8437-3D58E089F5E9}" destId="{FE2B9394-37D5-4D3C-AE4D-8ECDBB8BC362}" srcOrd="2" destOrd="0" presId="urn:microsoft.com/office/officeart/2016/7/layout/LinearArrowProcessNumbered"/>
    <dgm:cxn modelId="{9199C7C8-1BB7-4281-AD80-D9FDCDB3FA08}" type="presParOf" srcId="{A6D9AECA-521C-4885-8437-3D58E089F5E9}" destId="{E3241BC3-3C73-4441-9CCE-E38D34061A14}" srcOrd="3" destOrd="0" presId="urn:microsoft.com/office/officeart/2016/7/layout/LinearArrowProcessNumbered"/>
    <dgm:cxn modelId="{BFB8F61F-0B67-40F5-8660-9D8F87E7276C}" type="presParOf" srcId="{D07CC8DB-93C3-412B-BEFD-7FE30A9F2867}" destId="{F9A61915-7B20-468A-88BB-306CB3BA4FD7}" srcOrd="2" destOrd="0" presId="urn:microsoft.com/office/officeart/2016/7/layout/LinearArrowProcessNumbered"/>
    <dgm:cxn modelId="{49EBB6B0-277A-4B8D-A7EF-99EB648DEFAB}" type="presParOf" srcId="{8947E62D-686B-485E-95A7-E8A13F63462C}" destId="{716C5EB9-2F0A-4F39-AD12-ED1AB1DC4FBD}" srcOrd="3" destOrd="0" presId="urn:microsoft.com/office/officeart/2016/7/layout/LinearArrowProcessNumbered"/>
    <dgm:cxn modelId="{86AD6646-C2E6-4A78-B52E-E7861959CC03}" type="presParOf" srcId="{8947E62D-686B-485E-95A7-E8A13F63462C}" destId="{E0042389-F1FD-46A1-97E0-3AD587040DED}" srcOrd="4" destOrd="0" presId="urn:microsoft.com/office/officeart/2016/7/layout/LinearArrowProcessNumbered"/>
    <dgm:cxn modelId="{BE8AB1E3-ADEE-4D0B-88DB-A312BAC029BC}" type="presParOf" srcId="{E0042389-F1FD-46A1-97E0-3AD587040DED}" destId="{D8F1159D-5990-4B41-988E-8EB69AC3EE23}" srcOrd="0" destOrd="0" presId="urn:microsoft.com/office/officeart/2016/7/layout/LinearArrowProcessNumbered"/>
    <dgm:cxn modelId="{F9F1CDC7-4D34-4E05-9A8C-C35765E8EA5D}" type="presParOf" srcId="{E0042389-F1FD-46A1-97E0-3AD587040DED}" destId="{86E31F02-99B7-4055-8BE1-A3BC55F84D14}" srcOrd="1" destOrd="0" presId="urn:microsoft.com/office/officeart/2016/7/layout/LinearArrowProcessNumbered"/>
    <dgm:cxn modelId="{7F9699C1-6C96-4C65-A868-87BF2007F4D5}" type="presParOf" srcId="{86E31F02-99B7-4055-8BE1-A3BC55F84D14}" destId="{7AEDB053-1444-469C-B1F6-8BE4CFE99832}" srcOrd="0" destOrd="0" presId="urn:microsoft.com/office/officeart/2016/7/layout/LinearArrowProcessNumbered"/>
    <dgm:cxn modelId="{64F040B8-6851-4AD3-B43C-831C6B818B25}" type="presParOf" srcId="{86E31F02-99B7-4055-8BE1-A3BC55F84D14}" destId="{37ED4666-35A7-4282-BF0F-2133B7C9A8F1}" srcOrd="1" destOrd="0" presId="urn:microsoft.com/office/officeart/2016/7/layout/LinearArrowProcessNumbered"/>
    <dgm:cxn modelId="{63D9F32E-2FE2-4D52-BAE6-6DC7B243B8B9}" type="presParOf" srcId="{86E31F02-99B7-4055-8BE1-A3BC55F84D14}" destId="{B8C75D9E-25B7-489F-8EF5-6068E3CD4539}" srcOrd="2" destOrd="0" presId="urn:microsoft.com/office/officeart/2016/7/layout/LinearArrowProcessNumbered"/>
    <dgm:cxn modelId="{ACA1FABA-8E6C-4331-B549-8CBAFE818B2F}" type="presParOf" srcId="{86E31F02-99B7-4055-8BE1-A3BC55F84D14}" destId="{6DA177E3-96ED-44AF-9562-7FDA59250B65}" srcOrd="3" destOrd="0" presId="urn:microsoft.com/office/officeart/2016/7/layout/LinearArrowProcessNumbered"/>
    <dgm:cxn modelId="{039D9299-8E03-4F7B-9FCC-184932ADD34B}" type="presParOf" srcId="{E0042389-F1FD-46A1-97E0-3AD587040DED}" destId="{6F75A622-0FD4-48AC-B802-02D8B6E50186}" srcOrd="2" destOrd="0" presId="urn:microsoft.com/office/officeart/2016/7/layout/LinearArrowProcessNumbered"/>
    <dgm:cxn modelId="{FFDA59BB-D549-469A-91A2-5D0653DB01DF}" type="presParOf" srcId="{8947E62D-686B-485E-95A7-E8A13F63462C}" destId="{B5BEB6D0-D8C4-456E-977D-F12380E78EF7}" srcOrd="5" destOrd="0" presId="urn:microsoft.com/office/officeart/2016/7/layout/LinearArrowProcessNumbered"/>
    <dgm:cxn modelId="{950878C1-49F7-483B-B86D-E0BB02DBA1CF}" type="presParOf" srcId="{8947E62D-686B-485E-95A7-E8A13F63462C}" destId="{691F3328-6203-46F1-9444-3F724E5AD9D5}" srcOrd="6" destOrd="0" presId="urn:microsoft.com/office/officeart/2016/7/layout/LinearArrowProcessNumbered"/>
    <dgm:cxn modelId="{EB3F943E-0457-4D78-8C68-4B10A779BCAC}" type="presParOf" srcId="{691F3328-6203-46F1-9444-3F724E5AD9D5}" destId="{37DA996E-DB37-4027-A898-67CDE17D1D0D}" srcOrd="0" destOrd="0" presId="urn:microsoft.com/office/officeart/2016/7/layout/LinearArrowProcessNumbered"/>
    <dgm:cxn modelId="{CB5F446C-3536-4B7A-BBDC-DA32D0775AB8}" type="presParOf" srcId="{691F3328-6203-46F1-9444-3F724E5AD9D5}" destId="{5B44C4F2-0F69-45BB-B6EF-98129C35D1E4}" srcOrd="1" destOrd="0" presId="urn:microsoft.com/office/officeart/2016/7/layout/LinearArrowProcessNumbered"/>
    <dgm:cxn modelId="{CD8281E4-9BCE-49CE-AC8C-99BE7FC94358}" type="presParOf" srcId="{5B44C4F2-0F69-45BB-B6EF-98129C35D1E4}" destId="{1061A2BB-98D4-4722-A619-F8D542A8E6D7}" srcOrd="0" destOrd="0" presId="urn:microsoft.com/office/officeart/2016/7/layout/LinearArrowProcessNumbered"/>
    <dgm:cxn modelId="{F0430C52-FEDF-4114-9160-386CC7450943}" type="presParOf" srcId="{5B44C4F2-0F69-45BB-B6EF-98129C35D1E4}" destId="{000EF5F8-4BCE-4072-A918-FA15644E8565}" srcOrd="1" destOrd="0" presId="urn:microsoft.com/office/officeart/2016/7/layout/LinearArrowProcessNumbered"/>
    <dgm:cxn modelId="{FB30EF96-FAC9-435A-BBBB-BE03BA0DF373}" type="presParOf" srcId="{5B44C4F2-0F69-45BB-B6EF-98129C35D1E4}" destId="{900FFC2A-9874-47DE-BB81-E34FA2A4BAA3}" srcOrd="2" destOrd="0" presId="urn:microsoft.com/office/officeart/2016/7/layout/LinearArrowProcessNumbered"/>
    <dgm:cxn modelId="{776276CF-6B60-45CC-A344-3CBCBBEB1E7C}" type="presParOf" srcId="{5B44C4F2-0F69-45BB-B6EF-98129C35D1E4}" destId="{5160293D-1786-439C-81FB-B0B2359EDAD8}" srcOrd="3" destOrd="0" presId="urn:microsoft.com/office/officeart/2016/7/layout/LinearArrowProcessNumbered"/>
    <dgm:cxn modelId="{637AD0C1-7E5F-42B2-BE7F-37E8E11241B8}" type="presParOf" srcId="{691F3328-6203-46F1-9444-3F724E5AD9D5}" destId="{E39F6050-6D02-4E59-BC33-BD6F00B82683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B8DB3-CF84-4714-A329-EF35A6A029AB}" type="doc">
      <dgm:prSet loTypeId="urn:microsoft.com/office/officeart/2005/8/layout/process1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83BD34-FE8F-4357-8E33-6F371819440B}">
      <dgm:prSet/>
      <dgm:spPr/>
      <dgm:t>
        <a:bodyPr/>
        <a:lstStyle/>
        <a:p>
          <a:r>
            <a:rPr lang="en-US"/>
            <a:t>NLP for tokenization, lemmatization, POS tagging, NER, Co-referencing.</a:t>
          </a:r>
        </a:p>
      </dgm:t>
    </dgm:pt>
    <dgm:pt modelId="{BCD90954-B35B-4ECE-A988-882CCAB8B4BE}" type="parTrans" cxnId="{901EE9BD-085A-4DEA-AB7E-5E04EA50471A}">
      <dgm:prSet/>
      <dgm:spPr/>
      <dgm:t>
        <a:bodyPr/>
        <a:lstStyle/>
        <a:p>
          <a:endParaRPr lang="en-US"/>
        </a:p>
      </dgm:t>
    </dgm:pt>
    <dgm:pt modelId="{EBD7E347-7A88-4455-BBCB-213C46090B44}" type="sibTrans" cxnId="{901EE9BD-085A-4DEA-AB7E-5E04EA50471A}">
      <dgm:prSet/>
      <dgm:spPr/>
      <dgm:t>
        <a:bodyPr/>
        <a:lstStyle/>
        <a:p>
          <a:endParaRPr lang="en-US"/>
        </a:p>
      </dgm:t>
    </dgm:pt>
    <dgm:pt modelId="{362D1D01-D381-4F2E-A9F8-10DC1DA5771C}">
      <dgm:prSet/>
      <dgm:spPr/>
      <dgm:t>
        <a:bodyPr/>
        <a:lstStyle/>
        <a:p>
          <a:r>
            <a:rPr lang="en-US"/>
            <a:t>Processing data set using core NLP.</a:t>
          </a:r>
        </a:p>
      </dgm:t>
    </dgm:pt>
    <dgm:pt modelId="{D74AAE98-E101-4121-AD7B-16955C0B22AF}" type="parTrans" cxnId="{87A7CA89-0F43-4E4D-8D39-7CC85874E128}">
      <dgm:prSet/>
      <dgm:spPr/>
      <dgm:t>
        <a:bodyPr/>
        <a:lstStyle/>
        <a:p>
          <a:endParaRPr lang="en-US"/>
        </a:p>
      </dgm:t>
    </dgm:pt>
    <dgm:pt modelId="{50133570-AB5D-407E-B34C-EC52B8006FCF}" type="sibTrans" cxnId="{87A7CA89-0F43-4E4D-8D39-7CC85874E128}">
      <dgm:prSet/>
      <dgm:spPr/>
      <dgm:t>
        <a:bodyPr/>
        <a:lstStyle/>
        <a:p>
          <a:endParaRPr lang="en-US"/>
        </a:p>
      </dgm:t>
    </dgm:pt>
    <dgm:pt modelId="{EFBCD69F-88F2-4AFF-9940-DE9C69111A5C}">
      <dgm:prSet/>
      <dgm:spPr/>
      <dgm:t>
        <a:bodyPr/>
        <a:lstStyle/>
        <a:p>
          <a:r>
            <a:rPr lang="en-US"/>
            <a:t>Processed data stored in different text files.</a:t>
          </a:r>
        </a:p>
      </dgm:t>
    </dgm:pt>
    <dgm:pt modelId="{6244B591-C518-42BA-9082-B99BB14D1DFA}" type="parTrans" cxnId="{2163FC9C-5F6B-4374-9A8A-E6152D90805F}">
      <dgm:prSet/>
      <dgm:spPr/>
      <dgm:t>
        <a:bodyPr/>
        <a:lstStyle/>
        <a:p>
          <a:endParaRPr lang="en-US"/>
        </a:p>
      </dgm:t>
    </dgm:pt>
    <dgm:pt modelId="{EF756B15-D4CF-49A8-9319-3A8D7F16816C}" type="sibTrans" cxnId="{2163FC9C-5F6B-4374-9A8A-E6152D90805F}">
      <dgm:prSet/>
      <dgm:spPr/>
      <dgm:t>
        <a:bodyPr/>
        <a:lstStyle/>
        <a:p>
          <a:endParaRPr lang="en-US"/>
        </a:p>
      </dgm:t>
    </dgm:pt>
    <dgm:pt modelId="{71F74264-12C3-4FE0-B519-5C34061A33FF}">
      <dgm:prSet/>
      <dgm:spPr/>
      <dgm:t>
        <a:bodyPr/>
        <a:lstStyle/>
        <a:p>
          <a:r>
            <a:rPr lang="en-US"/>
            <a:t>Using TF-IDF in combination with the Word2Vec for determining the prominent words.</a:t>
          </a:r>
        </a:p>
      </dgm:t>
    </dgm:pt>
    <dgm:pt modelId="{6FC9337E-3C11-471C-888F-4F232D327300}" type="parTrans" cxnId="{BC11DBFD-FE40-4A53-8226-98FADCA636F7}">
      <dgm:prSet/>
      <dgm:spPr/>
      <dgm:t>
        <a:bodyPr/>
        <a:lstStyle/>
        <a:p>
          <a:endParaRPr lang="en-US"/>
        </a:p>
      </dgm:t>
    </dgm:pt>
    <dgm:pt modelId="{0E66928A-16E4-4983-A01E-7D20A27F0CAB}" type="sibTrans" cxnId="{BC11DBFD-FE40-4A53-8226-98FADCA636F7}">
      <dgm:prSet/>
      <dgm:spPr/>
      <dgm:t>
        <a:bodyPr/>
        <a:lstStyle/>
        <a:p>
          <a:endParaRPr lang="en-US"/>
        </a:p>
      </dgm:t>
    </dgm:pt>
    <dgm:pt modelId="{193F510B-8108-4F9A-98F7-C57FDA403782}">
      <dgm:prSet/>
      <dgm:spPr/>
      <dgm:t>
        <a:bodyPr/>
        <a:lstStyle/>
        <a:p>
          <a:r>
            <a:rPr lang="en-US"/>
            <a:t>Then using the OpenIE, WordNet, Clusterring and classification techniques to enrich data set and answering system.</a:t>
          </a:r>
        </a:p>
      </dgm:t>
    </dgm:pt>
    <dgm:pt modelId="{9AC250EC-BC83-4C7E-BD87-3B1D4AD62B1E}" type="parTrans" cxnId="{336A7B7A-6EE5-4778-9EF9-1CAC81255D1B}">
      <dgm:prSet/>
      <dgm:spPr/>
      <dgm:t>
        <a:bodyPr/>
        <a:lstStyle/>
        <a:p>
          <a:endParaRPr lang="en-US"/>
        </a:p>
      </dgm:t>
    </dgm:pt>
    <dgm:pt modelId="{83C17FDC-5F29-4807-BF53-137C769D3AF3}" type="sibTrans" cxnId="{336A7B7A-6EE5-4778-9EF9-1CAC81255D1B}">
      <dgm:prSet/>
      <dgm:spPr/>
      <dgm:t>
        <a:bodyPr/>
        <a:lstStyle/>
        <a:p>
          <a:endParaRPr lang="en-US"/>
        </a:p>
      </dgm:t>
    </dgm:pt>
    <dgm:pt modelId="{876286BE-DC4B-48A3-846A-FB420BFCC8E1}" type="pres">
      <dgm:prSet presAssocID="{F9AB8DB3-CF84-4714-A329-EF35A6A029AB}" presName="Name0" presStyleCnt="0">
        <dgm:presLayoutVars>
          <dgm:dir/>
          <dgm:resizeHandles val="exact"/>
        </dgm:presLayoutVars>
      </dgm:prSet>
      <dgm:spPr/>
    </dgm:pt>
    <dgm:pt modelId="{5C28C425-81F4-4DF9-B41E-7B8A6227372D}" type="pres">
      <dgm:prSet presAssocID="{AF83BD34-FE8F-4357-8E33-6F371819440B}" presName="node" presStyleLbl="node1" presStyleIdx="0" presStyleCnt="5">
        <dgm:presLayoutVars>
          <dgm:bulletEnabled val="1"/>
        </dgm:presLayoutVars>
      </dgm:prSet>
      <dgm:spPr/>
    </dgm:pt>
    <dgm:pt modelId="{F4265E2A-00D9-4B1E-B47B-3BA712FA8F6C}" type="pres">
      <dgm:prSet presAssocID="{EBD7E347-7A88-4455-BBCB-213C46090B44}" presName="sibTrans" presStyleLbl="sibTrans2D1" presStyleIdx="0" presStyleCnt="4"/>
      <dgm:spPr/>
    </dgm:pt>
    <dgm:pt modelId="{1B93AEF7-427D-4EB7-A329-26582441584E}" type="pres">
      <dgm:prSet presAssocID="{EBD7E347-7A88-4455-BBCB-213C46090B44}" presName="connectorText" presStyleLbl="sibTrans2D1" presStyleIdx="0" presStyleCnt="4"/>
      <dgm:spPr/>
    </dgm:pt>
    <dgm:pt modelId="{67A8232A-23DD-4C9A-A7C0-2BF76564DDD8}" type="pres">
      <dgm:prSet presAssocID="{362D1D01-D381-4F2E-A9F8-10DC1DA5771C}" presName="node" presStyleLbl="node1" presStyleIdx="1" presStyleCnt="5">
        <dgm:presLayoutVars>
          <dgm:bulletEnabled val="1"/>
        </dgm:presLayoutVars>
      </dgm:prSet>
      <dgm:spPr/>
    </dgm:pt>
    <dgm:pt modelId="{2FEE7A81-AE83-49F8-86CD-D898036B3E4F}" type="pres">
      <dgm:prSet presAssocID="{50133570-AB5D-407E-B34C-EC52B8006FCF}" presName="sibTrans" presStyleLbl="sibTrans2D1" presStyleIdx="1" presStyleCnt="4"/>
      <dgm:spPr/>
    </dgm:pt>
    <dgm:pt modelId="{755113D1-74DB-4C16-A35B-1F68709950CE}" type="pres">
      <dgm:prSet presAssocID="{50133570-AB5D-407E-B34C-EC52B8006FCF}" presName="connectorText" presStyleLbl="sibTrans2D1" presStyleIdx="1" presStyleCnt="4"/>
      <dgm:spPr/>
    </dgm:pt>
    <dgm:pt modelId="{BD95374E-FDA6-467D-BBF0-A2202BC48A0E}" type="pres">
      <dgm:prSet presAssocID="{EFBCD69F-88F2-4AFF-9940-DE9C69111A5C}" presName="node" presStyleLbl="node1" presStyleIdx="2" presStyleCnt="5">
        <dgm:presLayoutVars>
          <dgm:bulletEnabled val="1"/>
        </dgm:presLayoutVars>
      </dgm:prSet>
      <dgm:spPr/>
    </dgm:pt>
    <dgm:pt modelId="{2B404714-5574-4B28-A9C0-DD0A11047D37}" type="pres">
      <dgm:prSet presAssocID="{EF756B15-D4CF-49A8-9319-3A8D7F16816C}" presName="sibTrans" presStyleLbl="sibTrans2D1" presStyleIdx="2" presStyleCnt="4"/>
      <dgm:spPr/>
    </dgm:pt>
    <dgm:pt modelId="{7DEABC27-3D06-433C-8D0B-72B83736C631}" type="pres">
      <dgm:prSet presAssocID="{EF756B15-D4CF-49A8-9319-3A8D7F16816C}" presName="connectorText" presStyleLbl="sibTrans2D1" presStyleIdx="2" presStyleCnt="4"/>
      <dgm:spPr/>
    </dgm:pt>
    <dgm:pt modelId="{878B5AAB-80E3-4E8D-80CF-5DE3E210062E}" type="pres">
      <dgm:prSet presAssocID="{71F74264-12C3-4FE0-B519-5C34061A33FF}" presName="node" presStyleLbl="node1" presStyleIdx="3" presStyleCnt="5">
        <dgm:presLayoutVars>
          <dgm:bulletEnabled val="1"/>
        </dgm:presLayoutVars>
      </dgm:prSet>
      <dgm:spPr/>
    </dgm:pt>
    <dgm:pt modelId="{E6E3D9AD-F433-4650-8AA3-D316F2FF462C}" type="pres">
      <dgm:prSet presAssocID="{0E66928A-16E4-4983-A01E-7D20A27F0CAB}" presName="sibTrans" presStyleLbl="sibTrans2D1" presStyleIdx="3" presStyleCnt="4"/>
      <dgm:spPr/>
    </dgm:pt>
    <dgm:pt modelId="{54F889CB-264F-4551-927F-4111A496156D}" type="pres">
      <dgm:prSet presAssocID="{0E66928A-16E4-4983-A01E-7D20A27F0CAB}" presName="connectorText" presStyleLbl="sibTrans2D1" presStyleIdx="3" presStyleCnt="4"/>
      <dgm:spPr/>
    </dgm:pt>
    <dgm:pt modelId="{9870490C-95C9-4780-8D5C-E210CB939F60}" type="pres">
      <dgm:prSet presAssocID="{193F510B-8108-4F9A-98F7-C57FDA403782}" presName="node" presStyleLbl="node1" presStyleIdx="4" presStyleCnt="5">
        <dgm:presLayoutVars>
          <dgm:bulletEnabled val="1"/>
        </dgm:presLayoutVars>
      </dgm:prSet>
      <dgm:spPr/>
    </dgm:pt>
  </dgm:ptLst>
  <dgm:cxnLst>
    <dgm:cxn modelId="{75794D0A-D3F3-499B-87E7-3A8EC21249C1}" type="presOf" srcId="{50133570-AB5D-407E-B34C-EC52B8006FCF}" destId="{2FEE7A81-AE83-49F8-86CD-D898036B3E4F}" srcOrd="0" destOrd="0" presId="urn:microsoft.com/office/officeart/2005/8/layout/process1"/>
    <dgm:cxn modelId="{F7A6B011-9D81-43AB-8649-20F457189774}" type="presOf" srcId="{362D1D01-D381-4F2E-A9F8-10DC1DA5771C}" destId="{67A8232A-23DD-4C9A-A7C0-2BF76564DDD8}" srcOrd="0" destOrd="0" presId="urn:microsoft.com/office/officeart/2005/8/layout/process1"/>
    <dgm:cxn modelId="{4281D82D-930E-4314-B1FA-4EB7DC927733}" type="presOf" srcId="{193F510B-8108-4F9A-98F7-C57FDA403782}" destId="{9870490C-95C9-4780-8D5C-E210CB939F60}" srcOrd="0" destOrd="0" presId="urn:microsoft.com/office/officeart/2005/8/layout/process1"/>
    <dgm:cxn modelId="{C116D42F-1BDF-4E94-9476-0AB4AF982089}" type="presOf" srcId="{EFBCD69F-88F2-4AFF-9940-DE9C69111A5C}" destId="{BD95374E-FDA6-467D-BBF0-A2202BC48A0E}" srcOrd="0" destOrd="0" presId="urn:microsoft.com/office/officeart/2005/8/layout/process1"/>
    <dgm:cxn modelId="{673F5837-471E-41CD-8939-7C129E5A11CB}" type="presOf" srcId="{0E66928A-16E4-4983-A01E-7D20A27F0CAB}" destId="{54F889CB-264F-4551-927F-4111A496156D}" srcOrd="1" destOrd="0" presId="urn:microsoft.com/office/officeart/2005/8/layout/process1"/>
    <dgm:cxn modelId="{6A505143-F38B-43A2-BF38-6AA500944803}" type="presOf" srcId="{F9AB8DB3-CF84-4714-A329-EF35A6A029AB}" destId="{876286BE-DC4B-48A3-846A-FB420BFCC8E1}" srcOrd="0" destOrd="0" presId="urn:microsoft.com/office/officeart/2005/8/layout/process1"/>
    <dgm:cxn modelId="{A007CD47-B920-4D9F-9010-D71878996B20}" type="presOf" srcId="{EBD7E347-7A88-4455-BBCB-213C46090B44}" destId="{1B93AEF7-427D-4EB7-A329-26582441584E}" srcOrd="1" destOrd="0" presId="urn:microsoft.com/office/officeart/2005/8/layout/process1"/>
    <dgm:cxn modelId="{D2BDA54F-7A27-4117-AAF1-87846B248001}" type="presOf" srcId="{EF756B15-D4CF-49A8-9319-3A8D7F16816C}" destId="{7DEABC27-3D06-433C-8D0B-72B83736C631}" srcOrd="1" destOrd="0" presId="urn:microsoft.com/office/officeart/2005/8/layout/process1"/>
    <dgm:cxn modelId="{336A7B7A-6EE5-4778-9EF9-1CAC81255D1B}" srcId="{F9AB8DB3-CF84-4714-A329-EF35A6A029AB}" destId="{193F510B-8108-4F9A-98F7-C57FDA403782}" srcOrd="4" destOrd="0" parTransId="{9AC250EC-BC83-4C7E-BD87-3B1D4AD62B1E}" sibTransId="{83C17FDC-5F29-4807-BF53-137C769D3AF3}"/>
    <dgm:cxn modelId="{87A7CA89-0F43-4E4D-8D39-7CC85874E128}" srcId="{F9AB8DB3-CF84-4714-A329-EF35A6A029AB}" destId="{362D1D01-D381-4F2E-A9F8-10DC1DA5771C}" srcOrd="1" destOrd="0" parTransId="{D74AAE98-E101-4121-AD7B-16955C0B22AF}" sibTransId="{50133570-AB5D-407E-B34C-EC52B8006FCF}"/>
    <dgm:cxn modelId="{B25A379B-777D-4212-9667-ABB92750BBC3}" type="presOf" srcId="{EF756B15-D4CF-49A8-9319-3A8D7F16816C}" destId="{2B404714-5574-4B28-A9C0-DD0A11047D37}" srcOrd="0" destOrd="0" presId="urn:microsoft.com/office/officeart/2005/8/layout/process1"/>
    <dgm:cxn modelId="{2163FC9C-5F6B-4374-9A8A-E6152D90805F}" srcId="{F9AB8DB3-CF84-4714-A329-EF35A6A029AB}" destId="{EFBCD69F-88F2-4AFF-9940-DE9C69111A5C}" srcOrd="2" destOrd="0" parTransId="{6244B591-C518-42BA-9082-B99BB14D1DFA}" sibTransId="{EF756B15-D4CF-49A8-9319-3A8D7F16816C}"/>
    <dgm:cxn modelId="{BB58DDA3-0D00-40C2-B4DD-A7155EA79F8D}" type="presOf" srcId="{EBD7E347-7A88-4455-BBCB-213C46090B44}" destId="{F4265E2A-00D9-4B1E-B47B-3BA712FA8F6C}" srcOrd="0" destOrd="0" presId="urn:microsoft.com/office/officeart/2005/8/layout/process1"/>
    <dgm:cxn modelId="{901EE9BD-085A-4DEA-AB7E-5E04EA50471A}" srcId="{F9AB8DB3-CF84-4714-A329-EF35A6A029AB}" destId="{AF83BD34-FE8F-4357-8E33-6F371819440B}" srcOrd="0" destOrd="0" parTransId="{BCD90954-B35B-4ECE-A988-882CCAB8B4BE}" sibTransId="{EBD7E347-7A88-4455-BBCB-213C46090B44}"/>
    <dgm:cxn modelId="{D6F4E7BE-853B-4B90-9A16-09668A081F2A}" type="presOf" srcId="{AF83BD34-FE8F-4357-8E33-6F371819440B}" destId="{5C28C425-81F4-4DF9-B41E-7B8A6227372D}" srcOrd="0" destOrd="0" presId="urn:microsoft.com/office/officeart/2005/8/layout/process1"/>
    <dgm:cxn modelId="{25865FCF-B419-41FA-AFB8-D6CB04846B09}" type="presOf" srcId="{50133570-AB5D-407E-B34C-EC52B8006FCF}" destId="{755113D1-74DB-4C16-A35B-1F68709950CE}" srcOrd="1" destOrd="0" presId="urn:microsoft.com/office/officeart/2005/8/layout/process1"/>
    <dgm:cxn modelId="{D82553D9-27F7-4FF3-A71A-3B48E2560F4B}" type="presOf" srcId="{71F74264-12C3-4FE0-B519-5C34061A33FF}" destId="{878B5AAB-80E3-4E8D-80CF-5DE3E210062E}" srcOrd="0" destOrd="0" presId="urn:microsoft.com/office/officeart/2005/8/layout/process1"/>
    <dgm:cxn modelId="{22E9AFFD-24C5-4039-B091-25BB69304278}" type="presOf" srcId="{0E66928A-16E4-4983-A01E-7D20A27F0CAB}" destId="{E6E3D9AD-F433-4650-8AA3-D316F2FF462C}" srcOrd="0" destOrd="0" presId="urn:microsoft.com/office/officeart/2005/8/layout/process1"/>
    <dgm:cxn modelId="{BC11DBFD-FE40-4A53-8226-98FADCA636F7}" srcId="{F9AB8DB3-CF84-4714-A329-EF35A6A029AB}" destId="{71F74264-12C3-4FE0-B519-5C34061A33FF}" srcOrd="3" destOrd="0" parTransId="{6FC9337E-3C11-471C-888F-4F232D327300}" sibTransId="{0E66928A-16E4-4983-A01E-7D20A27F0CAB}"/>
    <dgm:cxn modelId="{3F32EA29-B026-4EA4-80F2-8313C9B052E8}" type="presParOf" srcId="{876286BE-DC4B-48A3-846A-FB420BFCC8E1}" destId="{5C28C425-81F4-4DF9-B41E-7B8A6227372D}" srcOrd="0" destOrd="0" presId="urn:microsoft.com/office/officeart/2005/8/layout/process1"/>
    <dgm:cxn modelId="{59703BEC-0CAB-4EA7-B475-9FAAE6D4D0D9}" type="presParOf" srcId="{876286BE-DC4B-48A3-846A-FB420BFCC8E1}" destId="{F4265E2A-00D9-4B1E-B47B-3BA712FA8F6C}" srcOrd="1" destOrd="0" presId="urn:microsoft.com/office/officeart/2005/8/layout/process1"/>
    <dgm:cxn modelId="{C23283BB-038D-404B-ADDA-E2C042232C3D}" type="presParOf" srcId="{F4265E2A-00D9-4B1E-B47B-3BA712FA8F6C}" destId="{1B93AEF7-427D-4EB7-A329-26582441584E}" srcOrd="0" destOrd="0" presId="urn:microsoft.com/office/officeart/2005/8/layout/process1"/>
    <dgm:cxn modelId="{318ED219-FB9E-4BDD-983C-BA1C3A10A6CA}" type="presParOf" srcId="{876286BE-DC4B-48A3-846A-FB420BFCC8E1}" destId="{67A8232A-23DD-4C9A-A7C0-2BF76564DDD8}" srcOrd="2" destOrd="0" presId="urn:microsoft.com/office/officeart/2005/8/layout/process1"/>
    <dgm:cxn modelId="{0F393B00-4829-456B-AAFF-8697FBF8EFBC}" type="presParOf" srcId="{876286BE-DC4B-48A3-846A-FB420BFCC8E1}" destId="{2FEE7A81-AE83-49F8-86CD-D898036B3E4F}" srcOrd="3" destOrd="0" presId="urn:microsoft.com/office/officeart/2005/8/layout/process1"/>
    <dgm:cxn modelId="{27114116-4723-485C-A846-E96811E7014A}" type="presParOf" srcId="{2FEE7A81-AE83-49F8-86CD-D898036B3E4F}" destId="{755113D1-74DB-4C16-A35B-1F68709950CE}" srcOrd="0" destOrd="0" presId="urn:microsoft.com/office/officeart/2005/8/layout/process1"/>
    <dgm:cxn modelId="{45B9C9F7-1BC5-429F-95D4-CD0CFB2E437E}" type="presParOf" srcId="{876286BE-DC4B-48A3-846A-FB420BFCC8E1}" destId="{BD95374E-FDA6-467D-BBF0-A2202BC48A0E}" srcOrd="4" destOrd="0" presId="urn:microsoft.com/office/officeart/2005/8/layout/process1"/>
    <dgm:cxn modelId="{91EE78C4-43B3-414E-9FB2-60FF1DBAA482}" type="presParOf" srcId="{876286BE-DC4B-48A3-846A-FB420BFCC8E1}" destId="{2B404714-5574-4B28-A9C0-DD0A11047D37}" srcOrd="5" destOrd="0" presId="urn:microsoft.com/office/officeart/2005/8/layout/process1"/>
    <dgm:cxn modelId="{BB1B0DD6-F6A5-4D08-AF09-626D5779FF99}" type="presParOf" srcId="{2B404714-5574-4B28-A9C0-DD0A11047D37}" destId="{7DEABC27-3D06-433C-8D0B-72B83736C631}" srcOrd="0" destOrd="0" presId="urn:microsoft.com/office/officeart/2005/8/layout/process1"/>
    <dgm:cxn modelId="{B3749ADD-7F82-4FD3-BBB2-C2AD99ECFD71}" type="presParOf" srcId="{876286BE-DC4B-48A3-846A-FB420BFCC8E1}" destId="{878B5AAB-80E3-4E8D-80CF-5DE3E210062E}" srcOrd="6" destOrd="0" presId="urn:microsoft.com/office/officeart/2005/8/layout/process1"/>
    <dgm:cxn modelId="{1F99E368-594C-4A5F-B900-EBF6B7BF102D}" type="presParOf" srcId="{876286BE-DC4B-48A3-846A-FB420BFCC8E1}" destId="{E6E3D9AD-F433-4650-8AA3-D316F2FF462C}" srcOrd="7" destOrd="0" presId="urn:microsoft.com/office/officeart/2005/8/layout/process1"/>
    <dgm:cxn modelId="{C92937B0-C641-4153-A2F5-789F4CABCF0B}" type="presParOf" srcId="{E6E3D9AD-F433-4650-8AA3-D316F2FF462C}" destId="{54F889CB-264F-4551-927F-4111A496156D}" srcOrd="0" destOrd="0" presId="urn:microsoft.com/office/officeart/2005/8/layout/process1"/>
    <dgm:cxn modelId="{1BCDF35D-8DCF-499E-96B1-656607717D04}" type="presParOf" srcId="{876286BE-DC4B-48A3-846A-FB420BFCC8E1}" destId="{9870490C-95C9-4780-8D5C-E210CB939F6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A721EB-E578-4B8E-ABA8-17E4B671B81A}" type="doc">
      <dgm:prSet loTypeId="urn:microsoft.com/office/officeart/2005/8/layout/default" loCatId="Inbox" qsTypeId="urn:microsoft.com/office/officeart/2005/8/quickstyle/simple4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63EA8F22-8F57-454A-862C-2B0C5E1E55C9}">
      <dgm:prSet/>
      <dgm:spPr/>
      <dgm:t>
        <a:bodyPr/>
        <a:lstStyle/>
        <a:p>
          <a:r>
            <a:rPr lang="en-US" dirty="0"/>
            <a:t>Java</a:t>
          </a:r>
        </a:p>
      </dgm:t>
    </dgm:pt>
    <dgm:pt modelId="{4D519E8A-9FD9-42ED-9A36-5A5A13CD4876}" type="parTrans" cxnId="{3CA3845D-0715-44A0-8A63-2ECBEB38AF50}">
      <dgm:prSet/>
      <dgm:spPr/>
      <dgm:t>
        <a:bodyPr/>
        <a:lstStyle/>
        <a:p>
          <a:endParaRPr lang="en-US"/>
        </a:p>
      </dgm:t>
    </dgm:pt>
    <dgm:pt modelId="{278E7A4A-DD79-4980-83F9-9A841D7540D2}" type="sibTrans" cxnId="{3CA3845D-0715-44A0-8A63-2ECBEB38AF50}">
      <dgm:prSet/>
      <dgm:spPr/>
      <dgm:t>
        <a:bodyPr/>
        <a:lstStyle/>
        <a:p>
          <a:endParaRPr lang="en-US"/>
        </a:p>
      </dgm:t>
    </dgm:pt>
    <dgm:pt modelId="{2872FAE9-FBC6-4E63-BA7A-024AD2084549}">
      <dgm:prSet/>
      <dgm:spPr/>
      <dgm:t>
        <a:bodyPr/>
        <a:lstStyle/>
        <a:p>
          <a:r>
            <a:rPr lang="en-US" dirty="0"/>
            <a:t>Protege</a:t>
          </a:r>
        </a:p>
      </dgm:t>
    </dgm:pt>
    <dgm:pt modelId="{CC6CCA1A-75AA-4A1C-B0C5-738A8063C78D}" type="parTrans" cxnId="{4FD84028-F35B-4631-988A-0232413059D3}">
      <dgm:prSet/>
      <dgm:spPr/>
      <dgm:t>
        <a:bodyPr/>
        <a:lstStyle/>
        <a:p>
          <a:endParaRPr lang="en-US"/>
        </a:p>
      </dgm:t>
    </dgm:pt>
    <dgm:pt modelId="{49759F3A-8A71-4E30-AD2C-BF64AB738090}" type="sibTrans" cxnId="{4FD84028-F35B-4631-988A-0232413059D3}">
      <dgm:prSet/>
      <dgm:spPr/>
      <dgm:t>
        <a:bodyPr/>
        <a:lstStyle/>
        <a:p>
          <a:endParaRPr lang="en-US"/>
        </a:p>
      </dgm:t>
    </dgm:pt>
    <dgm:pt modelId="{D300B334-2F44-460D-A87E-08823F1A27B8}">
      <dgm:prSet/>
      <dgm:spPr/>
      <dgm:t>
        <a:bodyPr/>
        <a:lstStyle/>
        <a:p>
          <a:r>
            <a:rPr lang="en-US" dirty="0"/>
            <a:t>Scala</a:t>
          </a:r>
        </a:p>
      </dgm:t>
    </dgm:pt>
    <dgm:pt modelId="{CFECBB5D-C5EC-45EC-896E-4D4C60598556}" type="parTrans" cxnId="{06300200-153F-4466-A8D3-86F06D99E802}">
      <dgm:prSet/>
      <dgm:spPr/>
      <dgm:t>
        <a:bodyPr/>
        <a:lstStyle/>
        <a:p>
          <a:endParaRPr lang="en-US"/>
        </a:p>
      </dgm:t>
    </dgm:pt>
    <dgm:pt modelId="{A77293D9-57B6-4CC2-A70F-A636CAF58BF3}" type="sibTrans" cxnId="{06300200-153F-4466-A8D3-86F06D99E802}">
      <dgm:prSet/>
      <dgm:spPr/>
      <dgm:t>
        <a:bodyPr/>
        <a:lstStyle/>
        <a:p>
          <a:endParaRPr lang="en-US"/>
        </a:p>
      </dgm:t>
    </dgm:pt>
    <dgm:pt modelId="{5D7A5F09-7CF3-45ED-BAD4-8959578039BC}">
      <dgm:prSet/>
      <dgm:spPr/>
      <dgm:t>
        <a:bodyPr/>
        <a:lstStyle/>
        <a:p>
          <a:r>
            <a:rPr lang="en-US" dirty="0"/>
            <a:t>Owl Ontology</a:t>
          </a:r>
        </a:p>
      </dgm:t>
    </dgm:pt>
    <dgm:pt modelId="{19E16182-9483-4DB6-A57D-26824443EC8C}" type="parTrans" cxnId="{3ACD8EA1-2D9F-46AA-B65C-ED637388E7EC}">
      <dgm:prSet/>
      <dgm:spPr/>
      <dgm:t>
        <a:bodyPr/>
        <a:lstStyle/>
        <a:p>
          <a:endParaRPr lang="en-US"/>
        </a:p>
      </dgm:t>
    </dgm:pt>
    <dgm:pt modelId="{B1CEC8DA-9575-4198-B63D-037768C32078}" type="sibTrans" cxnId="{3ACD8EA1-2D9F-46AA-B65C-ED637388E7EC}">
      <dgm:prSet/>
      <dgm:spPr/>
      <dgm:t>
        <a:bodyPr/>
        <a:lstStyle/>
        <a:p>
          <a:endParaRPr lang="en-US"/>
        </a:p>
      </dgm:t>
    </dgm:pt>
    <dgm:pt modelId="{76E8D21E-AA07-4C96-A2A8-4003AAEAF00E}">
      <dgm:prSet/>
      <dgm:spPr/>
      <dgm:t>
        <a:bodyPr/>
        <a:lstStyle/>
        <a:p>
          <a:r>
            <a:rPr lang="en-US" dirty="0" err="1"/>
            <a:t>Intellij</a:t>
          </a:r>
          <a:endParaRPr lang="en-US" dirty="0"/>
        </a:p>
      </dgm:t>
    </dgm:pt>
    <dgm:pt modelId="{AAFED915-E2E1-45AA-B05C-F443A78B19D7}" type="parTrans" cxnId="{A3599E67-7726-4953-9FBF-AFF07FDBCF10}">
      <dgm:prSet/>
      <dgm:spPr/>
      <dgm:t>
        <a:bodyPr/>
        <a:lstStyle/>
        <a:p>
          <a:endParaRPr lang="en-US"/>
        </a:p>
      </dgm:t>
    </dgm:pt>
    <dgm:pt modelId="{AC647E4D-03EA-4F97-B603-87CA66F39A2A}" type="sibTrans" cxnId="{A3599E67-7726-4953-9FBF-AFF07FDBCF10}">
      <dgm:prSet/>
      <dgm:spPr/>
      <dgm:t>
        <a:bodyPr/>
        <a:lstStyle/>
        <a:p>
          <a:endParaRPr lang="en-US"/>
        </a:p>
      </dgm:t>
    </dgm:pt>
    <dgm:pt modelId="{A91D9D3B-0A68-448C-AF6D-F9B73BDE8878}">
      <dgm:prSet/>
      <dgm:spPr/>
      <dgm:t>
        <a:bodyPr/>
        <a:lstStyle/>
        <a:p>
          <a:r>
            <a:rPr lang="en-US" dirty="0"/>
            <a:t>Spark</a:t>
          </a:r>
        </a:p>
      </dgm:t>
    </dgm:pt>
    <dgm:pt modelId="{EBF5E051-3002-42A3-B7D9-0F47B2B69513}" type="parTrans" cxnId="{71F3B4AA-4DB7-4646-988F-76998A4E93C2}">
      <dgm:prSet/>
      <dgm:spPr/>
      <dgm:t>
        <a:bodyPr/>
        <a:lstStyle/>
        <a:p>
          <a:endParaRPr lang="en-US"/>
        </a:p>
      </dgm:t>
    </dgm:pt>
    <dgm:pt modelId="{D177EBE5-1401-4E0A-AE71-12BA21B6609E}" type="sibTrans" cxnId="{71F3B4AA-4DB7-4646-988F-76998A4E93C2}">
      <dgm:prSet/>
      <dgm:spPr/>
      <dgm:t>
        <a:bodyPr/>
        <a:lstStyle/>
        <a:p>
          <a:endParaRPr lang="en-US"/>
        </a:p>
      </dgm:t>
    </dgm:pt>
    <dgm:pt modelId="{DF2A7E1F-CF6C-462B-8073-C8785F64B7DC}" type="pres">
      <dgm:prSet presAssocID="{66A721EB-E578-4B8E-ABA8-17E4B671B81A}" presName="diagram" presStyleCnt="0">
        <dgm:presLayoutVars>
          <dgm:dir/>
          <dgm:resizeHandles val="exact"/>
        </dgm:presLayoutVars>
      </dgm:prSet>
      <dgm:spPr/>
    </dgm:pt>
    <dgm:pt modelId="{CB1FBA91-AF5A-4EA9-9FB5-A72B579556AE}" type="pres">
      <dgm:prSet presAssocID="{63EA8F22-8F57-454A-862C-2B0C5E1E55C9}" presName="node" presStyleLbl="node1" presStyleIdx="0" presStyleCnt="6" custScaleX="74767" custScaleY="12641" custLinFactNeighborX="-14427" custLinFactNeighborY="-4415">
        <dgm:presLayoutVars>
          <dgm:bulletEnabled val="1"/>
        </dgm:presLayoutVars>
      </dgm:prSet>
      <dgm:spPr/>
    </dgm:pt>
    <dgm:pt modelId="{48E21ECF-DFA2-455E-A580-3775AD62059E}" type="pres">
      <dgm:prSet presAssocID="{278E7A4A-DD79-4980-83F9-9A841D7540D2}" presName="sibTrans" presStyleCnt="0"/>
      <dgm:spPr/>
    </dgm:pt>
    <dgm:pt modelId="{98185D89-84C1-49C0-B5E7-96D3524BECBF}" type="pres">
      <dgm:prSet presAssocID="{2872FAE9-FBC6-4E63-BA7A-024AD2084549}" presName="node" presStyleLbl="node1" presStyleIdx="1" presStyleCnt="6" custScaleX="64214" custScaleY="27610" custLinFactNeighborX="12938" custLinFactNeighborY="-3649">
        <dgm:presLayoutVars>
          <dgm:bulletEnabled val="1"/>
        </dgm:presLayoutVars>
      </dgm:prSet>
      <dgm:spPr/>
    </dgm:pt>
    <dgm:pt modelId="{E7146914-0B34-43A2-992A-887366785092}" type="pres">
      <dgm:prSet presAssocID="{49759F3A-8A71-4E30-AD2C-BF64AB738090}" presName="sibTrans" presStyleCnt="0"/>
      <dgm:spPr/>
    </dgm:pt>
    <dgm:pt modelId="{F4109862-48E1-4387-9976-3FC0F0528713}" type="pres">
      <dgm:prSet presAssocID="{D300B334-2F44-460D-A87E-08823F1A27B8}" presName="node" presStyleLbl="node1" presStyleIdx="2" presStyleCnt="6" custScaleX="79701" custScaleY="21475" custLinFactNeighborX="-21754" custLinFactNeighborY="-23807">
        <dgm:presLayoutVars>
          <dgm:bulletEnabled val="1"/>
        </dgm:presLayoutVars>
      </dgm:prSet>
      <dgm:spPr/>
    </dgm:pt>
    <dgm:pt modelId="{1E476538-3205-4E0E-A201-408F5FF8FD3D}" type="pres">
      <dgm:prSet presAssocID="{A77293D9-57B6-4CC2-A70F-A636CAF58BF3}" presName="sibTrans" presStyleCnt="0"/>
      <dgm:spPr/>
    </dgm:pt>
    <dgm:pt modelId="{F5DEF34C-CC57-4A8A-9BDB-BC00E1F4EA30}" type="pres">
      <dgm:prSet presAssocID="{5D7A5F09-7CF3-45ED-BAD4-8959578039BC}" presName="node" presStyleLbl="node1" presStyleIdx="3" presStyleCnt="6" custScaleX="79701" custScaleY="29913" custLinFactX="-9855" custLinFactNeighborX="-100000" custLinFactNeighborY="43509">
        <dgm:presLayoutVars>
          <dgm:bulletEnabled val="1"/>
        </dgm:presLayoutVars>
      </dgm:prSet>
      <dgm:spPr/>
    </dgm:pt>
    <dgm:pt modelId="{126C0BC8-E9A3-44B8-A071-13B22F853898}" type="pres">
      <dgm:prSet presAssocID="{B1CEC8DA-9575-4198-B63D-037768C32078}" presName="sibTrans" presStyleCnt="0"/>
      <dgm:spPr/>
    </dgm:pt>
    <dgm:pt modelId="{5C3FE1C6-0057-4381-8B32-7C4B13CC2AD7}" type="pres">
      <dgm:prSet presAssocID="{76E8D21E-AA07-4C96-A2A8-4003AAEAF00E}" presName="node" presStyleLbl="node1" presStyleIdx="4" presStyleCnt="6" custScaleX="68032" custScaleY="29913" custLinFactX="49589" custLinFactNeighborX="100000" custLinFactNeighborY="-64693">
        <dgm:presLayoutVars>
          <dgm:bulletEnabled val="1"/>
        </dgm:presLayoutVars>
      </dgm:prSet>
      <dgm:spPr/>
    </dgm:pt>
    <dgm:pt modelId="{7D50D2F4-5C08-47C4-83BE-21572BF3748E}" type="pres">
      <dgm:prSet presAssocID="{AC647E4D-03EA-4F97-B603-87CA66F39A2A}" presName="sibTrans" presStyleCnt="0"/>
      <dgm:spPr/>
    </dgm:pt>
    <dgm:pt modelId="{AC2AC369-B2F5-4A75-B3AC-C8C603000FA3}" type="pres">
      <dgm:prSet presAssocID="{A91D9D3B-0A68-448C-AF6D-F9B73BDE8878}" presName="node" presStyleLbl="node1" presStyleIdx="5" presStyleCnt="6" custScaleX="81683" custScaleY="25456" custLinFactX="-43604" custLinFactNeighborX="-100000" custLinFactNeighborY="-37899">
        <dgm:presLayoutVars>
          <dgm:bulletEnabled val="1"/>
        </dgm:presLayoutVars>
      </dgm:prSet>
      <dgm:spPr/>
    </dgm:pt>
  </dgm:ptLst>
  <dgm:cxnLst>
    <dgm:cxn modelId="{06300200-153F-4466-A8D3-86F06D99E802}" srcId="{66A721EB-E578-4B8E-ABA8-17E4B671B81A}" destId="{D300B334-2F44-460D-A87E-08823F1A27B8}" srcOrd="2" destOrd="0" parTransId="{CFECBB5D-C5EC-45EC-896E-4D4C60598556}" sibTransId="{A77293D9-57B6-4CC2-A70F-A636CAF58BF3}"/>
    <dgm:cxn modelId="{677D2014-4347-4C8A-82E4-AFB415D451CD}" type="presOf" srcId="{5D7A5F09-7CF3-45ED-BAD4-8959578039BC}" destId="{F5DEF34C-CC57-4A8A-9BDB-BC00E1F4EA30}" srcOrd="0" destOrd="0" presId="urn:microsoft.com/office/officeart/2005/8/layout/default"/>
    <dgm:cxn modelId="{4FD84028-F35B-4631-988A-0232413059D3}" srcId="{66A721EB-E578-4B8E-ABA8-17E4B671B81A}" destId="{2872FAE9-FBC6-4E63-BA7A-024AD2084549}" srcOrd="1" destOrd="0" parTransId="{CC6CCA1A-75AA-4A1C-B0C5-738A8063C78D}" sibTransId="{49759F3A-8A71-4E30-AD2C-BF64AB738090}"/>
    <dgm:cxn modelId="{B3072E29-3696-41AD-B189-01D3D57849DB}" type="presOf" srcId="{66A721EB-E578-4B8E-ABA8-17E4B671B81A}" destId="{DF2A7E1F-CF6C-462B-8073-C8785F64B7DC}" srcOrd="0" destOrd="0" presId="urn:microsoft.com/office/officeart/2005/8/layout/default"/>
    <dgm:cxn modelId="{3CA3845D-0715-44A0-8A63-2ECBEB38AF50}" srcId="{66A721EB-E578-4B8E-ABA8-17E4B671B81A}" destId="{63EA8F22-8F57-454A-862C-2B0C5E1E55C9}" srcOrd="0" destOrd="0" parTransId="{4D519E8A-9FD9-42ED-9A36-5A5A13CD4876}" sibTransId="{278E7A4A-DD79-4980-83F9-9A841D7540D2}"/>
    <dgm:cxn modelId="{4C1BD541-D5D1-4A5D-A6A3-35D5F25D1D56}" type="presOf" srcId="{2872FAE9-FBC6-4E63-BA7A-024AD2084549}" destId="{98185D89-84C1-49C0-B5E7-96D3524BECBF}" srcOrd="0" destOrd="0" presId="urn:microsoft.com/office/officeart/2005/8/layout/default"/>
    <dgm:cxn modelId="{A3599E67-7726-4953-9FBF-AFF07FDBCF10}" srcId="{66A721EB-E578-4B8E-ABA8-17E4B671B81A}" destId="{76E8D21E-AA07-4C96-A2A8-4003AAEAF00E}" srcOrd="4" destOrd="0" parTransId="{AAFED915-E2E1-45AA-B05C-F443A78B19D7}" sibTransId="{AC647E4D-03EA-4F97-B603-87CA66F39A2A}"/>
    <dgm:cxn modelId="{9E671C96-C729-4437-989B-49D03889A283}" type="presOf" srcId="{A91D9D3B-0A68-448C-AF6D-F9B73BDE8878}" destId="{AC2AC369-B2F5-4A75-B3AC-C8C603000FA3}" srcOrd="0" destOrd="0" presId="urn:microsoft.com/office/officeart/2005/8/layout/default"/>
    <dgm:cxn modelId="{3ACD8EA1-2D9F-46AA-B65C-ED637388E7EC}" srcId="{66A721EB-E578-4B8E-ABA8-17E4B671B81A}" destId="{5D7A5F09-7CF3-45ED-BAD4-8959578039BC}" srcOrd="3" destOrd="0" parTransId="{19E16182-9483-4DB6-A57D-26824443EC8C}" sibTransId="{B1CEC8DA-9575-4198-B63D-037768C32078}"/>
    <dgm:cxn modelId="{7A8E51AA-640F-46B9-B13F-61D3D34C876F}" type="presOf" srcId="{63EA8F22-8F57-454A-862C-2B0C5E1E55C9}" destId="{CB1FBA91-AF5A-4EA9-9FB5-A72B579556AE}" srcOrd="0" destOrd="0" presId="urn:microsoft.com/office/officeart/2005/8/layout/default"/>
    <dgm:cxn modelId="{71F3B4AA-4DB7-4646-988F-76998A4E93C2}" srcId="{66A721EB-E578-4B8E-ABA8-17E4B671B81A}" destId="{A91D9D3B-0A68-448C-AF6D-F9B73BDE8878}" srcOrd="5" destOrd="0" parTransId="{EBF5E051-3002-42A3-B7D9-0F47B2B69513}" sibTransId="{D177EBE5-1401-4E0A-AE71-12BA21B6609E}"/>
    <dgm:cxn modelId="{334939D0-33B6-4B07-A3B6-2FB330B4BE52}" type="presOf" srcId="{D300B334-2F44-460D-A87E-08823F1A27B8}" destId="{F4109862-48E1-4387-9976-3FC0F0528713}" srcOrd="0" destOrd="0" presId="urn:microsoft.com/office/officeart/2005/8/layout/default"/>
    <dgm:cxn modelId="{F42868F4-B045-4FC8-95E6-7F62DBCBDCB7}" type="presOf" srcId="{76E8D21E-AA07-4C96-A2A8-4003AAEAF00E}" destId="{5C3FE1C6-0057-4381-8B32-7C4B13CC2AD7}" srcOrd="0" destOrd="0" presId="urn:microsoft.com/office/officeart/2005/8/layout/default"/>
    <dgm:cxn modelId="{636B3494-8AF6-4A9A-8289-1F7582D3ED86}" type="presParOf" srcId="{DF2A7E1F-CF6C-462B-8073-C8785F64B7DC}" destId="{CB1FBA91-AF5A-4EA9-9FB5-A72B579556AE}" srcOrd="0" destOrd="0" presId="urn:microsoft.com/office/officeart/2005/8/layout/default"/>
    <dgm:cxn modelId="{D0C8467F-40BF-41A3-9F9C-5F3625319551}" type="presParOf" srcId="{DF2A7E1F-CF6C-462B-8073-C8785F64B7DC}" destId="{48E21ECF-DFA2-455E-A580-3775AD62059E}" srcOrd="1" destOrd="0" presId="urn:microsoft.com/office/officeart/2005/8/layout/default"/>
    <dgm:cxn modelId="{1CE20DB7-43EA-4C55-BE1B-F3EA2A4827A0}" type="presParOf" srcId="{DF2A7E1F-CF6C-462B-8073-C8785F64B7DC}" destId="{98185D89-84C1-49C0-B5E7-96D3524BECBF}" srcOrd="2" destOrd="0" presId="urn:microsoft.com/office/officeart/2005/8/layout/default"/>
    <dgm:cxn modelId="{431C5A6F-B2A5-4193-B148-01A1144D12CD}" type="presParOf" srcId="{DF2A7E1F-CF6C-462B-8073-C8785F64B7DC}" destId="{E7146914-0B34-43A2-992A-887366785092}" srcOrd="3" destOrd="0" presId="urn:microsoft.com/office/officeart/2005/8/layout/default"/>
    <dgm:cxn modelId="{9583C3D2-9F09-412D-A973-35BC851D6DF3}" type="presParOf" srcId="{DF2A7E1F-CF6C-462B-8073-C8785F64B7DC}" destId="{F4109862-48E1-4387-9976-3FC0F0528713}" srcOrd="4" destOrd="0" presId="urn:microsoft.com/office/officeart/2005/8/layout/default"/>
    <dgm:cxn modelId="{80F9061A-5B56-479A-99A9-604AC934C2D7}" type="presParOf" srcId="{DF2A7E1F-CF6C-462B-8073-C8785F64B7DC}" destId="{1E476538-3205-4E0E-A201-408F5FF8FD3D}" srcOrd="5" destOrd="0" presId="urn:microsoft.com/office/officeart/2005/8/layout/default"/>
    <dgm:cxn modelId="{EEFEA0B3-D925-43E1-BBE0-3C47EE31037F}" type="presParOf" srcId="{DF2A7E1F-CF6C-462B-8073-C8785F64B7DC}" destId="{F5DEF34C-CC57-4A8A-9BDB-BC00E1F4EA30}" srcOrd="6" destOrd="0" presId="urn:microsoft.com/office/officeart/2005/8/layout/default"/>
    <dgm:cxn modelId="{42846C67-096F-4C40-836A-F42294BB13A2}" type="presParOf" srcId="{DF2A7E1F-CF6C-462B-8073-C8785F64B7DC}" destId="{126C0BC8-E9A3-44B8-A071-13B22F853898}" srcOrd="7" destOrd="0" presId="urn:microsoft.com/office/officeart/2005/8/layout/default"/>
    <dgm:cxn modelId="{7DEFD7F9-001B-46EB-AFDF-E21033E0D977}" type="presParOf" srcId="{DF2A7E1F-CF6C-462B-8073-C8785F64B7DC}" destId="{5C3FE1C6-0057-4381-8B32-7C4B13CC2AD7}" srcOrd="8" destOrd="0" presId="urn:microsoft.com/office/officeart/2005/8/layout/default"/>
    <dgm:cxn modelId="{99A8EDC0-31C5-4E86-AA8C-82F1338C0830}" type="presParOf" srcId="{DF2A7E1F-CF6C-462B-8073-C8785F64B7DC}" destId="{7D50D2F4-5C08-47C4-83BE-21572BF3748E}" srcOrd="9" destOrd="0" presId="urn:microsoft.com/office/officeart/2005/8/layout/default"/>
    <dgm:cxn modelId="{76CCA168-61F7-4B34-863C-C86F481FAFE6}" type="presParOf" srcId="{DF2A7E1F-CF6C-462B-8073-C8785F64B7DC}" destId="{AC2AC369-B2F5-4A75-B3AC-C8C603000FA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D82ED0-99EB-4645-A3E2-838736566CDF}" type="doc">
      <dgm:prSet loTypeId="urn:microsoft.com/office/officeart/2005/8/layout/default" loCatId="Inbo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631248E-47B2-44C3-8B17-54A8122517C0}">
      <dgm:prSet/>
      <dgm:spPr/>
      <dgm:t>
        <a:bodyPr/>
        <a:lstStyle/>
        <a:p>
          <a:r>
            <a:rPr lang="en-US" dirty="0"/>
            <a:t>Data processing for some set of questions.</a:t>
          </a:r>
        </a:p>
      </dgm:t>
    </dgm:pt>
    <dgm:pt modelId="{D1A2523E-7474-44DE-91B2-EC328EDA65D2}" type="parTrans" cxnId="{2FFFCECD-6D15-4E19-8806-05083BC33C51}">
      <dgm:prSet/>
      <dgm:spPr/>
      <dgm:t>
        <a:bodyPr/>
        <a:lstStyle/>
        <a:p>
          <a:endParaRPr lang="en-US"/>
        </a:p>
      </dgm:t>
    </dgm:pt>
    <dgm:pt modelId="{C2079710-1E0F-4B9F-8D88-9855BF8D4DBF}" type="sibTrans" cxnId="{2FFFCECD-6D15-4E19-8806-05083BC33C51}">
      <dgm:prSet/>
      <dgm:spPr/>
      <dgm:t>
        <a:bodyPr/>
        <a:lstStyle/>
        <a:p>
          <a:endParaRPr lang="en-US"/>
        </a:p>
      </dgm:t>
    </dgm:pt>
    <dgm:pt modelId="{9CA6D895-E793-4B08-A83C-C948E063808A}">
      <dgm:prSet/>
      <dgm:spPr/>
      <dgm:t>
        <a:bodyPr/>
        <a:lstStyle/>
        <a:p>
          <a:r>
            <a:rPr lang="en-US" dirty="0"/>
            <a:t>Stop words and synonyms filtering.</a:t>
          </a:r>
        </a:p>
      </dgm:t>
    </dgm:pt>
    <dgm:pt modelId="{4C83F50B-DCCD-4DFA-B506-E3F035B112A4}" type="parTrans" cxnId="{4EAA21D4-D7C4-46E2-B2C8-10D8F673655B}">
      <dgm:prSet/>
      <dgm:spPr/>
      <dgm:t>
        <a:bodyPr/>
        <a:lstStyle/>
        <a:p>
          <a:endParaRPr lang="en-US"/>
        </a:p>
      </dgm:t>
    </dgm:pt>
    <dgm:pt modelId="{D0579988-FB65-4C72-8E24-0A142A9FD1A4}" type="sibTrans" cxnId="{4EAA21D4-D7C4-46E2-B2C8-10D8F673655B}">
      <dgm:prSet/>
      <dgm:spPr/>
      <dgm:t>
        <a:bodyPr/>
        <a:lstStyle/>
        <a:p>
          <a:endParaRPr lang="en-US"/>
        </a:p>
      </dgm:t>
    </dgm:pt>
    <dgm:pt modelId="{21544DDC-D608-4233-B158-34694A09670F}">
      <dgm:prSet/>
      <dgm:spPr/>
      <dgm:t>
        <a:bodyPr/>
        <a:lstStyle/>
        <a:p>
          <a:r>
            <a:rPr lang="en-US"/>
            <a:t>Co-referencing complex data sets.</a:t>
          </a:r>
        </a:p>
      </dgm:t>
    </dgm:pt>
    <dgm:pt modelId="{D65359D2-2316-4499-9999-AB28A131E518}" type="parTrans" cxnId="{A5C1317E-4C53-41DC-8AB3-C7938961B25E}">
      <dgm:prSet/>
      <dgm:spPr/>
      <dgm:t>
        <a:bodyPr/>
        <a:lstStyle/>
        <a:p>
          <a:endParaRPr lang="en-US"/>
        </a:p>
      </dgm:t>
    </dgm:pt>
    <dgm:pt modelId="{EBBCB938-CA09-46F9-9B46-AAC900BD855D}" type="sibTrans" cxnId="{A5C1317E-4C53-41DC-8AB3-C7938961B25E}">
      <dgm:prSet/>
      <dgm:spPr/>
      <dgm:t>
        <a:bodyPr/>
        <a:lstStyle/>
        <a:p>
          <a:endParaRPr lang="en-US"/>
        </a:p>
      </dgm:t>
    </dgm:pt>
    <dgm:pt modelId="{FB6079D8-FD42-41B8-9AB7-820AB98A90B5}">
      <dgm:prSet/>
      <dgm:spPr/>
      <dgm:t>
        <a:bodyPr/>
        <a:lstStyle/>
        <a:p>
          <a:r>
            <a:rPr lang="en-US"/>
            <a:t>Person text relationship.</a:t>
          </a:r>
        </a:p>
      </dgm:t>
    </dgm:pt>
    <dgm:pt modelId="{DC6E69A3-9F3B-491A-BF1E-2D1D1841EE1F}" type="parTrans" cxnId="{61CFC7EE-A155-4021-9AD8-6E53A3CC01DF}">
      <dgm:prSet/>
      <dgm:spPr/>
      <dgm:t>
        <a:bodyPr/>
        <a:lstStyle/>
        <a:p>
          <a:endParaRPr lang="en-US"/>
        </a:p>
      </dgm:t>
    </dgm:pt>
    <dgm:pt modelId="{FDD1BD42-2864-4562-9F8B-0D7303C6A26C}" type="sibTrans" cxnId="{61CFC7EE-A155-4021-9AD8-6E53A3CC01DF}">
      <dgm:prSet/>
      <dgm:spPr/>
      <dgm:t>
        <a:bodyPr/>
        <a:lstStyle/>
        <a:p>
          <a:endParaRPr lang="en-US"/>
        </a:p>
      </dgm:t>
    </dgm:pt>
    <dgm:pt modelId="{7F7E82DF-5C22-47A2-802A-D175BCD63186}" type="pres">
      <dgm:prSet presAssocID="{D3D82ED0-99EB-4645-A3E2-838736566CDF}" presName="diagram" presStyleCnt="0">
        <dgm:presLayoutVars>
          <dgm:dir/>
          <dgm:resizeHandles val="exact"/>
        </dgm:presLayoutVars>
      </dgm:prSet>
      <dgm:spPr/>
    </dgm:pt>
    <dgm:pt modelId="{A0057470-A198-4246-8F0E-A3343FECF52B}" type="pres">
      <dgm:prSet presAssocID="{D631248E-47B2-44C3-8B17-54A8122517C0}" presName="node" presStyleLbl="node1" presStyleIdx="0" presStyleCnt="4">
        <dgm:presLayoutVars>
          <dgm:bulletEnabled val="1"/>
        </dgm:presLayoutVars>
      </dgm:prSet>
      <dgm:spPr/>
    </dgm:pt>
    <dgm:pt modelId="{C1697F41-959D-4F51-A1BD-0E55C08B8D50}" type="pres">
      <dgm:prSet presAssocID="{C2079710-1E0F-4B9F-8D88-9855BF8D4DBF}" presName="sibTrans" presStyleCnt="0"/>
      <dgm:spPr/>
    </dgm:pt>
    <dgm:pt modelId="{1BA32591-E1AF-4F46-B8A7-ABFB80E74F98}" type="pres">
      <dgm:prSet presAssocID="{9CA6D895-E793-4B08-A83C-C948E063808A}" presName="node" presStyleLbl="node1" presStyleIdx="1" presStyleCnt="4">
        <dgm:presLayoutVars>
          <dgm:bulletEnabled val="1"/>
        </dgm:presLayoutVars>
      </dgm:prSet>
      <dgm:spPr/>
    </dgm:pt>
    <dgm:pt modelId="{E8B4E294-5061-4293-B876-AF35CF1C89F4}" type="pres">
      <dgm:prSet presAssocID="{D0579988-FB65-4C72-8E24-0A142A9FD1A4}" presName="sibTrans" presStyleCnt="0"/>
      <dgm:spPr/>
    </dgm:pt>
    <dgm:pt modelId="{ED7CD453-3778-45CF-8076-C6EC78754D4A}" type="pres">
      <dgm:prSet presAssocID="{21544DDC-D608-4233-B158-34694A09670F}" presName="node" presStyleLbl="node1" presStyleIdx="2" presStyleCnt="4">
        <dgm:presLayoutVars>
          <dgm:bulletEnabled val="1"/>
        </dgm:presLayoutVars>
      </dgm:prSet>
      <dgm:spPr/>
    </dgm:pt>
    <dgm:pt modelId="{CC16CE38-FB68-403A-B292-D5FA4B3BFBAC}" type="pres">
      <dgm:prSet presAssocID="{EBBCB938-CA09-46F9-9B46-AAC900BD855D}" presName="sibTrans" presStyleCnt="0"/>
      <dgm:spPr/>
    </dgm:pt>
    <dgm:pt modelId="{6AEAD047-BA3C-4EDD-8DAF-7C2781E9181F}" type="pres">
      <dgm:prSet presAssocID="{FB6079D8-FD42-41B8-9AB7-820AB98A90B5}" presName="node" presStyleLbl="node1" presStyleIdx="3" presStyleCnt="4">
        <dgm:presLayoutVars>
          <dgm:bulletEnabled val="1"/>
        </dgm:presLayoutVars>
      </dgm:prSet>
      <dgm:spPr/>
    </dgm:pt>
  </dgm:ptLst>
  <dgm:cxnLst>
    <dgm:cxn modelId="{82F86001-222E-4138-9886-C4289C9BF620}" type="presOf" srcId="{D3D82ED0-99EB-4645-A3E2-838736566CDF}" destId="{7F7E82DF-5C22-47A2-802A-D175BCD63186}" srcOrd="0" destOrd="0" presId="urn:microsoft.com/office/officeart/2005/8/layout/default"/>
    <dgm:cxn modelId="{D7EC3318-3DC5-4E4C-AB76-794F6F3DB309}" type="presOf" srcId="{21544DDC-D608-4233-B158-34694A09670F}" destId="{ED7CD453-3778-45CF-8076-C6EC78754D4A}" srcOrd="0" destOrd="0" presId="urn:microsoft.com/office/officeart/2005/8/layout/default"/>
    <dgm:cxn modelId="{E1C3AB69-EF07-47DF-AC64-692975121178}" type="presOf" srcId="{FB6079D8-FD42-41B8-9AB7-820AB98A90B5}" destId="{6AEAD047-BA3C-4EDD-8DAF-7C2781E9181F}" srcOrd="0" destOrd="0" presId="urn:microsoft.com/office/officeart/2005/8/layout/default"/>
    <dgm:cxn modelId="{A5C1317E-4C53-41DC-8AB3-C7938961B25E}" srcId="{D3D82ED0-99EB-4645-A3E2-838736566CDF}" destId="{21544DDC-D608-4233-B158-34694A09670F}" srcOrd="2" destOrd="0" parTransId="{D65359D2-2316-4499-9999-AB28A131E518}" sibTransId="{EBBCB938-CA09-46F9-9B46-AAC900BD855D}"/>
    <dgm:cxn modelId="{149216AC-4288-4648-B574-6A7CEC768A92}" type="presOf" srcId="{D631248E-47B2-44C3-8B17-54A8122517C0}" destId="{A0057470-A198-4246-8F0E-A3343FECF52B}" srcOrd="0" destOrd="0" presId="urn:microsoft.com/office/officeart/2005/8/layout/default"/>
    <dgm:cxn modelId="{2FFFCECD-6D15-4E19-8806-05083BC33C51}" srcId="{D3D82ED0-99EB-4645-A3E2-838736566CDF}" destId="{D631248E-47B2-44C3-8B17-54A8122517C0}" srcOrd="0" destOrd="0" parTransId="{D1A2523E-7474-44DE-91B2-EC328EDA65D2}" sibTransId="{C2079710-1E0F-4B9F-8D88-9855BF8D4DBF}"/>
    <dgm:cxn modelId="{D1E4DAD2-0B94-4D56-8D6A-00C3D4409F12}" type="presOf" srcId="{9CA6D895-E793-4B08-A83C-C948E063808A}" destId="{1BA32591-E1AF-4F46-B8A7-ABFB80E74F98}" srcOrd="0" destOrd="0" presId="urn:microsoft.com/office/officeart/2005/8/layout/default"/>
    <dgm:cxn modelId="{4EAA21D4-D7C4-46E2-B2C8-10D8F673655B}" srcId="{D3D82ED0-99EB-4645-A3E2-838736566CDF}" destId="{9CA6D895-E793-4B08-A83C-C948E063808A}" srcOrd="1" destOrd="0" parTransId="{4C83F50B-DCCD-4DFA-B506-E3F035B112A4}" sibTransId="{D0579988-FB65-4C72-8E24-0A142A9FD1A4}"/>
    <dgm:cxn modelId="{61CFC7EE-A155-4021-9AD8-6E53A3CC01DF}" srcId="{D3D82ED0-99EB-4645-A3E2-838736566CDF}" destId="{FB6079D8-FD42-41B8-9AB7-820AB98A90B5}" srcOrd="3" destOrd="0" parTransId="{DC6E69A3-9F3B-491A-BF1E-2D1D1841EE1F}" sibTransId="{FDD1BD42-2864-4562-9F8B-0D7303C6A26C}"/>
    <dgm:cxn modelId="{DC96D35C-9BF0-4029-A50D-28EF5A7C48F3}" type="presParOf" srcId="{7F7E82DF-5C22-47A2-802A-D175BCD63186}" destId="{A0057470-A198-4246-8F0E-A3343FECF52B}" srcOrd="0" destOrd="0" presId="urn:microsoft.com/office/officeart/2005/8/layout/default"/>
    <dgm:cxn modelId="{77F54B3B-3486-4DEF-96D6-6D737A1544F2}" type="presParOf" srcId="{7F7E82DF-5C22-47A2-802A-D175BCD63186}" destId="{C1697F41-959D-4F51-A1BD-0E55C08B8D50}" srcOrd="1" destOrd="0" presId="urn:microsoft.com/office/officeart/2005/8/layout/default"/>
    <dgm:cxn modelId="{41AC17DF-CB1B-486E-A856-E2B2E360F839}" type="presParOf" srcId="{7F7E82DF-5C22-47A2-802A-D175BCD63186}" destId="{1BA32591-E1AF-4F46-B8A7-ABFB80E74F98}" srcOrd="2" destOrd="0" presId="urn:microsoft.com/office/officeart/2005/8/layout/default"/>
    <dgm:cxn modelId="{7DC929C6-942F-4135-B7DC-6AEA23ABB46F}" type="presParOf" srcId="{7F7E82DF-5C22-47A2-802A-D175BCD63186}" destId="{E8B4E294-5061-4293-B876-AF35CF1C89F4}" srcOrd="3" destOrd="0" presId="urn:microsoft.com/office/officeart/2005/8/layout/default"/>
    <dgm:cxn modelId="{80EC8622-2467-4214-ABFA-86D7D386B6FD}" type="presParOf" srcId="{7F7E82DF-5C22-47A2-802A-D175BCD63186}" destId="{ED7CD453-3778-45CF-8076-C6EC78754D4A}" srcOrd="4" destOrd="0" presId="urn:microsoft.com/office/officeart/2005/8/layout/default"/>
    <dgm:cxn modelId="{94CF8D4A-3442-432D-9606-DC91F38AAA6B}" type="presParOf" srcId="{7F7E82DF-5C22-47A2-802A-D175BCD63186}" destId="{CC16CE38-FB68-403A-B292-D5FA4B3BFBAC}" srcOrd="5" destOrd="0" presId="urn:microsoft.com/office/officeart/2005/8/layout/default"/>
    <dgm:cxn modelId="{F4BD8ADA-A37B-4E8D-81DE-E782D366DF0F}" type="presParOf" srcId="{7F7E82DF-5C22-47A2-802A-D175BCD63186}" destId="{6AEAD047-BA3C-4EDD-8DAF-7C2781E9181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D7B0E-3B43-4717-8727-D6140F40100B}">
      <dsp:nvSpPr>
        <dsp:cNvPr id="0" name=""/>
        <dsp:cNvSpPr/>
      </dsp:nvSpPr>
      <dsp:spPr>
        <a:xfrm>
          <a:off x="1362624" y="1047481"/>
          <a:ext cx="109009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AE336-9BD4-4C51-98CD-4F55B99D7D5D}">
      <dsp:nvSpPr>
        <dsp:cNvPr id="0" name=""/>
        <dsp:cNvSpPr/>
      </dsp:nvSpPr>
      <dsp:spPr>
        <a:xfrm>
          <a:off x="2518129" y="955949"/>
          <a:ext cx="125361" cy="23541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E7B67-E440-44CD-BEE8-9694516FD6BF}">
      <dsp:nvSpPr>
        <dsp:cNvPr id="0" name=""/>
        <dsp:cNvSpPr/>
      </dsp:nvSpPr>
      <dsp:spPr>
        <a:xfrm>
          <a:off x="655085" y="476241"/>
          <a:ext cx="1142552" cy="1142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37" tIns="44337" rIns="44337" bIns="44337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</a:t>
          </a:r>
        </a:p>
      </dsp:txBody>
      <dsp:txXfrm>
        <a:off x="822408" y="643564"/>
        <a:ext cx="807906" cy="807906"/>
      </dsp:txXfrm>
    </dsp:sp>
    <dsp:sp modelId="{3B858B8F-2CEC-40B4-90DC-241306FC1E72}">
      <dsp:nvSpPr>
        <dsp:cNvPr id="0" name=""/>
        <dsp:cNvSpPr/>
      </dsp:nvSpPr>
      <dsp:spPr>
        <a:xfrm>
          <a:off x="0" y="1784360"/>
          <a:ext cx="245272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474" tIns="165100" rIns="193474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interaction with the data base.</a:t>
          </a:r>
        </a:p>
      </dsp:txBody>
      <dsp:txXfrm>
        <a:off x="0" y="2177480"/>
        <a:ext cx="2452723" cy="1572480"/>
      </dsp:txXfrm>
    </dsp:sp>
    <dsp:sp modelId="{337DB421-88AD-4709-83F5-CFF551FBCC9E}">
      <dsp:nvSpPr>
        <dsp:cNvPr id="0" name=""/>
        <dsp:cNvSpPr/>
      </dsp:nvSpPr>
      <dsp:spPr>
        <a:xfrm>
          <a:off x="2725248" y="1047596"/>
          <a:ext cx="245272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312D3-05B4-4713-AE25-33C93C93DF4C}">
      <dsp:nvSpPr>
        <dsp:cNvPr id="0" name=""/>
        <dsp:cNvSpPr/>
      </dsp:nvSpPr>
      <dsp:spPr>
        <a:xfrm>
          <a:off x="5243377" y="956045"/>
          <a:ext cx="125361" cy="235508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B9394-37D5-4D3C-AE4D-8ECDBB8BC362}">
      <dsp:nvSpPr>
        <dsp:cNvPr id="0" name=""/>
        <dsp:cNvSpPr/>
      </dsp:nvSpPr>
      <dsp:spPr>
        <a:xfrm>
          <a:off x="3380333" y="476356"/>
          <a:ext cx="1142552" cy="1142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37" tIns="44337" rIns="44337" bIns="44337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</a:t>
          </a:r>
        </a:p>
      </dsp:txBody>
      <dsp:txXfrm>
        <a:off x="3547656" y="643679"/>
        <a:ext cx="807906" cy="807906"/>
      </dsp:txXfrm>
    </dsp:sp>
    <dsp:sp modelId="{F9A61915-7B20-468A-88BB-306CB3BA4FD7}">
      <dsp:nvSpPr>
        <dsp:cNvPr id="0" name=""/>
        <dsp:cNvSpPr/>
      </dsp:nvSpPr>
      <dsp:spPr>
        <a:xfrm>
          <a:off x="2725248" y="1784623"/>
          <a:ext cx="245272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474" tIns="165100" rIns="193474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previously searched answers.</a:t>
          </a:r>
        </a:p>
      </dsp:txBody>
      <dsp:txXfrm>
        <a:off x="2725248" y="2177743"/>
        <a:ext cx="2452723" cy="1572480"/>
      </dsp:txXfrm>
    </dsp:sp>
    <dsp:sp modelId="{7AEDB053-1444-469C-B1F6-8BE4CFE99832}">
      <dsp:nvSpPr>
        <dsp:cNvPr id="0" name=""/>
        <dsp:cNvSpPr/>
      </dsp:nvSpPr>
      <dsp:spPr>
        <a:xfrm>
          <a:off x="5450496" y="1047596"/>
          <a:ext cx="245272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D4666-35A7-4282-BF0F-2133B7C9A8F1}">
      <dsp:nvSpPr>
        <dsp:cNvPr id="0" name=""/>
        <dsp:cNvSpPr/>
      </dsp:nvSpPr>
      <dsp:spPr>
        <a:xfrm>
          <a:off x="7968625" y="956045"/>
          <a:ext cx="125361" cy="235508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75D9E-25B7-489F-8EF5-6068E3CD4539}">
      <dsp:nvSpPr>
        <dsp:cNvPr id="0" name=""/>
        <dsp:cNvSpPr/>
      </dsp:nvSpPr>
      <dsp:spPr>
        <a:xfrm>
          <a:off x="6105582" y="476356"/>
          <a:ext cx="1142552" cy="1142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37" tIns="44337" rIns="44337" bIns="44337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3</a:t>
          </a:r>
        </a:p>
      </dsp:txBody>
      <dsp:txXfrm>
        <a:off x="6272905" y="643679"/>
        <a:ext cx="807906" cy="807906"/>
      </dsp:txXfrm>
    </dsp:sp>
    <dsp:sp modelId="{6F75A622-0FD4-48AC-B802-02D8B6E50186}">
      <dsp:nvSpPr>
        <dsp:cNvPr id="0" name=""/>
        <dsp:cNvSpPr/>
      </dsp:nvSpPr>
      <dsp:spPr>
        <a:xfrm>
          <a:off x="5450496" y="1784623"/>
          <a:ext cx="245272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474" tIns="165100" rIns="193474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Sentiment analysis for understanding user’s choice.</a:t>
          </a:r>
        </a:p>
      </dsp:txBody>
      <dsp:txXfrm>
        <a:off x="5450496" y="2177743"/>
        <a:ext cx="2452723" cy="1572480"/>
      </dsp:txXfrm>
    </dsp:sp>
    <dsp:sp modelId="{1061A2BB-98D4-4722-A619-F8D542A8E6D7}">
      <dsp:nvSpPr>
        <dsp:cNvPr id="0" name=""/>
        <dsp:cNvSpPr/>
      </dsp:nvSpPr>
      <dsp:spPr>
        <a:xfrm>
          <a:off x="8175744" y="1047596"/>
          <a:ext cx="122636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FFC2A-9874-47DE-BB81-E34FA2A4BAA3}">
      <dsp:nvSpPr>
        <dsp:cNvPr id="0" name=""/>
        <dsp:cNvSpPr/>
      </dsp:nvSpPr>
      <dsp:spPr>
        <a:xfrm>
          <a:off x="8830830" y="476356"/>
          <a:ext cx="1142552" cy="1142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37" tIns="44337" rIns="44337" bIns="44337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4</a:t>
          </a:r>
        </a:p>
      </dsp:txBody>
      <dsp:txXfrm>
        <a:off x="8998153" y="643679"/>
        <a:ext cx="807906" cy="807906"/>
      </dsp:txXfrm>
    </dsp:sp>
    <dsp:sp modelId="{E39F6050-6D02-4E59-BC33-BD6F00B82683}">
      <dsp:nvSpPr>
        <dsp:cNvPr id="0" name=""/>
        <dsp:cNvSpPr/>
      </dsp:nvSpPr>
      <dsp:spPr>
        <a:xfrm>
          <a:off x="8175744" y="1784623"/>
          <a:ext cx="245272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474" tIns="165100" rIns="193474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Proper usage of linguistic resources.</a:t>
          </a:r>
        </a:p>
      </dsp:txBody>
      <dsp:txXfrm>
        <a:off x="8175744" y="2177743"/>
        <a:ext cx="2452723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8C425-81F4-4DF9-B41E-7B8A6227372D}">
      <dsp:nvSpPr>
        <dsp:cNvPr id="0" name=""/>
        <dsp:cNvSpPr/>
      </dsp:nvSpPr>
      <dsp:spPr>
        <a:xfrm>
          <a:off x="5134" y="1105834"/>
          <a:ext cx="1591716" cy="19874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NLP for tokenization, lemmatization, POS tagging, NER, Co-referencing.</a:t>
          </a:r>
        </a:p>
      </dsp:txBody>
      <dsp:txXfrm>
        <a:off x="51754" y="1152454"/>
        <a:ext cx="1498476" cy="1894229"/>
      </dsp:txXfrm>
    </dsp:sp>
    <dsp:sp modelId="{F4265E2A-00D9-4B1E-B47B-3BA712FA8F6C}">
      <dsp:nvSpPr>
        <dsp:cNvPr id="0" name=""/>
        <dsp:cNvSpPr/>
      </dsp:nvSpPr>
      <dsp:spPr>
        <a:xfrm>
          <a:off x="1756023" y="19021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56023" y="1981145"/>
        <a:ext cx="236210" cy="236847"/>
      </dsp:txXfrm>
    </dsp:sp>
    <dsp:sp modelId="{67A8232A-23DD-4C9A-A7C0-2BF76564DDD8}">
      <dsp:nvSpPr>
        <dsp:cNvPr id="0" name=""/>
        <dsp:cNvSpPr/>
      </dsp:nvSpPr>
      <dsp:spPr>
        <a:xfrm>
          <a:off x="2233538" y="1105834"/>
          <a:ext cx="1591716" cy="1987469"/>
        </a:xfrm>
        <a:prstGeom prst="roundRect">
          <a:avLst>
            <a:gd name="adj" fmla="val 10000"/>
          </a:avLst>
        </a:prstGeom>
        <a:solidFill>
          <a:schemeClr val="accent2">
            <a:hueOff val="338703"/>
            <a:satOff val="-1658"/>
            <a:lumOff val="93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Processing data set using core NLP.</a:t>
          </a:r>
        </a:p>
      </dsp:txBody>
      <dsp:txXfrm>
        <a:off x="2280158" y="1152454"/>
        <a:ext cx="1498476" cy="1894229"/>
      </dsp:txXfrm>
    </dsp:sp>
    <dsp:sp modelId="{2FEE7A81-AE83-49F8-86CD-D898036B3E4F}">
      <dsp:nvSpPr>
        <dsp:cNvPr id="0" name=""/>
        <dsp:cNvSpPr/>
      </dsp:nvSpPr>
      <dsp:spPr>
        <a:xfrm>
          <a:off x="3984426" y="19021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984426" y="1981145"/>
        <a:ext cx="236210" cy="236847"/>
      </dsp:txXfrm>
    </dsp:sp>
    <dsp:sp modelId="{BD95374E-FDA6-467D-BBF0-A2202BC48A0E}">
      <dsp:nvSpPr>
        <dsp:cNvPr id="0" name=""/>
        <dsp:cNvSpPr/>
      </dsp:nvSpPr>
      <dsp:spPr>
        <a:xfrm>
          <a:off x="4461941" y="1105834"/>
          <a:ext cx="1591716" cy="1987469"/>
        </a:xfrm>
        <a:prstGeom prst="roundRect">
          <a:avLst>
            <a:gd name="adj" fmla="val 1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Processed data stored in different text files.</a:t>
          </a:r>
        </a:p>
      </dsp:txBody>
      <dsp:txXfrm>
        <a:off x="4508561" y="1152454"/>
        <a:ext cx="1498476" cy="1894229"/>
      </dsp:txXfrm>
    </dsp:sp>
    <dsp:sp modelId="{2B404714-5574-4B28-A9C0-DD0A11047D37}">
      <dsp:nvSpPr>
        <dsp:cNvPr id="0" name=""/>
        <dsp:cNvSpPr/>
      </dsp:nvSpPr>
      <dsp:spPr>
        <a:xfrm>
          <a:off x="6212830" y="19021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12830" y="1981145"/>
        <a:ext cx="236210" cy="236847"/>
      </dsp:txXfrm>
    </dsp:sp>
    <dsp:sp modelId="{878B5AAB-80E3-4E8D-80CF-5DE3E210062E}">
      <dsp:nvSpPr>
        <dsp:cNvPr id="0" name=""/>
        <dsp:cNvSpPr/>
      </dsp:nvSpPr>
      <dsp:spPr>
        <a:xfrm>
          <a:off x="6690345" y="1105834"/>
          <a:ext cx="1591716" cy="1987469"/>
        </a:xfrm>
        <a:prstGeom prst="roundRect">
          <a:avLst>
            <a:gd name="adj" fmla="val 10000"/>
          </a:avLst>
        </a:prstGeom>
        <a:solidFill>
          <a:schemeClr val="accent2">
            <a:hueOff val="1016110"/>
            <a:satOff val="-4974"/>
            <a:lumOff val="27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TF-IDF in combination with the Word2Vec for determining the prominent words.</a:t>
          </a:r>
        </a:p>
      </dsp:txBody>
      <dsp:txXfrm>
        <a:off x="6736965" y="1152454"/>
        <a:ext cx="1498476" cy="1894229"/>
      </dsp:txXfrm>
    </dsp:sp>
    <dsp:sp modelId="{E6E3D9AD-F433-4650-8AA3-D316F2FF462C}">
      <dsp:nvSpPr>
        <dsp:cNvPr id="0" name=""/>
        <dsp:cNvSpPr/>
      </dsp:nvSpPr>
      <dsp:spPr>
        <a:xfrm>
          <a:off x="8441233" y="19021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441233" y="1981145"/>
        <a:ext cx="236210" cy="236847"/>
      </dsp:txXfrm>
    </dsp:sp>
    <dsp:sp modelId="{9870490C-95C9-4780-8D5C-E210CB939F60}">
      <dsp:nvSpPr>
        <dsp:cNvPr id="0" name=""/>
        <dsp:cNvSpPr/>
      </dsp:nvSpPr>
      <dsp:spPr>
        <a:xfrm>
          <a:off x="8918748" y="1105834"/>
          <a:ext cx="1591716" cy="1987469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Then using the OpenIE, WordNet, Clusterring and classification techniques to enrich data set and answering system.</a:t>
          </a:r>
        </a:p>
      </dsp:txBody>
      <dsp:txXfrm>
        <a:off x="8965368" y="1152454"/>
        <a:ext cx="1498476" cy="189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FBA91-AF5A-4EA9-9FB5-A72B579556AE}">
      <dsp:nvSpPr>
        <dsp:cNvPr id="0" name=""/>
        <dsp:cNvSpPr/>
      </dsp:nvSpPr>
      <dsp:spPr>
        <a:xfrm>
          <a:off x="50888" y="241267"/>
          <a:ext cx="4194632" cy="4255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Java</a:t>
          </a:r>
        </a:p>
      </dsp:txBody>
      <dsp:txXfrm>
        <a:off x="50888" y="241267"/>
        <a:ext cx="4194632" cy="425516"/>
      </dsp:txXfrm>
    </dsp:sp>
    <dsp:sp modelId="{98185D89-84C1-49C0-B5E7-96D3524BECBF}">
      <dsp:nvSpPr>
        <dsp:cNvPr id="0" name=""/>
        <dsp:cNvSpPr/>
      </dsp:nvSpPr>
      <dsp:spPr>
        <a:xfrm>
          <a:off x="6341799" y="15112"/>
          <a:ext cx="3602580" cy="9293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Protege</a:t>
          </a:r>
        </a:p>
      </dsp:txBody>
      <dsp:txXfrm>
        <a:off x="6341799" y="15112"/>
        <a:ext cx="3602580" cy="929397"/>
      </dsp:txXfrm>
    </dsp:sp>
    <dsp:sp modelId="{F4109862-48E1-4387-9976-3FC0F0528713}">
      <dsp:nvSpPr>
        <dsp:cNvPr id="0" name=""/>
        <dsp:cNvSpPr/>
      </dsp:nvSpPr>
      <dsp:spPr>
        <a:xfrm>
          <a:off x="0" y="969004"/>
          <a:ext cx="4471443" cy="7228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Scala</a:t>
          </a:r>
        </a:p>
      </dsp:txBody>
      <dsp:txXfrm>
        <a:off x="0" y="969004"/>
        <a:ext cx="4471443" cy="722883"/>
      </dsp:txXfrm>
    </dsp:sp>
    <dsp:sp modelId="{F5DEF34C-CC57-4A8A-9BDB-BC00E1F4EA30}">
      <dsp:nvSpPr>
        <dsp:cNvPr id="0" name=""/>
        <dsp:cNvSpPr/>
      </dsp:nvSpPr>
      <dsp:spPr>
        <a:xfrm>
          <a:off x="0" y="3092952"/>
          <a:ext cx="4471443" cy="10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Owl Ontology</a:t>
          </a:r>
        </a:p>
      </dsp:txBody>
      <dsp:txXfrm>
        <a:off x="0" y="3092952"/>
        <a:ext cx="4471443" cy="1006920"/>
      </dsp:txXfrm>
    </dsp:sp>
    <dsp:sp modelId="{5C3FE1C6-0057-4381-8B32-7C4B13CC2AD7}">
      <dsp:nvSpPr>
        <dsp:cNvPr id="0" name=""/>
        <dsp:cNvSpPr/>
      </dsp:nvSpPr>
      <dsp:spPr>
        <a:xfrm>
          <a:off x="6262024" y="1018644"/>
          <a:ext cx="3816780" cy="10069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Intellij</a:t>
          </a:r>
          <a:endParaRPr lang="en-US" sz="1900" kern="1200" dirty="0"/>
        </a:p>
      </dsp:txBody>
      <dsp:txXfrm>
        <a:off x="6262024" y="1018644"/>
        <a:ext cx="3816780" cy="1006920"/>
      </dsp:txXfrm>
    </dsp:sp>
    <dsp:sp modelId="{AC2AC369-B2F5-4A75-B3AC-C8C603000FA3}">
      <dsp:nvSpPr>
        <dsp:cNvPr id="0" name=""/>
        <dsp:cNvSpPr/>
      </dsp:nvSpPr>
      <dsp:spPr>
        <a:xfrm>
          <a:off x="0" y="1995588"/>
          <a:ext cx="4582638" cy="856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Spark</a:t>
          </a:r>
        </a:p>
      </dsp:txBody>
      <dsp:txXfrm>
        <a:off x="0" y="1995588"/>
        <a:ext cx="4582638" cy="856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57470-A198-4246-8F0E-A3343FECF52B}">
      <dsp:nvSpPr>
        <dsp:cNvPr id="0" name=""/>
        <dsp:cNvSpPr/>
      </dsp:nvSpPr>
      <dsp:spPr>
        <a:xfrm>
          <a:off x="1060609" y="2176"/>
          <a:ext cx="3363454" cy="2018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processing for some set of questions.</a:t>
          </a:r>
        </a:p>
      </dsp:txBody>
      <dsp:txXfrm>
        <a:off x="1060609" y="2176"/>
        <a:ext cx="3363454" cy="2018072"/>
      </dsp:txXfrm>
    </dsp:sp>
    <dsp:sp modelId="{1BA32591-E1AF-4F46-B8A7-ABFB80E74F98}">
      <dsp:nvSpPr>
        <dsp:cNvPr id="0" name=""/>
        <dsp:cNvSpPr/>
      </dsp:nvSpPr>
      <dsp:spPr>
        <a:xfrm>
          <a:off x="4760409" y="2176"/>
          <a:ext cx="3363454" cy="2018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Stop words and synonyms filtering.</a:t>
          </a:r>
        </a:p>
      </dsp:txBody>
      <dsp:txXfrm>
        <a:off x="4760409" y="2176"/>
        <a:ext cx="3363454" cy="2018072"/>
      </dsp:txXfrm>
    </dsp:sp>
    <dsp:sp modelId="{ED7CD453-3778-45CF-8076-C6EC78754D4A}">
      <dsp:nvSpPr>
        <dsp:cNvPr id="0" name=""/>
        <dsp:cNvSpPr/>
      </dsp:nvSpPr>
      <dsp:spPr>
        <a:xfrm>
          <a:off x="1060609" y="2356594"/>
          <a:ext cx="3363454" cy="2018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Co-referencing complex data sets.</a:t>
          </a:r>
        </a:p>
      </dsp:txBody>
      <dsp:txXfrm>
        <a:off x="1060609" y="2356594"/>
        <a:ext cx="3363454" cy="2018072"/>
      </dsp:txXfrm>
    </dsp:sp>
    <dsp:sp modelId="{6AEAD047-BA3C-4EDD-8DAF-7C2781E9181F}">
      <dsp:nvSpPr>
        <dsp:cNvPr id="0" name=""/>
        <dsp:cNvSpPr/>
      </dsp:nvSpPr>
      <dsp:spPr>
        <a:xfrm>
          <a:off x="4760409" y="2356594"/>
          <a:ext cx="3363454" cy="2018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Person text relationship.</a:t>
          </a:r>
        </a:p>
      </dsp:txBody>
      <dsp:txXfrm>
        <a:off x="4760409" y="2356594"/>
        <a:ext cx="3363454" cy="2018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4DA2-ECC0-46B4-836A-9B6F7443425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0CD29-799C-4350-99CD-F1E69F42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F1E71F69-A3F9-4B83-BDBF-085159F4700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6EAE89-EE57-4053-9423-BE93F2AEEBAE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03A4572E-70C2-46C4-9CDD-4F5B57CEB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2806264E-2819-47FE-8C3A-C1ADC1C3A83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32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9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9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01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19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8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08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4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1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4FFF14-6911-4793-95CE-463E203CEB9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B3582-7806-4624-93A7-2D679A2C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2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71E2F7-27AC-4075-9729-7F25198C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696" y="1109709"/>
            <a:ext cx="8825657" cy="1376039"/>
          </a:xfrm>
        </p:spPr>
        <p:txBody>
          <a:bodyPr/>
          <a:lstStyle/>
          <a:p>
            <a:r>
              <a:rPr lang="en-US" b="1" dirty="0"/>
              <a:t>Intelligent Question Answering System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1E846-C683-44D8-BE8A-D9633B255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8" y="3806194"/>
            <a:ext cx="8772837" cy="2061945"/>
          </a:xfrm>
        </p:spPr>
        <p:txBody>
          <a:bodyPr/>
          <a:lstStyle/>
          <a:p>
            <a:pPr lvl="8" algn="r"/>
            <a:r>
              <a:rPr lang="en-US" sz="1800" dirty="0"/>
              <a:t>Rakesh Reddy Pallepati-20</a:t>
            </a:r>
          </a:p>
          <a:p>
            <a:pPr lvl="8" algn="r"/>
            <a:r>
              <a:rPr lang="en-US" sz="1800" dirty="0"/>
              <a:t>Sandeep Pabolu-19,</a:t>
            </a:r>
          </a:p>
          <a:p>
            <a:pPr lvl="8" algn="r"/>
            <a:r>
              <a:rPr lang="en-US" sz="1800" dirty="0" err="1"/>
              <a:t>Sarat</a:t>
            </a:r>
            <a:r>
              <a:rPr lang="en-US" sz="1800" dirty="0"/>
              <a:t> Chandra Varma-14,</a:t>
            </a:r>
          </a:p>
          <a:p>
            <a:pPr lvl="8" algn="r"/>
            <a:r>
              <a:rPr lang="en-US" sz="1800" dirty="0"/>
              <a:t>Lava Kumar Surparaju-27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110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0870-EFCB-4D52-A83B-B797B6C8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7911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5555-1AEF-4801-94DA-BDCD17A5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6858"/>
            <a:ext cx="8946541" cy="4641541"/>
          </a:xfrm>
        </p:spPr>
        <p:txBody>
          <a:bodyPr/>
          <a:lstStyle/>
          <a:p>
            <a:r>
              <a:rPr lang="en-US" dirty="0"/>
              <a:t>K-Means Clustering has been used the vectors to predict which cluster it belongs to.</a:t>
            </a:r>
          </a:p>
          <a:p>
            <a:r>
              <a:rPr lang="en-US" dirty="0"/>
              <a:t>Sample amount of  Yahoo Answers Dataset has been used, which involves four different categories </a:t>
            </a:r>
          </a:p>
          <a:p>
            <a:r>
              <a:rPr lang="en-US" dirty="0"/>
              <a:t>The processing time of it took nearly 71.47 Sec’s</a:t>
            </a:r>
          </a:p>
          <a:p>
            <a:r>
              <a:rPr lang="en-US" dirty="0"/>
              <a:t>For classification,  We used the Naïve </a:t>
            </a:r>
            <a:r>
              <a:rPr lang="en-US" dirty="0" err="1"/>
              <a:t>bayes</a:t>
            </a:r>
            <a:r>
              <a:rPr lang="en-US" dirty="0"/>
              <a:t> and Random Forest with accuracy of 53%  and 49%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D0B9-7E21-4AD7-95C3-5F442B34DE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808191"/>
          </a:xfrm>
        </p:spPr>
        <p:txBody>
          <a:bodyPr/>
          <a:lstStyle/>
          <a:p>
            <a:r>
              <a:rPr lang="en-US" dirty="0"/>
              <a:t> 	Ontology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2A5A9-ED8A-4D86-88A1-AB2BB2422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3" y="1393794"/>
            <a:ext cx="9699295" cy="52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0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0AAAD-5A5C-48BA-8F0A-7D3CB358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406" y="1438184"/>
            <a:ext cx="9668113" cy="166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07313-B6D2-4F32-9985-86C7EF78E4AA}"/>
              </a:ext>
            </a:extLst>
          </p:cNvPr>
          <p:cNvSpPr txBox="1"/>
          <p:nvPr/>
        </p:nvSpPr>
        <p:spPr>
          <a:xfrm>
            <a:off x="1500326" y="4296792"/>
            <a:ext cx="73595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work was done in partial fulfillment of the requirements of CS5560: </a:t>
            </a:r>
          </a:p>
          <a:p>
            <a:r>
              <a:rPr lang="en-US" sz="1400" dirty="0"/>
              <a:t>Knowledge Discovery and Management, CSEE Department, University of Missouri –</a:t>
            </a:r>
          </a:p>
          <a:p>
            <a:r>
              <a:rPr lang="en-US" sz="1400" dirty="0"/>
              <a:t>Kansas City (Summer 2017). </a:t>
            </a:r>
          </a:p>
          <a:p>
            <a:endParaRPr lang="en-US" sz="1400" dirty="0"/>
          </a:p>
          <a:p>
            <a:r>
              <a:rPr lang="en-US" sz="1400" dirty="0"/>
              <a:t>Instructors: Dr. </a:t>
            </a:r>
            <a:r>
              <a:rPr lang="en-US" sz="1400" dirty="0" err="1"/>
              <a:t>Yugyung</a:t>
            </a:r>
            <a:r>
              <a:rPr lang="en-US" sz="1400" dirty="0"/>
              <a:t> Lee, </a:t>
            </a:r>
            <a:r>
              <a:rPr lang="en-US" sz="1400" dirty="0" err="1"/>
              <a:t>Mayanka</a:t>
            </a:r>
            <a:r>
              <a:rPr lang="en-US" sz="1400" dirty="0"/>
              <a:t> Chandra Shekar,</a:t>
            </a:r>
          </a:p>
          <a:p>
            <a:endParaRPr lang="en-US" sz="1400" dirty="0"/>
          </a:p>
          <a:p>
            <a:r>
              <a:rPr lang="en-US" sz="1400" dirty="0"/>
              <a:t>TAs:</a:t>
            </a:r>
          </a:p>
          <a:p>
            <a:r>
              <a:rPr lang="en-US" sz="1400" dirty="0"/>
              <a:t>Vijaya </a:t>
            </a:r>
            <a:r>
              <a:rPr lang="en-US" sz="1400" dirty="0" err="1"/>
              <a:t>Kumari</a:t>
            </a:r>
            <a:r>
              <a:rPr lang="en-US" sz="1400" dirty="0"/>
              <a:t> </a:t>
            </a:r>
            <a:r>
              <a:rPr lang="en-US" sz="1400" dirty="0" err="1"/>
              <a:t>Yeruva</a:t>
            </a:r>
            <a:r>
              <a:rPr lang="en-US" sz="1400" dirty="0"/>
              <a:t>, </a:t>
            </a:r>
          </a:p>
          <a:p>
            <a:r>
              <a:rPr lang="en-US" sz="1400" dirty="0"/>
              <a:t>Saria </a:t>
            </a:r>
            <a:r>
              <a:rPr lang="en-US" sz="1400" dirty="0" err="1"/>
              <a:t>Goudarzvand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895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77522D1-7A45-4174-BFDC-EB3898831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br>
              <a:rPr lang="en-GB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Question Answering?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0166791-3375-44B4-9EF2-30A70427E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336550" indent="-336550">
              <a:buNone/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Type of information retrieval. Given a collection of documents ,the system should be able to retrieve answers to questions posed in natural language. </a:t>
            </a:r>
          </a:p>
          <a:p>
            <a:pPr marL="336550" indent="-336550">
              <a:buNone/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-Wikipedia</a:t>
            </a:r>
          </a:p>
        </p:txBody>
      </p:sp>
    </p:spTree>
    <p:extLst>
      <p:ext uri="{BB962C8B-B14F-4D97-AF65-F5344CB8AC3E}">
        <p14:creationId xmlns:p14="http://schemas.microsoft.com/office/powerpoint/2010/main" val="3231067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36E7-28BC-48D3-945B-6DE7613F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2" y="901733"/>
            <a:ext cx="3382393" cy="80277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2E57-B5A4-4EE9-93B8-CC263C6A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1" y="2388093"/>
            <a:ext cx="10821140" cy="350602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scope to ask a question in one’s own way is what moves us forward.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main requirement is not to get related pages but the exact answer.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system has its cover everywhere science, education, assistants, etc. This makes it the most important issue where ever a computer has an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So, working on the question answering system is worth exploring.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212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36E7-28BC-48D3-945B-6DE7613F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5" y="1061532"/>
            <a:ext cx="3009530" cy="80277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2E57-B5A4-4EE9-93B8-CC263C6A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0" y="2041864"/>
            <a:ext cx="10821140" cy="299112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project aims in developing a code which has the ability to generate the answers for the questions given by the user.</a:t>
            </a:r>
          </a:p>
          <a:p>
            <a:r>
              <a:rPr lang="en-US" sz="2400" dirty="0"/>
              <a:t>The answer data is searched through a specific data set.</a:t>
            </a:r>
          </a:p>
          <a:p>
            <a:r>
              <a:rPr lang="en-US" sz="2400" dirty="0"/>
              <a:t>There by reducing the user’s wait time and simultaneously decreasing the wait time. </a:t>
            </a:r>
          </a:p>
        </p:txBody>
      </p:sp>
    </p:spTree>
    <p:extLst>
      <p:ext uri="{BB962C8B-B14F-4D97-AF65-F5344CB8AC3E}">
        <p14:creationId xmlns:p14="http://schemas.microsoft.com/office/powerpoint/2010/main" val="416815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9193-70DC-4482-ACDA-1B6D39F2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5901406" cy="903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Advantages:	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608988"/>
              </p:ext>
            </p:extLst>
          </p:nvPr>
        </p:nvGraphicFramePr>
        <p:xfrm>
          <a:off x="648070" y="1988598"/>
          <a:ext cx="10900993" cy="422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54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E65E-C684-4E97-92F3-721336E2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Implementation 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595143"/>
              </p:ext>
            </p:extLst>
          </p:nvPr>
        </p:nvGraphicFramePr>
        <p:xfrm>
          <a:off x="838200" y="1526959"/>
          <a:ext cx="10515600" cy="4199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334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0201-7A60-4B54-8A7C-38892B8E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Tools used: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530313"/>
              </p:ext>
            </p:extLst>
          </p:nvPr>
        </p:nvGraphicFramePr>
        <p:xfrm>
          <a:off x="727969" y="1571348"/>
          <a:ext cx="10078805" cy="4341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14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0EFB-F22D-4492-BFFF-C5770296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Concerns and issues	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24578"/>
              </p:ext>
            </p:extLst>
          </p:nvPr>
        </p:nvGraphicFramePr>
        <p:xfrm>
          <a:off x="1450976" y="1677881"/>
          <a:ext cx="9184474" cy="437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41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D902-B35E-4B82-9CFA-054E5CF2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</a:p>
        </p:txBody>
      </p:sp>
      <p:pic>
        <p:nvPicPr>
          <p:cNvPr id="4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F3D567E-8985-43DA-99E8-5046C6AC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46" y="1501219"/>
            <a:ext cx="8196288" cy="46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13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417</Words>
  <Application>Microsoft Office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Century Gothic</vt:lpstr>
      <vt:lpstr>Times New Roman</vt:lpstr>
      <vt:lpstr>Wingdings 3</vt:lpstr>
      <vt:lpstr>Ion</vt:lpstr>
      <vt:lpstr>Intelligent Question Answering System </vt:lpstr>
      <vt:lpstr>  What is Question Answering?</vt:lpstr>
      <vt:lpstr>Motivation</vt:lpstr>
      <vt:lpstr>Objective</vt:lpstr>
      <vt:lpstr>Advantages: </vt:lpstr>
      <vt:lpstr>Implementation </vt:lpstr>
      <vt:lpstr>Languages &amp; Tools used:</vt:lpstr>
      <vt:lpstr>Concerns and issues </vt:lpstr>
      <vt:lpstr>Workflow:</vt:lpstr>
      <vt:lpstr>Machine Learning</vt:lpstr>
      <vt:lpstr>  Ontology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</dc:title>
  <dc:creator>Pabolu, Sandeep (UMKC-Student)</dc:creator>
  <cp:lastModifiedBy>Pallepati, Rakesh Reddy (UMKC-Student)</cp:lastModifiedBy>
  <cp:revision>24</cp:revision>
  <dcterms:created xsi:type="dcterms:W3CDTF">2017-07-25T21:45:02Z</dcterms:created>
  <dcterms:modified xsi:type="dcterms:W3CDTF">2017-07-26T18:22:14Z</dcterms:modified>
</cp:coreProperties>
</file>