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67" r:id="rId2"/>
    <p:sldId id="257" r:id="rId3"/>
    <p:sldId id="268" r:id="rId4"/>
    <p:sldId id="258" r:id="rId5"/>
    <p:sldId id="260" r:id="rId6"/>
    <p:sldId id="265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B8DB3-CF84-4714-A329-EF35A6A029AB}" type="doc">
      <dgm:prSet loTypeId="urn:microsoft.com/office/officeart/2005/8/layout/process1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83BD34-FE8F-4357-8E33-6F371819440B}">
      <dgm:prSet/>
      <dgm:spPr/>
      <dgm:t>
        <a:bodyPr/>
        <a:lstStyle/>
        <a:p>
          <a:r>
            <a:rPr lang="en-US"/>
            <a:t>NLP for tokenization, lemmatization, POS tagging, NER, Co-referencing.</a:t>
          </a:r>
        </a:p>
      </dgm:t>
    </dgm:pt>
    <dgm:pt modelId="{BCD90954-B35B-4ECE-A988-882CCAB8B4BE}" type="parTrans" cxnId="{901EE9BD-085A-4DEA-AB7E-5E04EA50471A}">
      <dgm:prSet/>
      <dgm:spPr/>
      <dgm:t>
        <a:bodyPr/>
        <a:lstStyle/>
        <a:p>
          <a:endParaRPr lang="en-US"/>
        </a:p>
      </dgm:t>
    </dgm:pt>
    <dgm:pt modelId="{EBD7E347-7A88-4455-BBCB-213C46090B44}" type="sibTrans" cxnId="{901EE9BD-085A-4DEA-AB7E-5E04EA50471A}">
      <dgm:prSet/>
      <dgm:spPr/>
      <dgm:t>
        <a:bodyPr/>
        <a:lstStyle/>
        <a:p>
          <a:endParaRPr lang="en-US"/>
        </a:p>
      </dgm:t>
    </dgm:pt>
    <dgm:pt modelId="{362D1D01-D381-4F2E-A9F8-10DC1DA5771C}">
      <dgm:prSet/>
      <dgm:spPr/>
      <dgm:t>
        <a:bodyPr/>
        <a:lstStyle/>
        <a:p>
          <a:r>
            <a:rPr lang="en-US"/>
            <a:t>Processing data set using core NLP.</a:t>
          </a:r>
        </a:p>
      </dgm:t>
    </dgm:pt>
    <dgm:pt modelId="{D74AAE98-E101-4121-AD7B-16955C0B22AF}" type="parTrans" cxnId="{87A7CA89-0F43-4E4D-8D39-7CC85874E128}">
      <dgm:prSet/>
      <dgm:spPr/>
      <dgm:t>
        <a:bodyPr/>
        <a:lstStyle/>
        <a:p>
          <a:endParaRPr lang="en-US"/>
        </a:p>
      </dgm:t>
    </dgm:pt>
    <dgm:pt modelId="{50133570-AB5D-407E-B34C-EC52B8006FCF}" type="sibTrans" cxnId="{87A7CA89-0F43-4E4D-8D39-7CC85874E128}">
      <dgm:prSet/>
      <dgm:spPr/>
      <dgm:t>
        <a:bodyPr/>
        <a:lstStyle/>
        <a:p>
          <a:endParaRPr lang="en-US"/>
        </a:p>
      </dgm:t>
    </dgm:pt>
    <dgm:pt modelId="{EFBCD69F-88F2-4AFF-9940-DE9C69111A5C}">
      <dgm:prSet/>
      <dgm:spPr/>
      <dgm:t>
        <a:bodyPr/>
        <a:lstStyle/>
        <a:p>
          <a:r>
            <a:rPr lang="en-US"/>
            <a:t>Processed data stored in different text files.</a:t>
          </a:r>
        </a:p>
      </dgm:t>
    </dgm:pt>
    <dgm:pt modelId="{6244B591-C518-42BA-9082-B99BB14D1DFA}" type="parTrans" cxnId="{2163FC9C-5F6B-4374-9A8A-E6152D90805F}">
      <dgm:prSet/>
      <dgm:spPr/>
      <dgm:t>
        <a:bodyPr/>
        <a:lstStyle/>
        <a:p>
          <a:endParaRPr lang="en-US"/>
        </a:p>
      </dgm:t>
    </dgm:pt>
    <dgm:pt modelId="{EF756B15-D4CF-49A8-9319-3A8D7F16816C}" type="sibTrans" cxnId="{2163FC9C-5F6B-4374-9A8A-E6152D90805F}">
      <dgm:prSet/>
      <dgm:spPr/>
      <dgm:t>
        <a:bodyPr/>
        <a:lstStyle/>
        <a:p>
          <a:endParaRPr lang="en-US"/>
        </a:p>
      </dgm:t>
    </dgm:pt>
    <dgm:pt modelId="{71F74264-12C3-4FE0-B519-5C34061A33FF}">
      <dgm:prSet/>
      <dgm:spPr/>
      <dgm:t>
        <a:bodyPr/>
        <a:lstStyle/>
        <a:p>
          <a:r>
            <a:rPr lang="en-US"/>
            <a:t>Using TF-IDF in combination with the Word2Vec for determining the prominent words.</a:t>
          </a:r>
        </a:p>
      </dgm:t>
    </dgm:pt>
    <dgm:pt modelId="{6FC9337E-3C11-471C-888F-4F232D327300}" type="parTrans" cxnId="{BC11DBFD-FE40-4A53-8226-98FADCA636F7}">
      <dgm:prSet/>
      <dgm:spPr/>
      <dgm:t>
        <a:bodyPr/>
        <a:lstStyle/>
        <a:p>
          <a:endParaRPr lang="en-US"/>
        </a:p>
      </dgm:t>
    </dgm:pt>
    <dgm:pt modelId="{0E66928A-16E4-4983-A01E-7D20A27F0CAB}" type="sibTrans" cxnId="{BC11DBFD-FE40-4A53-8226-98FADCA636F7}">
      <dgm:prSet/>
      <dgm:spPr/>
      <dgm:t>
        <a:bodyPr/>
        <a:lstStyle/>
        <a:p>
          <a:endParaRPr lang="en-US"/>
        </a:p>
      </dgm:t>
    </dgm:pt>
    <dgm:pt modelId="{193F510B-8108-4F9A-98F7-C57FDA403782}">
      <dgm:prSet/>
      <dgm:spPr/>
      <dgm:t>
        <a:bodyPr/>
        <a:lstStyle/>
        <a:p>
          <a:r>
            <a:rPr lang="en-US"/>
            <a:t>Then using the OpenIE, WordNet, Clusterring and classification techniques to enrich data set and answering system.</a:t>
          </a:r>
        </a:p>
      </dgm:t>
    </dgm:pt>
    <dgm:pt modelId="{9AC250EC-BC83-4C7E-BD87-3B1D4AD62B1E}" type="parTrans" cxnId="{336A7B7A-6EE5-4778-9EF9-1CAC81255D1B}">
      <dgm:prSet/>
      <dgm:spPr/>
      <dgm:t>
        <a:bodyPr/>
        <a:lstStyle/>
        <a:p>
          <a:endParaRPr lang="en-US"/>
        </a:p>
      </dgm:t>
    </dgm:pt>
    <dgm:pt modelId="{83C17FDC-5F29-4807-BF53-137C769D3AF3}" type="sibTrans" cxnId="{336A7B7A-6EE5-4778-9EF9-1CAC81255D1B}">
      <dgm:prSet/>
      <dgm:spPr/>
      <dgm:t>
        <a:bodyPr/>
        <a:lstStyle/>
        <a:p>
          <a:endParaRPr lang="en-US"/>
        </a:p>
      </dgm:t>
    </dgm:pt>
    <dgm:pt modelId="{876286BE-DC4B-48A3-846A-FB420BFCC8E1}" type="pres">
      <dgm:prSet presAssocID="{F9AB8DB3-CF84-4714-A329-EF35A6A029AB}" presName="Name0" presStyleCnt="0">
        <dgm:presLayoutVars>
          <dgm:dir/>
          <dgm:resizeHandles val="exact"/>
        </dgm:presLayoutVars>
      </dgm:prSet>
      <dgm:spPr/>
    </dgm:pt>
    <dgm:pt modelId="{5C28C425-81F4-4DF9-B41E-7B8A6227372D}" type="pres">
      <dgm:prSet presAssocID="{AF83BD34-FE8F-4357-8E33-6F371819440B}" presName="node" presStyleLbl="node1" presStyleIdx="0" presStyleCnt="5">
        <dgm:presLayoutVars>
          <dgm:bulletEnabled val="1"/>
        </dgm:presLayoutVars>
      </dgm:prSet>
      <dgm:spPr/>
    </dgm:pt>
    <dgm:pt modelId="{F4265E2A-00D9-4B1E-B47B-3BA712FA8F6C}" type="pres">
      <dgm:prSet presAssocID="{EBD7E347-7A88-4455-BBCB-213C46090B44}" presName="sibTrans" presStyleLbl="sibTrans2D1" presStyleIdx="0" presStyleCnt="4"/>
      <dgm:spPr/>
    </dgm:pt>
    <dgm:pt modelId="{1B93AEF7-427D-4EB7-A329-26582441584E}" type="pres">
      <dgm:prSet presAssocID="{EBD7E347-7A88-4455-BBCB-213C46090B44}" presName="connectorText" presStyleLbl="sibTrans2D1" presStyleIdx="0" presStyleCnt="4"/>
      <dgm:spPr/>
    </dgm:pt>
    <dgm:pt modelId="{67A8232A-23DD-4C9A-A7C0-2BF76564DDD8}" type="pres">
      <dgm:prSet presAssocID="{362D1D01-D381-4F2E-A9F8-10DC1DA5771C}" presName="node" presStyleLbl="node1" presStyleIdx="1" presStyleCnt="5">
        <dgm:presLayoutVars>
          <dgm:bulletEnabled val="1"/>
        </dgm:presLayoutVars>
      </dgm:prSet>
      <dgm:spPr/>
    </dgm:pt>
    <dgm:pt modelId="{2FEE7A81-AE83-49F8-86CD-D898036B3E4F}" type="pres">
      <dgm:prSet presAssocID="{50133570-AB5D-407E-B34C-EC52B8006FCF}" presName="sibTrans" presStyleLbl="sibTrans2D1" presStyleIdx="1" presStyleCnt="4"/>
      <dgm:spPr/>
    </dgm:pt>
    <dgm:pt modelId="{755113D1-74DB-4C16-A35B-1F68709950CE}" type="pres">
      <dgm:prSet presAssocID="{50133570-AB5D-407E-B34C-EC52B8006FCF}" presName="connectorText" presStyleLbl="sibTrans2D1" presStyleIdx="1" presStyleCnt="4"/>
      <dgm:spPr/>
    </dgm:pt>
    <dgm:pt modelId="{BD95374E-FDA6-467D-BBF0-A2202BC48A0E}" type="pres">
      <dgm:prSet presAssocID="{EFBCD69F-88F2-4AFF-9940-DE9C69111A5C}" presName="node" presStyleLbl="node1" presStyleIdx="2" presStyleCnt="5">
        <dgm:presLayoutVars>
          <dgm:bulletEnabled val="1"/>
        </dgm:presLayoutVars>
      </dgm:prSet>
      <dgm:spPr/>
    </dgm:pt>
    <dgm:pt modelId="{2B404714-5574-4B28-A9C0-DD0A11047D37}" type="pres">
      <dgm:prSet presAssocID="{EF756B15-D4CF-49A8-9319-3A8D7F16816C}" presName="sibTrans" presStyleLbl="sibTrans2D1" presStyleIdx="2" presStyleCnt="4"/>
      <dgm:spPr/>
    </dgm:pt>
    <dgm:pt modelId="{7DEABC27-3D06-433C-8D0B-72B83736C631}" type="pres">
      <dgm:prSet presAssocID="{EF756B15-D4CF-49A8-9319-3A8D7F16816C}" presName="connectorText" presStyleLbl="sibTrans2D1" presStyleIdx="2" presStyleCnt="4"/>
      <dgm:spPr/>
    </dgm:pt>
    <dgm:pt modelId="{878B5AAB-80E3-4E8D-80CF-5DE3E210062E}" type="pres">
      <dgm:prSet presAssocID="{71F74264-12C3-4FE0-B519-5C34061A33FF}" presName="node" presStyleLbl="node1" presStyleIdx="3" presStyleCnt="5">
        <dgm:presLayoutVars>
          <dgm:bulletEnabled val="1"/>
        </dgm:presLayoutVars>
      </dgm:prSet>
      <dgm:spPr/>
    </dgm:pt>
    <dgm:pt modelId="{E6E3D9AD-F433-4650-8AA3-D316F2FF462C}" type="pres">
      <dgm:prSet presAssocID="{0E66928A-16E4-4983-A01E-7D20A27F0CAB}" presName="sibTrans" presStyleLbl="sibTrans2D1" presStyleIdx="3" presStyleCnt="4"/>
      <dgm:spPr/>
    </dgm:pt>
    <dgm:pt modelId="{54F889CB-264F-4551-927F-4111A496156D}" type="pres">
      <dgm:prSet presAssocID="{0E66928A-16E4-4983-A01E-7D20A27F0CAB}" presName="connectorText" presStyleLbl="sibTrans2D1" presStyleIdx="3" presStyleCnt="4"/>
      <dgm:spPr/>
    </dgm:pt>
    <dgm:pt modelId="{9870490C-95C9-4780-8D5C-E210CB939F60}" type="pres">
      <dgm:prSet presAssocID="{193F510B-8108-4F9A-98F7-C57FDA403782}" presName="node" presStyleLbl="node1" presStyleIdx="4" presStyleCnt="5">
        <dgm:presLayoutVars>
          <dgm:bulletEnabled val="1"/>
        </dgm:presLayoutVars>
      </dgm:prSet>
      <dgm:spPr/>
    </dgm:pt>
  </dgm:ptLst>
  <dgm:cxnLst>
    <dgm:cxn modelId="{75794D0A-D3F3-499B-87E7-3A8EC21249C1}" type="presOf" srcId="{50133570-AB5D-407E-B34C-EC52B8006FCF}" destId="{2FEE7A81-AE83-49F8-86CD-D898036B3E4F}" srcOrd="0" destOrd="0" presId="urn:microsoft.com/office/officeart/2005/8/layout/process1"/>
    <dgm:cxn modelId="{F7A6B011-9D81-43AB-8649-20F457189774}" type="presOf" srcId="{362D1D01-D381-4F2E-A9F8-10DC1DA5771C}" destId="{67A8232A-23DD-4C9A-A7C0-2BF76564DDD8}" srcOrd="0" destOrd="0" presId="urn:microsoft.com/office/officeart/2005/8/layout/process1"/>
    <dgm:cxn modelId="{4281D82D-930E-4314-B1FA-4EB7DC927733}" type="presOf" srcId="{193F510B-8108-4F9A-98F7-C57FDA403782}" destId="{9870490C-95C9-4780-8D5C-E210CB939F60}" srcOrd="0" destOrd="0" presId="urn:microsoft.com/office/officeart/2005/8/layout/process1"/>
    <dgm:cxn modelId="{C116D42F-1BDF-4E94-9476-0AB4AF982089}" type="presOf" srcId="{EFBCD69F-88F2-4AFF-9940-DE9C69111A5C}" destId="{BD95374E-FDA6-467D-BBF0-A2202BC48A0E}" srcOrd="0" destOrd="0" presId="urn:microsoft.com/office/officeart/2005/8/layout/process1"/>
    <dgm:cxn modelId="{673F5837-471E-41CD-8939-7C129E5A11CB}" type="presOf" srcId="{0E66928A-16E4-4983-A01E-7D20A27F0CAB}" destId="{54F889CB-264F-4551-927F-4111A496156D}" srcOrd="1" destOrd="0" presId="urn:microsoft.com/office/officeart/2005/8/layout/process1"/>
    <dgm:cxn modelId="{6A505143-F38B-43A2-BF38-6AA500944803}" type="presOf" srcId="{F9AB8DB3-CF84-4714-A329-EF35A6A029AB}" destId="{876286BE-DC4B-48A3-846A-FB420BFCC8E1}" srcOrd="0" destOrd="0" presId="urn:microsoft.com/office/officeart/2005/8/layout/process1"/>
    <dgm:cxn modelId="{A007CD47-B920-4D9F-9010-D71878996B20}" type="presOf" srcId="{EBD7E347-7A88-4455-BBCB-213C46090B44}" destId="{1B93AEF7-427D-4EB7-A329-26582441584E}" srcOrd="1" destOrd="0" presId="urn:microsoft.com/office/officeart/2005/8/layout/process1"/>
    <dgm:cxn modelId="{D2BDA54F-7A27-4117-AAF1-87846B248001}" type="presOf" srcId="{EF756B15-D4CF-49A8-9319-3A8D7F16816C}" destId="{7DEABC27-3D06-433C-8D0B-72B83736C631}" srcOrd="1" destOrd="0" presId="urn:microsoft.com/office/officeart/2005/8/layout/process1"/>
    <dgm:cxn modelId="{336A7B7A-6EE5-4778-9EF9-1CAC81255D1B}" srcId="{F9AB8DB3-CF84-4714-A329-EF35A6A029AB}" destId="{193F510B-8108-4F9A-98F7-C57FDA403782}" srcOrd="4" destOrd="0" parTransId="{9AC250EC-BC83-4C7E-BD87-3B1D4AD62B1E}" sibTransId="{83C17FDC-5F29-4807-BF53-137C769D3AF3}"/>
    <dgm:cxn modelId="{87A7CA89-0F43-4E4D-8D39-7CC85874E128}" srcId="{F9AB8DB3-CF84-4714-A329-EF35A6A029AB}" destId="{362D1D01-D381-4F2E-A9F8-10DC1DA5771C}" srcOrd="1" destOrd="0" parTransId="{D74AAE98-E101-4121-AD7B-16955C0B22AF}" sibTransId="{50133570-AB5D-407E-B34C-EC52B8006FCF}"/>
    <dgm:cxn modelId="{B25A379B-777D-4212-9667-ABB92750BBC3}" type="presOf" srcId="{EF756B15-D4CF-49A8-9319-3A8D7F16816C}" destId="{2B404714-5574-4B28-A9C0-DD0A11047D37}" srcOrd="0" destOrd="0" presId="urn:microsoft.com/office/officeart/2005/8/layout/process1"/>
    <dgm:cxn modelId="{2163FC9C-5F6B-4374-9A8A-E6152D90805F}" srcId="{F9AB8DB3-CF84-4714-A329-EF35A6A029AB}" destId="{EFBCD69F-88F2-4AFF-9940-DE9C69111A5C}" srcOrd="2" destOrd="0" parTransId="{6244B591-C518-42BA-9082-B99BB14D1DFA}" sibTransId="{EF756B15-D4CF-49A8-9319-3A8D7F16816C}"/>
    <dgm:cxn modelId="{BB58DDA3-0D00-40C2-B4DD-A7155EA79F8D}" type="presOf" srcId="{EBD7E347-7A88-4455-BBCB-213C46090B44}" destId="{F4265E2A-00D9-4B1E-B47B-3BA712FA8F6C}" srcOrd="0" destOrd="0" presId="urn:microsoft.com/office/officeart/2005/8/layout/process1"/>
    <dgm:cxn modelId="{901EE9BD-085A-4DEA-AB7E-5E04EA50471A}" srcId="{F9AB8DB3-CF84-4714-A329-EF35A6A029AB}" destId="{AF83BD34-FE8F-4357-8E33-6F371819440B}" srcOrd="0" destOrd="0" parTransId="{BCD90954-B35B-4ECE-A988-882CCAB8B4BE}" sibTransId="{EBD7E347-7A88-4455-BBCB-213C46090B44}"/>
    <dgm:cxn modelId="{D6F4E7BE-853B-4B90-9A16-09668A081F2A}" type="presOf" srcId="{AF83BD34-FE8F-4357-8E33-6F371819440B}" destId="{5C28C425-81F4-4DF9-B41E-7B8A6227372D}" srcOrd="0" destOrd="0" presId="urn:microsoft.com/office/officeart/2005/8/layout/process1"/>
    <dgm:cxn modelId="{25865FCF-B419-41FA-AFB8-D6CB04846B09}" type="presOf" srcId="{50133570-AB5D-407E-B34C-EC52B8006FCF}" destId="{755113D1-74DB-4C16-A35B-1F68709950CE}" srcOrd="1" destOrd="0" presId="urn:microsoft.com/office/officeart/2005/8/layout/process1"/>
    <dgm:cxn modelId="{D82553D9-27F7-4FF3-A71A-3B48E2560F4B}" type="presOf" srcId="{71F74264-12C3-4FE0-B519-5C34061A33FF}" destId="{878B5AAB-80E3-4E8D-80CF-5DE3E210062E}" srcOrd="0" destOrd="0" presId="urn:microsoft.com/office/officeart/2005/8/layout/process1"/>
    <dgm:cxn modelId="{22E9AFFD-24C5-4039-B091-25BB69304278}" type="presOf" srcId="{0E66928A-16E4-4983-A01E-7D20A27F0CAB}" destId="{E6E3D9AD-F433-4650-8AA3-D316F2FF462C}" srcOrd="0" destOrd="0" presId="urn:microsoft.com/office/officeart/2005/8/layout/process1"/>
    <dgm:cxn modelId="{BC11DBFD-FE40-4A53-8226-98FADCA636F7}" srcId="{F9AB8DB3-CF84-4714-A329-EF35A6A029AB}" destId="{71F74264-12C3-4FE0-B519-5C34061A33FF}" srcOrd="3" destOrd="0" parTransId="{6FC9337E-3C11-471C-888F-4F232D327300}" sibTransId="{0E66928A-16E4-4983-A01E-7D20A27F0CAB}"/>
    <dgm:cxn modelId="{3F32EA29-B026-4EA4-80F2-8313C9B052E8}" type="presParOf" srcId="{876286BE-DC4B-48A3-846A-FB420BFCC8E1}" destId="{5C28C425-81F4-4DF9-B41E-7B8A6227372D}" srcOrd="0" destOrd="0" presId="urn:microsoft.com/office/officeart/2005/8/layout/process1"/>
    <dgm:cxn modelId="{59703BEC-0CAB-4EA7-B475-9FAAE6D4D0D9}" type="presParOf" srcId="{876286BE-DC4B-48A3-846A-FB420BFCC8E1}" destId="{F4265E2A-00D9-4B1E-B47B-3BA712FA8F6C}" srcOrd="1" destOrd="0" presId="urn:microsoft.com/office/officeart/2005/8/layout/process1"/>
    <dgm:cxn modelId="{C23283BB-038D-404B-ADDA-E2C042232C3D}" type="presParOf" srcId="{F4265E2A-00D9-4B1E-B47B-3BA712FA8F6C}" destId="{1B93AEF7-427D-4EB7-A329-26582441584E}" srcOrd="0" destOrd="0" presId="urn:microsoft.com/office/officeart/2005/8/layout/process1"/>
    <dgm:cxn modelId="{318ED219-FB9E-4BDD-983C-BA1C3A10A6CA}" type="presParOf" srcId="{876286BE-DC4B-48A3-846A-FB420BFCC8E1}" destId="{67A8232A-23DD-4C9A-A7C0-2BF76564DDD8}" srcOrd="2" destOrd="0" presId="urn:microsoft.com/office/officeart/2005/8/layout/process1"/>
    <dgm:cxn modelId="{0F393B00-4829-456B-AAFF-8697FBF8EFBC}" type="presParOf" srcId="{876286BE-DC4B-48A3-846A-FB420BFCC8E1}" destId="{2FEE7A81-AE83-49F8-86CD-D898036B3E4F}" srcOrd="3" destOrd="0" presId="urn:microsoft.com/office/officeart/2005/8/layout/process1"/>
    <dgm:cxn modelId="{27114116-4723-485C-A846-E96811E7014A}" type="presParOf" srcId="{2FEE7A81-AE83-49F8-86CD-D898036B3E4F}" destId="{755113D1-74DB-4C16-A35B-1F68709950CE}" srcOrd="0" destOrd="0" presId="urn:microsoft.com/office/officeart/2005/8/layout/process1"/>
    <dgm:cxn modelId="{45B9C9F7-1BC5-429F-95D4-CD0CFB2E437E}" type="presParOf" srcId="{876286BE-DC4B-48A3-846A-FB420BFCC8E1}" destId="{BD95374E-FDA6-467D-BBF0-A2202BC48A0E}" srcOrd="4" destOrd="0" presId="urn:microsoft.com/office/officeart/2005/8/layout/process1"/>
    <dgm:cxn modelId="{91EE78C4-43B3-414E-9FB2-60FF1DBAA482}" type="presParOf" srcId="{876286BE-DC4B-48A3-846A-FB420BFCC8E1}" destId="{2B404714-5574-4B28-A9C0-DD0A11047D37}" srcOrd="5" destOrd="0" presId="urn:microsoft.com/office/officeart/2005/8/layout/process1"/>
    <dgm:cxn modelId="{BB1B0DD6-F6A5-4D08-AF09-626D5779FF99}" type="presParOf" srcId="{2B404714-5574-4B28-A9C0-DD0A11047D37}" destId="{7DEABC27-3D06-433C-8D0B-72B83736C631}" srcOrd="0" destOrd="0" presId="urn:microsoft.com/office/officeart/2005/8/layout/process1"/>
    <dgm:cxn modelId="{B3749ADD-7F82-4FD3-BBB2-C2AD99ECFD71}" type="presParOf" srcId="{876286BE-DC4B-48A3-846A-FB420BFCC8E1}" destId="{878B5AAB-80E3-4E8D-80CF-5DE3E210062E}" srcOrd="6" destOrd="0" presId="urn:microsoft.com/office/officeart/2005/8/layout/process1"/>
    <dgm:cxn modelId="{1F99E368-594C-4A5F-B900-EBF6B7BF102D}" type="presParOf" srcId="{876286BE-DC4B-48A3-846A-FB420BFCC8E1}" destId="{E6E3D9AD-F433-4650-8AA3-D316F2FF462C}" srcOrd="7" destOrd="0" presId="urn:microsoft.com/office/officeart/2005/8/layout/process1"/>
    <dgm:cxn modelId="{C92937B0-C641-4153-A2F5-789F4CABCF0B}" type="presParOf" srcId="{E6E3D9AD-F433-4650-8AA3-D316F2FF462C}" destId="{54F889CB-264F-4551-927F-4111A496156D}" srcOrd="0" destOrd="0" presId="urn:microsoft.com/office/officeart/2005/8/layout/process1"/>
    <dgm:cxn modelId="{1BCDF35D-8DCF-499E-96B1-656607717D04}" type="presParOf" srcId="{876286BE-DC4B-48A3-846A-FB420BFCC8E1}" destId="{9870490C-95C9-4780-8D5C-E210CB939F6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A721EB-E578-4B8E-ABA8-17E4B671B81A}" type="doc">
      <dgm:prSet loTypeId="urn:microsoft.com/office/officeart/2005/8/layout/default" loCatId="Inbox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63EA8F22-8F57-454A-862C-2B0C5E1E55C9}">
      <dgm:prSet/>
      <dgm:spPr/>
      <dgm:t>
        <a:bodyPr/>
        <a:lstStyle/>
        <a:p>
          <a:r>
            <a:rPr lang="en-US" dirty="0"/>
            <a:t>Java</a:t>
          </a:r>
        </a:p>
      </dgm:t>
    </dgm:pt>
    <dgm:pt modelId="{4D519E8A-9FD9-42ED-9A36-5A5A13CD4876}" type="parTrans" cxnId="{3CA3845D-0715-44A0-8A63-2ECBEB38AF50}">
      <dgm:prSet/>
      <dgm:spPr/>
      <dgm:t>
        <a:bodyPr/>
        <a:lstStyle/>
        <a:p>
          <a:endParaRPr lang="en-US"/>
        </a:p>
      </dgm:t>
    </dgm:pt>
    <dgm:pt modelId="{278E7A4A-DD79-4980-83F9-9A841D7540D2}" type="sibTrans" cxnId="{3CA3845D-0715-44A0-8A63-2ECBEB38AF50}">
      <dgm:prSet/>
      <dgm:spPr/>
      <dgm:t>
        <a:bodyPr/>
        <a:lstStyle/>
        <a:p>
          <a:endParaRPr lang="en-US"/>
        </a:p>
      </dgm:t>
    </dgm:pt>
    <dgm:pt modelId="{2872FAE9-FBC6-4E63-BA7A-024AD2084549}">
      <dgm:prSet/>
      <dgm:spPr/>
      <dgm:t>
        <a:bodyPr/>
        <a:lstStyle/>
        <a:p>
          <a:r>
            <a:rPr lang="en-US" dirty="0"/>
            <a:t>Protege</a:t>
          </a:r>
        </a:p>
      </dgm:t>
    </dgm:pt>
    <dgm:pt modelId="{CC6CCA1A-75AA-4A1C-B0C5-738A8063C78D}" type="parTrans" cxnId="{4FD84028-F35B-4631-988A-0232413059D3}">
      <dgm:prSet/>
      <dgm:spPr/>
      <dgm:t>
        <a:bodyPr/>
        <a:lstStyle/>
        <a:p>
          <a:endParaRPr lang="en-US"/>
        </a:p>
      </dgm:t>
    </dgm:pt>
    <dgm:pt modelId="{49759F3A-8A71-4E30-AD2C-BF64AB738090}" type="sibTrans" cxnId="{4FD84028-F35B-4631-988A-0232413059D3}">
      <dgm:prSet/>
      <dgm:spPr/>
      <dgm:t>
        <a:bodyPr/>
        <a:lstStyle/>
        <a:p>
          <a:endParaRPr lang="en-US"/>
        </a:p>
      </dgm:t>
    </dgm:pt>
    <dgm:pt modelId="{D300B334-2F44-460D-A87E-08823F1A27B8}">
      <dgm:prSet/>
      <dgm:spPr/>
      <dgm:t>
        <a:bodyPr/>
        <a:lstStyle/>
        <a:p>
          <a:r>
            <a:rPr lang="en-US" dirty="0"/>
            <a:t>Scala</a:t>
          </a:r>
        </a:p>
      </dgm:t>
    </dgm:pt>
    <dgm:pt modelId="{CFECBB5D-C5EC-45EC-896E-4D4C60598556}" type="parTrans" cxnId="{06300200-153F-4466-A8D3-86F06D99E802}">
      <dgm:prSet/>
      <dgm:spPr/>
      <dgm:t>
        <a:bodyPr/>
        <a:lstStyle/>
        <a:p>
          <a:endParaRPr lang="en-US"/>
        </a:p>
      </dgm:t>
    </dgm:pt>
    <dgm:pt modelId="{A77293D9-57B6-4CC2-A70F-A636CAF58BF3}" type="sibTrans" cxnId="{06300200-153F-4466-A8D3-86F06D99E802}">
      <dgm:prSet/>
      <dgm:spPr/>
      <dgm:t>
        <a:bodyPr/>
        <a:lstStyle/>
        <a:p>
          <a:endParaRPr lang="en-US"/>
        </a:p>
      </dgm:t>
    </dgm:pt>
    <dgm:pt modelId="{5D7A5F09-7CF3-45ED-BAD4-8959578039BC}">
      <dgm:prSet/>
      <dgm:spPr/>
      <dgm:t>
        <a:bodyPr/>
        <a:lstStyle/>
        <a:p>
          <a:r>
            <a:rPr lang="en-US" dirty="0"/>
            <a:t>Owl Ontology</a:t>
          </a:r>
        </a:p>
      </dgm:t>
    </dgm:pt>
    <dgm:pt modelId="{19E16182-9483-4DB6-A57D-26824443EC8C}" type="parTrans" cxnId="{3ACD8EA1-2D9F-46AA-B65C-ED637388E7EC}">
      <dgm:prSet/>
      <dgm:spPr/>
      <dgm:t>
        <a:bodyPr/>
        <a:lstStyle/>
        <a:p>
          <a:endParaRPr lang="en-US"/>
        </a:p>
      </dgm:t>
    </dgm:pt>
    <dgm:pt modelId="{B1CEC8DA-9575-4198-B63D-037768C32078}" type="sibTrans" cxnId="{3ACD8EA1-2D9F-46AA-B65C-ED637388E7EC}">
      <dgm:prSet/>
      <dgm:spPr/>
      <dgm:t>
        <a:bodyPr/>
        <a:lstStyle/>
        <a:p>
          <a:endParaRPr lang="en-US"/>
        </a:p>
      </dgm:t>
    </dgm:pt>
    <dgm:pt modelId="{76E8D21E-AA07-4C96-A2A8-4003AAEAF00E}">
      <dgm:prSet/>
      <dgm:spPr/>
      <dgm:t>
        <a:bodyPr/>
        <a:lstStyle/>
        <a:p>
          <a:r>
            <a:rPr lang="en-US" dirty="0" err="1"/>
            <a:t>Intellij</a:t>
          </a:r>
          <a:endParaRPr lang="en-US" dirty="0"/>
        </a:p>
      </dgm:t>
    </dgm:pt>
    <dgm:pt modelId="{AAFED915-E2E1-45AA-B05C-F443A78B19D7}" type="parTrans" cxnId="{A3599E67-7726-4953-9FBF-AFF07FDBCF10}">
      <dgm:prSet/>
      <dgm:spPr/>
      <dgm:t>
        <a:bodyPr/>
        <a:lstStyle/>
        <a:p>
          <a:endParaRPr lang="en-US"/>
        </a:p>
      </dgm:t>
    </dgm:pt>
    <dgm:pt modelId="{AC647E4D-03EA-4F97-B603-87CA66F39A2A}" type="sibTrans" cxnId="{A3599E67-7726-4953-9FBF-AFF07FDBCF10}">
      <dgm:prSet/>
      <dgm:spPr/>
      <dgm:t>
        <a:bodyPr/>
        <a:lstStyle/>
        <a:p>
          <a:endParaRPr lang="en-US"/>
        </a:p>
      </dgm:t>
    </dgm:pt>
    <dgm:pt modelId="{A91D9D3B-0A68-448C-AF6D-F9B73BDE8878}">
      <dgm:prSet/>
      <dgm:spPr/>
      <dgm:t>
        <a:bodyPr/>
        <a:lstStyle/>
        <a:p>
          <a:r>
            <a:rPr lang="en-US" dirty="0"/>
            <a:t>Spark</a:t>
          </a:r>
        </a:p>
      </dgm:t>
    </dgm:pt>
    <dgm:pt modelId="{EBF5E051-3002-42A3-B7D9-0F47B2B69513}" type="parTrans" cxnId="{71F3B4AA-4DB7-4646-988F-76998A4E93C2}">
      <dgm:prSet/>
      <dgm:spPr/>
      <dgm:t>
        <a:bodyPr/>
        <a:lstStyle/>
        <a:p>
          <a:endParaRPr lang="en-US"/>
        </a:p>
      </dgm:t>
    </dgm:pt>
    <dgm:pt modelId="{D177EBE5-1401-4E0A-AE71-12BA21B6609E}" type="sibTrans" cxnId="{71F3B4AA-4DB7-4646-988F-76998A4E93C2}">
      <dgm:prSet/>
      <dgm:spPr/>
      <dgm:t>
        <a:bodyPr/>
        <a:lstStyle/>
        <a:p>
          <a:endParaRPr lang="en-US"/>
        </a:p>
      </dgm:t>
    </dgm:pt>
    <dgm:pt modelId="{DF2A7E1F-CF6C-462B-8073-C8785F64B7DC}" type="pres">
      <dgm:prSet presAssocID="{66A721EB-E578-4B8E-ABA8-17E4B671B81A}" presName="diagram" presStyleCnt="0">
        <dgm:presLayoutVars>
          <dgm:dir/>
          <dgm:resizeHandles val="exact"/>
        </dgm:presLayoutVars>
      </dgm:prSet>
      <dgm:spPr/>
    </dgm:pt>
    <dgm:pt modelId="{CB1FBA91-AF5A-4EA9-9FB5-A72B579556AE}" type="pres">
      <dgm:prSet presAssocID="{63EA8F22-8F57-454A-862C-2B0C5E1E55C9}" presName="node" presStyleLbl="node1" presStyleIdx="0" presStyleCnt="6" custScaleX="74767" custScaleY="12641" custLinFactNeighborX="-14427" custLinFactNeighborY="-4415">
        <dgm:presLayoutVars>
          <dgm:bulletEnabled val="1"/>
        </dgm:presLayoutVars>
      </dgm:prSet>
      <dgm:spPr/>
    </dgm:pt>
    <dgm:pt modelId="{48E21ECF-DFA2-455E-A580-3775AD62059E}" type="pres">
      <dgm:prSet presAssocID="{278E7A4A-DD79-4980-83F9-9A841D7540D2}" presName="sibTrans" presStyleCnt="0"/>
      <dgm:spPr/>
    </dgm:pt>
    <dgm:pt modelId="{98185D89-84C1-49C0-B5E7-96D3524BECBF}" type="pres">
      <dgm:prSet presAssocID="{2872FAE9-FBC6-4E63-BA7A-024AD2084549}" presName="node" presStyleLbl="node1" presStyleIdx="1" presStyleCnt="6" custScaleX="64214" custScaleY="27610" custLinFactNeighborX="12938" custLinFactNeighborY="-3649">
        <dgm:presLayoutVars>
          <dgm:bulletEnabled val="1"/>
        </dgm:presLayoutVars>
      </dgm:prSet>
      <dgm:spPr/>
    </dgm:pt>
    <dgm:pt modelId="{E7146914-0B34-43A2-992A-887366785092}" type="pres">
      <dgm:prSet presAssocID="{49759F3A-8A71-4E30-AD2C-BF64AB738090}" presName="sibTrans" presStyleCnt="0"/>
      <dgm:spPr/>
    </dgm:pt>
    <dgm:pt modelId="{F4109862-48E1-4387-9976-3FC0F0528713}" type="pres">
      <dgm:prSet presAssocID="{D300B334-2F44-460D-A87E-08823F1A27B8}" presName="node" presStyleLbl="node1" presStyleIdx="2" presStyleCnt="6" custScaleX="79701" custScaleY="21475" custLinFactNeighborX="-21754" custLinFactNeighborY="-23807">
        <dgm:presLayoutVars>
          <dgm:bulletEnabled val="1"/>
        </dgm:presLayoutVars>
      </dgm:prSet>
      <dgm:spPr/>
    </dgm:pt>
    <dgm:pt modelId="{1E476538-3205-4E0E-A201-408F5FF8FD3D}" type="pres">
      <dgm:prSet presAssocID="{A77293D9-57B6-4CC2-A70F-A636CAF58BF3}" presName="sibTrans" presStyleCnt="0"/>
      <dgm:spPr/>
    </dgm:pt>
    <dgm:pt modelId="{F5DEF34C-CC57-4A8A-9BDB-BC00E1F4EA30}" type="pres">
      <dgm:prSet presAssocID="{5D7A5F09-7CF3-45ED-BAD4-8959578039BC}" presName="node" presStyleLbl="node1" presStyleIdx="3" presStyleCnt="6" custScaleX="79701" custScaleY="29913" custLinFactX="-9855" custLinFactNeighborX="-100000" custLinFactNeighborY="43509">
        <dgm:presLayoutVars>
          <dgm:bulletEnabled val="1"/>
        </dgm:presLayoutVars>
      </dgm:prSet>
      <dgm:spPr/>
    </dgm:pt>
    <dgm:pt modelId="{126C0BC8-E9A3-44B8-A071-13B22F853898}" type="pres">
      <dgm:prSet presAssocID="{B1CEC8DA-9575-4198-B63D-037768C32078}" presName="sibTrans" presStyleCnt="0"/>
      <dgm:spPr/>
    </dgm:pt>
    <dgm:pt modelId="{5C3FE1C6-0057-4381-8B32-7C4B13CC2AD7}" type="pres">
      <dgm:prSet presAssocID="{76E8D21E-AA07-4C96-A2A8-4003AAEAF00E}" presName="node" presStyleLbl="node1" presStyleIdx="4" presStyleCnt="6" custScaleX="68032" custScaleY="29913" custLinFactX="49589" custLinFactNeighborX="100000" custLinFactNeighborY="-64693">
        <dgm:presLayoutVars>
          <dgm:bulletEnabled val="1"/>
        </dgm:presLayoutVars>
      </dgm:prSet>
      <dgm:spPr/>
    </dgm:pt>
    <dgm:pt modelId="{7D50D2F4-5C08-47C4-83BE-21572BF3748E}" type="pres">
      <dgm:prSet presAssocID="{AC647E4D-03EA-4F97-B603-87CA66F39A2A}" presName="sibTrans" presStyleCnt="0"/>
      <dgm:spPr/>
    </dgm:pt>
    <dgm:pt modelId="{AC2AC369-B2F5-4A75-B3AC-C8C603000FA3}" type="pres">
      <dgm:prSet presAssocID="{A91D9D3B-0A68-448C-AF6D-F9B73BDE8878}" presName="node" presStyleLbl="node1" presStyleIdx="5" presStyleCnt="6" custScaleX="81683" custScaleY="25456" custLinFactX="-43604" custLinFactNeighborX="-100000" custLinFactNeighborY="-37899">
        <dgm:presLayoutVars>
          <dgm:bulletEnabled val="1"/>
        </dgm:presLayoutVars>
      </dgm:prSet>
      <dgm:spPr/>
    </dgm:pt>
  </dgm:ptLst>
  <dgm:cxnLst>
    <dgm:cxn modelId="{06300200-153F-4466-A8D3-86F06D99E802}" srcId="{66A721EB-E578-4B8E-ABA8-17E4B671B81A}" destId="{D300B334-2F44-460D-A87E-08823F1A27B8}" srcOrd="2" destOrd="0" parTransId="{CFECBB5D-C5EC-45EC-896E-4D4C60598556}" sibTransId="{A77293D9-57B6-4CC2-A70F-A636CAF58BF3}"/>
    <dgm:cxn modelId="{677D2014-4347-4C8A-82E4-AFB415D451CD}" type="presOf" srcId="{5D7A5F09-7CF3-45ED-BAD4-8959578039BC}" destId="{F5DEF34C-CC57-4A8A-9BDB-BC00E1F4EA30}" srcOrd="0" destOrd="0" presId="urn:microsoft.com/office/officeart/2005/8/layout/default"/>
    <dgm:cxn modelId="{4FD84028-F35B-4631-988A-0232413059D3}" srcId="{66A721EB-E578-4B8E-ABA8-17E4B671B81A}" destId="{2872FAE9-FBC6-4E63-BA7A-024AD2084549}" srcOrd="1" destOrd="0" parTransId="{CC6CCA1A-75AA-4A1C-B0C5-738A8063C78D}" sibTransId="{49759F3A-8A71-4E30-AD2C-BF64AB738090}"/>
    <dgm:cxn modelId="{B3072E29-3696-41AD-B189-01D3D57849DB}" type="presOf" srcId="{66A721EB-E578-4B8E-ABA8-17E4B671B81A}" destId="{DF2A7E1F-CF6C-462B-8073-C8785F64B7DC}" srcOrd="0" destOrd="0" presId="urn:microsoft.com/office/officeart/2005/8/layout/default"/>
    <dgm:cxn modelId="{3CA3845D-0715-44A0-8A63-2ECBEB38AF50}" srcId="{66A721EB-E578-4B8E-ABA8-17E4B671B81A}" destId="{63EA8F22-8F57-454A-862C-2B0C5E1E55C9}" srcOrd="0" destOrd="0" parTransId="{4D519E8A-9FD9-42ED-9A36-5A5A13CD4876}" sibTransId="{278E7A4A-DD79-4980-83F9-9A841D7540D2}"/>
    <dgm:cxn modelId="{4C1BD541-D5D1-4A5D-A6A3-35D5F25D1D56}" type="presOf" srcId="{2872FAE9-FBC6-4E63-BA7A-024AD2084549}" destId="{98185D89-84C1-49C0-B5E7-96D3524BECBF}" srcOrd="0" destOrd="0" presId="urn:microsoft.com/office/officeart/2005/8/layout/default"/>
    <dgm:cxn modelId="{A3599E67-7726-4953-9FBF-AFF07FDBCF10}" srcId="{66A721EB-E578-4B8E-ABA8-17E4B671B81A}" destId="{76E8D21E-AA07-4C96-A2A8-4003AAEAF00E}" srcOrd="4" destOrd="0" parTransId="{AAFED915-E2E1-45AA-B05C-F443A78B19D7}" sibTransId="{AC647E4D-03EA-4F97-B603-87CA66F39A2A}"/>
    <dgm:cxn modelId="{9E671C96-C729-4437-989B-49D03889A283}" type="presOf" srcId="{A91D9D3B-0A68-448C-AF6D-F9B73BDE8878}" destId="{AC2AC369-B2F5-4A75-B3AC-C8C603000FA3}" srcOrd="0" destOrd="0" presId="urn:microsoft.com/office/officeart/2005/8/layout/default"/>
    <dgm:cxn modelId="{3ACD8EA1-2D9F-46AA-B65C-ED637388E7EC}" srcId="{66A721EB-E578-4B8E-ABA8-17E4B671B81A}" destId="{5D7A5F09-7CF3-45ED-BAD4-8959578039BC}" srcOrd="3" destOrd="0" parTransId="{19E16182-9483-4DB6-A57D-26824443EC8C}" sibTransId="{B1CEC8DA-9575-4198-B63D-037768C32078}"/>
    <dgm:cxn modelId="{7A8E51AA-640F-46B9-B13F-61D3D34C876F}" type="presOf" srcId="{63EA8F22-8F57-454A-862C-2B0C5E1E55C9}" destId="{CB1FBA91-AF5A-4EA9-9FB5-A72B579556AE}" srcOrd="0" destOrd="0" presId="urn:microsoft.com/office/officeart/2005/8/layout/default"/>
    <dgm:cxn modelId="{71F3B4AA-4DB7-4646-988F-76998A4E93C2}" srcId="{66A721EB-E578-4B8E-ABA8-17E4B671B81A}" destId="{A91D9D3B-0A68-448C-AF6D-F9B73BDE8878}" srcOrd="5" destOrd="0" parTransId="{EBF5E051-3002-42A3-B7D9-0F47B2B69513}" sibTransId="{D177EBE5-1401-4E0A-AE71-12BA21B6609E}"/>
    <dgm:cxn modelId="{334939D0-33B6-4B07-A3B6-2FB330B4BE52}" type="presOf" srcId="{D300B334-2F44-460D-A87E-08823F1A27B8}" destId="{F4109862-48E1-4387-9976-3FC0F0528713}" srcOrd="0" destOrd="0" presId="urn:microsoft.com/office/officeart/2005/8/layout/default"/>
    <dgm:cxn modelId="{F42868F4-B045-4FC8-95E6-7F62DBCBDCB7}" type="presOf" srcId="{76E8D21E-AA07-4C96-A2A8-4003AAEAF00E}" destId="{5C3FE1C6-0057-4381-8B32-7C4B13CC2AD7}" srcOrd="0" destOrd="0" presId="urn:microsoft.com/office/officeart/2005/8/layout/default"/>
    <dgm:cxn modelId="{636B3494-8AF6-4A9A-8289-1F7582D3ED86}" type="presParOf" srcId="{DF2A7E1F-CF6C-462B-8073-C8785F64B7DC}" destId="{CB1FBA91-AF5A-4EA9-9FB5-A72B579556AE}" srcOrd="0" destOrd="0" presId="urn:microsoft.com/office/officeart/2005/8/layout/default"/>
    <dgm:cxn modelId="{D0C8467F-40BF-41A3-9F9C-5F3625319551}" type="presParOf" srcId="{DF2A7E1F-CF6C-462B-8073-C8785F64B7DC}" destId="{48E21ECF-DFA2-455E-A580-3775AD62059E}" srcOrd="1" destOrd="0" presId="urn:microsoft.com/office/officeart/2005/8/layout/default"/>
    <dgm:cxn modelId="{1CE20DB7-43EA-4C55-BE1B-F3EA2A4827A0}" type="presParOf" srcId="{DF2A7E1F-CF6C-462B-8073-C8785F64B7DC}" destId="{98185D89-84C1-49C0-B5E7-96D3524BECBF}" srcOrd="2" destOrd="0" presId="urn:microsoft.com/office/officeart/2005/8/layout/default"/>
    <dgm:cxn modelId="{431C5A6F-B2A5-4193-B148-01A1144D12CD}" type="presParOf" srcId="{DF2A7E1F-CF6C-462B-8073-C8785F64B7DC}" destId="{E7146914-0B34-43A2-992A-887366785092}" srcOrd="3" destOrd="0" presId="urn:microsoft.com/office/officeart/2005/8/layout/default"/>
    <dgm:cxn modelId="{9583C3D2-9F09-412D-A973-35BC851D6DF3}" type="presParOf" srcId="{DF2A7E1F-CF6C-462B-8073-C8785F64B7DC}" destId="{F4109862-48E1-4387-9976-3FC0F0528713}" srcOrd="4" destOrd="0" presId="urn:microsoft.com/office/officeart/2005/8/layout/default"/>
    <dgm:cxn modelId="{80F9061A-5B56-479A-99A9-604AC934C2D7}" type="presParOf" srcId="{DF2A7E1F-CF6C-462B-8073-C8785F64B7DC}" destId="{1E476538-3205-4E0E-A201-408F5FF8FD3D}" srcOrd="5" destOrd="0" presId="urn:microsoft.com/office/officeart/2005/8/layout/default"/>
    <dgm:cxn modelId="{EEFEA0B3-D925-43E1-BBE0-3C47EE31037F}" type="presParOf" srcId="{DF2A7E1F-CF6C-462B-8073-C8785F64B7DC}" destId="{F5DEF34C-CC57-4A8A-9BDB-BC00E1F4EA30}" srcOrd="6" destOrd="0" presId="urn:microsoft.com/office/officeart/2005/8/layout/default"/>
    <dgm:cxn modelId="{42846C67-096F-4C40-836A-F42294BB13A2}" type="presParOf" srcId="{DF2A7E1F-CF6C-462B-8073-C8785F64B7DC}" destId="{126C0BC8-E9A3-44B8-A071-13B22F853898}" srcOrd="7" destOrd="0" presId="urn:microsoft.com/office/officeart/2005/8/layout/default"/>
    <dgm:cxn modelId="{7DEFD7F9-001B-46EB-AFDF-E21033E0D977}" type="presParOf" srcId="{DF2A7E1F-CF6C-462B-8073-C8785F64B7DC}" destId="{5C3FE1C6-0057-4381-8B32-7C4B13CC2AD7}" srcOrd="8" destOrd="0" presId="urn:microsoft.com/office/officeart/2005/8/layout/default"/>
    <dgm:cxn modelId="{99A8EDC0-31C5-4E86-AA8C-82F1338C0830}" type="presParOf" srcId="{DF2A7E1F-CF6C-462B-8073-C8785F64B7DC}" destId="{7D50D2F4-5C08-47C4-83BE-21572BF3748E}" srcOrd="9" destOrd="0" presId="urn:microsoft.com/office/officeart/2005/8/layout/default"/>
    <dgm:cxn modelId="{76CCA168-61F7-4B34-863C-C86F481FAFE6}" type="presParOf" srcId="{DF2A7E1F-CF6C-462B-8073-C8785F64B7DC}" destId="{AC2AC369-B2F5-4A75-B3AC-C8C603000FA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D82ED0-99EB-4645-A3E2-838736566CDF}" type="doc">
      <dgm:prSet loTypeId="urn:microsoft.com/office/officeart/2005/8/layout/default" loCatId="Inbo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631248E-47B2-44C3-8B17-54A8122517C0}">
      <dgm:prSet/>
      <dgm:spPr/>
      <dgm:t>
        <a:bodyPr/>
        <a:lstStyle/>
        <a:p>
          <a:r>
            <a:rPr lang="en-US" dirty="0"/>
            <a:t>Data processing for some set of questions.</a:t>
          </a:r>
        </a:p>
      </dgm:t>
    </dgm:pt>
    <dgm:pt modelId="{D1A2523E-7474-44DE-91B2-EC328EDA65D2}" type="parTrans" cxnId="{2FFFCECD-6D15-4E19-8806-05083BC33C51}">
      <dgm:prSet/>
      <dgm:spPr/>
      <dgm:t>
        <a:bodyPr/>
        <a:lstStyle/>
        <a:p>
          <a:endParaRPr lang="en-US"/>
        </a:p>
      </dgm:t>
    </dgm:pt>
    <dgm:pt modelId="{C2079710-1E0F-4B9F-8D88-9855BF8D4DBF}" type="sibTrans" cxnId="{2FFFCECD-6D15-4E19-8806-05083BC33C51}">
      <dgm:prSet/>
      <dgm:spPr/>
      <dgm:t>
        <a:bodyPr/>
        <a:lstStyle/>
        <a:p>
          <a:endParaRPr lang="en-US"/>
        </a:p>
      </dgm:t>
    </dgm:pt>
    <dgm:pt modelId="{9CA6D895-E793-4B08-A83C-C948E063808A}">
      <dgm:prSet/>
      <dgm:spPr/>
      <dgm:t>
        <a:bodyPr/>
        <a:lstStyle/>
        <a:p>
          <a:r>
            <a:rPr lang="en-US" dirty="0"/>
            <a:t>Stop words and synonyms filtering.</a:t>
          </a:r>
        </a:p>
      </dgm:t>
    </dgm:pt>
    <dgm:pt modelId="{4C83F50B-DCCD-4DFA-B506-E3F035B112A4}" type="parTrans" cxnId="{4EAA21D4-D7C4-46E2-B2C8-10D8F673655B}">
      <dgm:prSet/>
      <dgm:spPr/>
      <dgm:t>
        <a:bodyPr/>
        <a:lstStyle/>
        <a:p>
          <a:endParaRPr lang="en-US"/>
        </a:p>
      </dgm:t>
    </dgm:pt>
    <dgm:pt modelId="{D0579988-FB65-4C72-8E24-0A142A9FD1A4}" type="sibTrans" cxnId="{4EAA21D4-D7C4-46E2-B2C8-10D8F673655B}">
      <dgm:prSet/>
      <dgm:spPr/>
      <dgm:t>
        <a:bodyPr/>
        <a:lstStyle/>
        <a:p>
          <a:endParaRPr lang="en-US"/>
        </a:p>
      </dgm:t>
    </dgm:pt>
    <dgm:pt modelId="{21544DDC-D608-4233-B158-34694A09670F}">
      <dgm:prSet/>
      <dgm:spPr/>
      <dgm:t>
        <a:bodyPr/>
        <a:lstStyle/>
        <a:p>
          <a:r>
            <a:rPr lang="en-US"/>
            <a:t>Co-referencing complex data sets.</a:t>
          </a:r>
        </a:p>
      </dgm:t>
    </dgm:pt>
    <dgm:pt modelId="{D65359D2-2316-4499-9999-AB28A131E518}" type="parTrans" cxnId="{A5C1317E-4C53-41DC-8AB3-C7938961B25E}">
      <dgm:prSet/>
      <dgm:spPr/>
      <dgm:t>
        <a:bodyPr/>
        <a:lstStyle/>
        <a:p>
          <a:endParaRPr lang="en-US"/>
        </a:p>
      </dgm:t>
    </dgm:pt>
    <dgm:pt modelId="{EBBCB938-CA09-46F9-9B46-AAC900BD855D}" type="sibTrans" cxnId="{A5C1317E-4C53-41DC-8AB3-C7938961B25E}">
      <dgm:prSet/>
      <dgm:spPr/>
      <dgm:t>
        <a:bodyPr/>
        <a:lstStyle/>
        <a:p>
          <a:endParaRPr lang="en-US"/>
        </a:p>
      </dgm:t>
    </dgm:pt>
    <dgm:pt modelId="{FB6079D8-FD42-41B8-9AB7-820AB98A90B5}">
      <dgm:prSet/>
      <dgm:spPr/>
      <dgm:t>
        <a:bodyPr/>
        <a:lstStyle/>
        <a:p>
          <a:r>
            <a:rPr lang="en-US"/>
            <a:t>Person text relationship.</a:t>
          </a:r>
        </a:p>
      </dgm:t>
    </dgm:pt>
    <dgm:pt modelId="{DC6E69A3-9F3B-491A-BF1E-2D1D1841EE1F}" type="parTrans" cxnId="{61CFC7EE-A155-4021-9AD8-6E53A3CC01DF}">
      <dgm:prSet/>
      <dgm:spPr/>
      <dgm:t>
        <a:bodyPr/>
        <a:lstStyle/>
        <a:p>
          <a:endParaRPr lang="en-US"/>
        </a:p>
      </dgm:t>
    </dgm:pt>
    <dgm:pt modelId="{FDD1BD42-2864-4562-9F8B-0D7303C6A26C}" type="sibTrans" cxnId="{61CFC7EE-A155-4021-9AD8-6E53A3CC01DF}">
      <dgm:prSet/>
      <dgm:spPr/>
      <dgm:t>
        <a:bodyPr/>
        <a:lstStyle/>
        <a:p>
          <a:endParaRPr lang="en-US"/>
        </a:p>
      </dgm:t>
    </dgm:pt>
    <dgm:pt modelId="{7F7E82DF-5C22-47A2-802A-D175BCD63186}" type="pres">
      <dgm:prSet presAssocID="{D3D82ED0-99EB-4645-A3E2-838736566CDF}" presName="diagram" presStyleCnt="0">
        <dgm:presLayoutVars>
          <dgm:dir/>
          <dgm:resizeHandles val="exact"/>
        </dgm:presLayoutVars>
      </dgm:prSet>
      <dgm:spPr/>
    </dgm:pt>
    <dgm:pt modelId="{A0057470-A198-4246-8F0E-A3343FECF52B}" type="pres">
      <dgm:prSet presAssocID="{D631248E-47B2-44C3-8B17-54A8122517C0}" presName="node" presStyleLbl="node1" presStyleIdx="0" presStyleCnt="4">
        <dgm:presLayoutVars>
          <dgm:bulletEnabled val="1"/>
        </dgm:presLayoutVars>
      </dgm:prSet>
      <dgm:spPr/>
    </dgm:pt>
    <dgm:pt modelId="{C1697F41-959D-4F51-A1BD-0E55C08B8D50}" type="pres">
      <dgm:prSet presAssocID="{C2079710-1E0F-4B9F-8D88-9855BF8D4DBF}" presName="sibTrans" presStyleCnt="0"/>
      <dgm:spPr/>
    </dgm:pt>
    <dgm:pt modelId="{1BA32591-E1AF-4F46-B8A7-ABFB80E74F98}" type="pres">
      <dgm:prSet presAssocID="{9CA6D895-E793-4B08-A83C-C948E063808A}" presName="node" presStyleLbl="node1" presStyleIdx="1" presStyleCnt="4">
        <dgm:presLayoutVars>
          <dgm:bulletEnabled val="1"/>
        </dgm:presLayoutVars>
      </dgm:prSet>
      <dgm:spPr/>
    </dgm:pt>
    <dgm:pt modelId="{E8B4E294-5061-4293-B876-AF35CF1C89F4}" type="pres">
      <dgm:prSet presAssocID="{D0579988-FB65-4C72-8E24-0A142A9FD1A4}" presName="sibTrans" presStyleCnt="0"/>
      <dgm:spPr/>
    </dgm:pt>
    <dgm:pt modelId="{ED7CD453-3778-45CF-8076-C6EC78754D4A}" type="pres">
      <dgm:prSet presAssocID="{21544DDC-D608-4233-B158-34694A09670F}" presName="node" presStyleLbl="node1" presStyleIdx="2" presStyleCnt="4">
        <dgm:presLayoutVars>
          <dgm:bulletEnabled val="1"/>
        </dgm:presLayoutVars>
      </dgm:prSet>
      <dgm:spPr/>
    </dgm:pt>
    <dgm:pt modelId="{CC16CE38-FB68-403A-B292-D5FA4B3BFBAC}" type="pres">
      <dgm:prSet presAssocID="{EBBCB938-CA09-46F9-9B46-AAC900BD855D}" presName="sibTrans" presStyleCnt="0"/>
      <dgm:spPr/>
    </dgm:pt>
    <dgm:pt modelId="{6AEAD047-BA3C-4EDD-8DAF-7C2781E9181F}" type="pres">
      <dgm:prSet presAssocID="{FB6079D8-FD42-41B8-9AB7-820AB98A90B5}" presName="node" presStyleLbl="node1" presStyleIdx="3" presStyleCnt="4">
        <dgm:presLayoutVars>
          <dgm:bulletEnabled val="1"/>
        </dgm:presLayoutVars>
      </dgm:prSet>
      <dgm:spPr/>
    </dgm:pt>
  </dgm:ptLst>
  <dgm:cxnLst>
    <dgm:cxn modelId="{82F86001-222E-4138-9886-C4289C9BF620}" type="presOf" srcId="{D3D82ED0-99EB-4645-A3E2-838736566CDF}" destId="{7F7E82DF-5C22-47A2-802A-D175BCD63186}" srcOrd="0" destOrd="0" presId="urn:microsoft.com/office/officeart/2005/8/layout/default"/>
    <dgm:cxn modelId="{D7EC3318-3DC5-4E4C-AB76-794F6F3DB309}" type="presOf" srcId="{21544DDC-D608-4233-B158-34694A09670F}" destId="{ED7CD453-3778-45CF-8076-C6EC78754D4A}" srcOrd="0" destOrd="0" presId="urn:microsoft.com/office/officeart/2005/8/layout/default"/>
    <dgm:cxn modelId="{E1C3AB69-EF07-47DF-AC64-692975121178}" type="presOf" srcId="{FB6079D8-FD42-41B8-9AB7-820AB98A90B5}" destId="{6AEAD047-BA3C-4EDD-8DAF-7C2781E9181F}" srcOrd="0" destOrd="0" presId="urn:microsoft.com/office/officeart/2005/8/layout/default"/>
    <dgm:cxn modelId="{A5C1317E-4C53-41DC-8AB3-C7938961B25E}" srcId="{D3D82ED0-99EB-4645-A3E2-838736566CDF}" destId="{21544DDC-D608-4233-B158-34694A09670F}" srcOrd="2" destOrd="0" parTransId="{D65359D2-2316-4499-9999-AB28A131E518}" sibTransId="{EBBCB938-CA09-46F9-9B46-AAC900BD855D}"/>
    <dgm:cxn modelId="{149216AC-4288-4648-B574-6A7CEC768A92}" type="presOf" srcId="{D631248E-47B2-44C3-8B17-54A8122517C0}" destId="{A0057470-A198-4246-8F0E-A3343FECF52B}" srcOrd="0" destOrd="0" presId="urn:microsoft.com/office/officeart/2005/8/layout/default"/>
    <dgm:cxn modelId="{2FFFCECD-6D15-4E19-8806-05083BC33C51}" srcId="{D3D82ED0-99EB-4645-A3E2-838736566CDF}" destId="{D631248E-47B2-44C3-8B17-54A8122517C0}" srcOrd="0" destOrd="0" parTransId="{D1A2523E-7474-44DE-91B2-EC328EDA65D2}" sibTransId="{C2079710-1E0F-4B9F-8D88-9855BF8D4DBF}"/>
    <dgm:cxn modelId="{D1E4DAD2-0B94-4D56-8D6A-00C3D4409F12}" type="presOf" srcId="{9CA6D895-E793-4B08-A83C-C948E063808A}" destId="{1BA32591-E1AF-4F46-B8A7-ABFB80E74F98}" srcOrd="0" destOrd="0" presId="urn:microsoft.com/office/officeart/2005/8/layout/default"/>
    <dgm:cxn modelId="{4EAA21D4-D7C4-46E2-B2C8-10D8F673655B}" srcId="{D3D82ED0-99EB-4645-A3E2-838736566CDF}" destId="{9CA6D895-E793-4B08-A83C-C948E063808A}" srcOrd="1" destOrd="0" parTransId="{4C83F50B-DCCD-4DFA-B506-E3F035B112A4}" sibTransId="{D0579988-FB65-4C72-8E24-0A142A9FD1A4}"/>
    <dgm:cxn modelId="{61CFC7EE-A155-4021-9AD8-6E53A3CC01DF}" srcId="{D3D82ED0-99EB-4645-A3E2-838736566CDF}" destId="{FB6079D8-FD42-41B8-9AB7-820AB98A90B5}" srcOrd="3" destOrd="0" parTransId="{DC6E69A3-9F3B-491A-BF1E-2D1D1841EE1F}" sibTransId="{FDD1BD42-2864-4562-9F8B-0D7303C6A26C}"/>
    <dgm:cxn modelId="{DC96D35C-9BF0-4029-A50D-28EF5A7C48F3}" type="presParOf" srcId="{7F7E82DF-5C22-47A2-802A-D175BCD63186}" destId="{A0057470-A198-4246-8F0E-A3343FECF52B}" srcOrd="0" destOrd="0" presId="urn:microsoft.com/office/officeart/2005/8/layout/default"/>
    <dgm:cxn modelId="{77F54B3B-3486-4DEF-96D6-6D737A1544F2}" type="presParOf" srcId="{7F7E82DF-5C22-47A2-802A-D175BCD63186}" destId="{C1697F41-959D-4F51-A1BD-0E55C08B8D50}" srcOrd="1" destOrd="0" presId="urn:microsoft.com/office/officeart/2005/8/layout/default"/>
    <dgm:cxn modelId="{41AC17DF-CB1B-486E-A856-E2B2E360F839}" type="presParOf" srcId="{7F7E82DF-5C22-47A2-802A-D175BCD63186}" destId="{1BA32591-E1AF-4F46-B8A7-ABFB80E74F98}" srcOrd="2" destOrd="0" presId="urn:microsoft.com/office/officeart/2005/8/layout/default"/>
    <dgm:cxn modelId="{7DC929C6-942F-4135-B7DC-6AEA23ABB46F}" type="presParOf" srcId="{7F7E82DF-5C22-47A2-802A-D175BCD63186}" destId="{E8B4E294-5061-4293-B876-AF35CF1C89F4}" srcOrd="3" destOrd="0" presId="urn:microsoft.com/office/officeart/2005/8/layout/default"/>
    <dgm:cxn modelId="{80EC8622-2467-4214-ABFA-86D7D386B6FD}" type="presParOf" srcId="{7F7E82DF-5C22-47A2-802A-D175BCD63186}" destId="{ED7CD453-3778-45CF-8076-C6EC78754D4A}" srcOrd="4" destOrd="0" presId="urn:microsoft.com/office/officeart/2005/8/layout/default"/>
    <dgm:cxn modelId="{94CF8D4A-3442-432D-9606-DC91F38AAA6B}" type="presParOf" srcId="{7F7E82DF-5C22-47A2-802A-D175BCD63186}" destId="{CC16CE38-FB68-403A-B292-D5FA4B3BFBAC}" srcOrd="5" destOrd="0" presId="urn:microsoft.com/office/officeart/2005/8/layout/default"/>
    <dgm:cxn modelId="{F4BD8ADA-A37B-4E8D-81DE-E782D366DF0F}" type="presParOf" srcId="{7F7E82DF-5C22-47A2-802A-D175BCD63186}" destId="{6AEAD047-BA3C-4EDD-8DAF-7C2781E9181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8C425-81F4-4DF9-B41E-7B8A6227372D}">
      <dsp:nvSpPr>
        <dsp:cNvPr id="0" name=""/>
        <dsp:cNvSpPr/>
      </dsp:nvSpPr>
      <dsp:spPr>
        <a:xfrm>
          <a:off x="5134" y="1105834"/>
          <a:ext cx="1591716" cy="19874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NLP for tokenization, lemmatization, POS tagging, NER, Co-referencing.</a:t>
          </a:r>
        </a:p>
      </dsp:txBody>
      <dsp:txXfrm>
        <a:off x="51754" y="1152454"/>
        <a:ext cx="1498476" cy="1894229"/>
      </dsp:txXfrm>
    </dsp:sp>
    <dsp:sp modelId="{F4265E2A-00D9-4B1E-B47B-3BA712FA8F6C}">
      <dsp:nvSpPr>
        <dsp:cNvPr id="0" name=""/>
        <dsp:cNvSpPr/>
      </dsp:nvSpPr>
      <dsp:spPr>
        <a:xfrm>
          <a:off x="1756023" y="19021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56023" y="1981145"/>
        <a:ext cx="236210" cy="236847"/>
      </dsp:txXfrm>
    </dsp:sp>
    <dsp:sp modelId="{67A8232A-23DD-4C9A-A7C0-2BF76564DDD8}">
      <dsp:nvSpPr>
        <dsp:cNvPr id="0" name=""/>
        <dsp:cNvSpPr/>
      </dsp:nvSpPr>
      <dsp:spPr>
        <a:xfrm>
          <a:off x="2233538" y="1105834"/>
          <a:ext cx="1591716" cy="1987469"/>
        </a:xfrm>
        <a:prstGeom prst="roundRect">
          <a:avLst>
            <a:gd name="adj" fmla="val 10000"/>
          </a:avLst>
        </a:prstGeom>
        <a:solidFill>
          <a:schemeClr val="accent2">
            <a:hueOff val="338703"/>
            <a:satOff val="-1658"/>
            <a:lumOff val="93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Processing data set using core NLP.</a:t>
          </a:r>
        </a:p>
      </dsp:txBody>
      <dsp:txXfrm>
        <a:off x="2280158" y="1152454"/>
        <a:ext cx="1498476" cy="1894229"/>
      </dsp:txXfrm>
    </dsp:sp>
    <dsp:sp modelId="{2FEE7A81-AE83-49F8-86CD-D898036B3E4F}">
      <dsp:nvSpPr>
        <dsp:cNvPr id="0" name=""/>
        <dsp:cNvSpPr/>
      </dsp:nvSpPr>
      <dsp:spPr>
        <a:xfrm>
          <a:off x="3984426" y="19021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984426" y="1981145"/>
        <a:ext cx="236210" cy="236847"/>
      </dsp:txXfrm>
    </dsp:sp>
    <dsp:sp modelId="{BD95374E-FDA6-467D-BBF0-A2202BC48A0E}">
      <dsp:nvSpPr>
        <dsp:cNvPr id="0" name=""/>
        <dsp:cNvSpPr/>
      </dsp:nvSpPr>
      <dsp:spPr>
        <a:xfrm>
          <a:off x="4461941" y="1105834"/>
          <a:ext cx="1591716" cy="1987469"/>
        </a:xfrm>
        <a:prstGeom prst="roundRect">
          <a:avLst>
            <a:gd name="adj" fmla="val 1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Processed data stored in different text files.</a:t>
          </a:r>
        </a:p>
      </dsp:txBody>
      <dsp:txXfrm>
        <a:off x="4508561" y="1152454"/>
        <a:ext cx="1498476" cy="1894229"/>
      </dsp:txXfrm>
    </dsp:sp>
    <dsp:sp modelId="{2B404714-5574-4B28-A9C0-DD0A11047D37}">
      <dsp:nvSpPr>
        <dsp:cNvPr id="0" name=""/>
        <dsp:cNvSpPr/>
      </dsp:nvSpPr>
      <dsp:spPr>
        <a:xfrm>
          <a:off x="6212830" y="19021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12830" y="1981145"/>
        <a:ext cx="236210" cy="236847"/>
      </dsp:txXfrm>
    </dsp:sp>
    <dsp:sp modelId="{878B5AAB-80E3-4E8D-80CF-5DE3E210062E}">
      <dsp:nvSpPr>
        <dsp:cNvPr id="0" name=""/>
        <dsp:cNvSpPr/>
      </dsp:nvSpPr>
      <dsp:spPr>
        <a:xfrm>
          <a:off x="6690345" y="1105834"/>
          <a:ext cx="1591716" cy="1987469"/>
        </a:xfrm>
        <a:prstGeom prst="roundRect">
          <a:avLst>
            <a:gd name="adj" fmla="val 10000"/>
          </a:avLst>
        </a:prstGeom>
        <a:solidFill>
          <a:schemeClr val="accent2">
            <a:hueOff val="1016110"/>
            <a:satOff val="-4974"/>
            <a:lumOff val="27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TF-IDF in combination with the Word2Vec for determining the prominent words.</a:t>
          </a:r>
        </a:p>
      </dsp:txBody>
      <dsp:txXfrm>
        <a:off x="6736965" y="1152454"/>
        <a:ext cx="1498476" cy="1894229"/>
      </dsp:txXfrm>
    </dsp:sp>
    <dsp:sp modelId="{E6E3D9AD-F433-4650-8AA3-D316F2FF462C}">
      <dsp:nvSpPr>
        <dsp:cNvPr id="0" name=""/>
        <dsp:cNvSpPr/>
      </dsp:nvSpPr>
      <dsp:spPr>
        <a:xfrm>
          <a:off x="8441233" y="19021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441233" y="1981145"/>
        <a:ext cx="236210" cy="236847"/>
      </dsp:txXfrm>
    </dsp:sp>
    <dsp:sp modelId="{9870490C-95C9-4780-8D5C-E210CB939F60}">
      <dsp:nvSpPr>
        <dsp:cNvPr id="0" name=""/>
        <dsp:cNvSpPr/>
      </dsp:nvSpPr>
      <dsp:spPr>
        <a:xfrm>
          <a:off x="8918748" y="1105834"/>
          <a:ext cx="1591716" cy="1987469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Then using the OpenIE, WordNet, Clusterring and classification techniques to enrich data set and answering system.</a:t>
          </a:r>
        </a:p>
      </dsp:txBody>
      <dsp:txXfrm>
        <a:off x="8965368" y="1152454"/>
        <a:ext cx="1498476" cy="189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FBA91-AF5A-4EA9-9FB5-A72B579556AE}">
      <dsp:nvSpPr>
        <dsp:cNvPr id="0" name=""/>
        <dsp:cNvSpPr/>
      </dsp:nvSpPr>
      <dsp:spPr>
        <a:xfrm>
          <a:off x="50888" y="241267"/>
          <a:ext cx="4194632" cy="4255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Java</a:t>
          </a:r>
        </a:p>
      </dsp:txBody>
      <dsp:txXfrm>
        <a:off x="50888" y="241267"/>
        <a:ext cx="4194632" cy="425516"/>
      </dsp:txXfrm>
    </dsp:sp>
    <dsp:sp modelId="{98185D89-84C1-49C0-B5E7-96D3524BECBF}">
      <dsp:nvSpPr>
        <dsp:cNvPr id="0" name=""/>
        <dsp:cNvSpPr/>
      </dsp:nvSpPr>
      <dsp:spPr>
        <a:xfrm>
          <a:off x="6341799" y="15112"/>
          <a:ext cx="3602580" cy="929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Protege</a:t>
          </a:r>
        </a:p>
      </dsp:txBody>
      <dsp:txXfrm>
        <a:off x="6341799" y="15112"/>
        <a:ext cx="3602580" cy="929397"/>
      </dsp:txXfrm>
    </dsp:sp>
    <dsp:sp modelId="{F4109862-48E1-4387-9976-3FC0F0528713}">
      <dsp:nvSpPr>
        <dsp:cNvPr id="0" name=""/>
        <dsp:cNvSpPr/>
      </dsp:nvSpPr>
      <dsp:spPr>
        <a:xfrm>
          <a:off x="0" y="969004"/>
          <a:ext cx="4471443" cy="7228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Scala</a:t>
          </a:r>
        </a:p>
      </dsp:txBody>
      <dsp:txXfrm>
        <a:off x="0" y="969004"/>
        <a:ext cx="4471443" cy="722883"/>
      </dsp:txXfrm>
    </dsp:sp>
    <dsp:sp modelId="{F5DEF34C-CC57-4A8A-9BDB-BC00E1F4EA30}">
      <dsp:nvSpPr>
        <dsp:cNvPr id="0" name=""/>
        <dsp:cNvSpPr/>
      </dsp:nvSpPr>
      <dsp:spPr>
        <a:xfrm>
          <a:off x="0" y="3092952"/>
          <a:ext cx="4471443" cy="10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Owl Ontology</a:t>
          </a:r>
        </a:p>
      </dsp:txBody>
      <dsp:txXfrm>
        <a:off x="0" y="3092952"/>
        <a:ext cx="4471443" cy="1006920"/>
      </dsp:txXfrm>
    </dsp:sp>
    <dsp:sp modelId="{5C3FE1C6-0057-4381-8B32-7C4B13CC2AD7}">
      <dsp:nvSpPr>
        <dsp:cNvPr id="0" name=""/>
        <dsp:cNvSpPr/>
      </dsp:nvSpPr>
      <dsp:spPr>
        <a:xfrm>
          <a:off x="6262024" y="1018644"/>
          <a:ext cx="3816780" cy="10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Intellij</a:t>
          </a:r>
          <a:endParaRPr lang="en-US" sz="1900" kern="1200" dirty="0"/>
        </a:p>
      </dsp:txBody>
      <dsp:txXfrm>
        <a:off x="6262024" y="1018644"/>
        <a:ext cx="3816780" cy="1006920"/>
      </dsp:txXfrm>
    </dsp:sp>
    <dsp:sp modelId="{AC2AC369-B2F5-4A75-B3AC-C8C603000FA3}">
      <dsp:nvSpPr>
        <dsp:cNvPr id="0" name=""/>
        <dsp:cNvSpPr/>
      </dsp:nvSpPr>
      <dsp:spPr>
        <a:xfrm>
          <a:off x="0" y="1995588"/>
          <a:ext cx="4582638" cy="856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Spark</a:t>
          </a:r>
        </a:p>
      </dsp:txBody>
      <dsp:txXfrm>
        <a:off x="0" y="1995588"/>
        <a:ext cx="4582638" cy="856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57470-A198-4246-8F0E-A3343FECF52B}">
      <dsp:nvSpPr>
        <dsp:cNvPr id="0" name=""/>
        <dsp:cNvSpPr/>
      </dsp:nvSpPr>
      <dsp:spPr>
        <a:xfrm>
          <a:off x="1060609" y="2176"/>
          <a:ext cx="3363454" cy="2018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processing for some set of questions.</a:t>
          </a:r>
        </a:p>
      </dsp:txBody>
      <dsp:txXfrm>
        <a:off x="1060609" y="2176"/>
        <a:ext cx="3363454" cy="2018072"/>
      </dsp:txXfrm>
    </dsp:sp>
    <dsp:sp modelId="{1BA32591-E1AF-4F46-B8A7-ABFB80E74F98}">
      <dsp:nvSpPr>
        <dsp:cNvPr id="0" name=""/>
        <dsp:cNvSpPr/>
      </dsp:nvSpPr>
      <dsp:spPr>
        <a:xfrm>
          <a:off x="4760409" y="2176"/>
          <a:ext cx="3363454" cy="2018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Stop words and synonyms filtering.</a:t>
          </a:r>
        </a:p>
      </dsp:txBody>
      <dsp:txXfrm>
        <a:off x="4760409" y="2176"/>
        <a:ext cx="3363454" cy="2018072"/>
      </dsp:txXfrm>
    </dsp:sp>
    <dsp:sp modelId="{ED7CD453-3778-45CF-8076-C6EC78754D4A}">
      <dsp:nvSpPr>
        <dsp:cNvPr id="0" name=""/>
        <dsp:cNvSpPr/>
      </dsp:nvSpPr>
      <dsp:spPr>
        <a:xfrm>
          <a:off x="1060609" y="2356594"/>
          <a:ext cx="3363454" cy="2018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Co-referencing complex data sets.</a:t>
          </a:r>
        </a:p>
      </dsp:txBody>
      <dsp:txXfrm>
        <a:off x="1060609" y="2356594"/>
        <a:ext cx="3363454" cy="2018072"/>
      </dsp:txXfrm>
    </dsp:sp>
    <dsp:sp modelId="{6AEAD047-BA3C-4EDD-8DAF-7C2781E9181F}">
      <dsp:nvSpPr>
        <dsp:cNvPr id="0" name=""/>
        <dsp:cNvSpPr/>
      </dsp:nvSpPr>
      <dsp:spPr>
        <a:xfrm>
          <a:off x="4760409" y="2356594"/>
          <a:ext cx="3363454" cy="2018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Person text relationship.</a:t>
          </a:r>
        </a:p>
      </dsp:txBody>
      <dsp:txXfrm>
        <a:off x="4760409" y="2356594"/>
        <a:ext cx="3363454" cy="2018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B4DA2-ECC0-46B4-836A-9B6F7443425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0CD29-799C-4350-99CD-F1E69F42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1E71F69-A3F9-4B83-BDBF-085159F4700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6EAE89-EE57-4053-9423-BE93F2AEEBAE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03A4572E-70C2-46C4-9CDD-4F5B57CEB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2806264E-2819-47FE-8C3A-C1ADC1C3A83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32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9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9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5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01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19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8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1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08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4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1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2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71E2F7-27AC-4075-9729-7F25198C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696" y="1109709"/>
            <a:ext cx="8825657" cy="1376039"/>
          </a:xfrm>
        </p:spPr>
        <p:txBody>
          <a:bodyPr/>
          <a:lstStyle/>
          <a:p>
            <a:r>
              <a:rPr lang="en-US" b="1" dirty="0"/>
              <a:t>Intelligent Question Answering System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1E846-C683-44D8-BE8A-D9633B255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8" y="3806194"/>
            <a:ext cx="8772837" cy="2061945"/>
          </a:xfrm>
        </p:spPr>
        <p:txBody>
          <a:bodyPr/>
          <a:lstStyle/>
          <a:p>
            <a:pPr lvl="8" algn="r"/>
            <a:r>
              <a:rPr lang="en-US" sz="1800" dirty="0"/>
              <a:t>Rakesh Reddy Pallepati-20</a:t>
            </a:r>
          </a:p>
          <a:p>
            <a:pPr lvl="8" algn="r"/>
            <a:r>
              <a:rPr lang="en-US" sz="1800" dirty="0"/>
              <a:t>Sandeep Pabolu-19,</a:t>
            </a:r>
          </a:p>
          <a:p>
            <a:pPr lvl="8" algn="r"/>
            <a:r>
              <a:rPr lang="en-US" sz="1800" dirty="0" err="1"/>
              <a:t>Sarat</a:t>
            </a:r>
            <a:r>
              <a:rPr lang="en-US" sz="1800" dirty="0"/>
              <a:t> Chandra Varma-14,</a:t>
            </a:r>
          </a:p>
          <a:p>
            <a:pPr lvl="8" algn="r"/>
            <a:r>
              <a:rPr lang="en-US" sz="1800" dirty="0"/>
              <a:t>Lava Kumar Surparaju-27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110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D0B9-7E21-4AD7-95C3-5F442B34DE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808191"/>
          </a:xfrm>
        </p:spPr>
        <p:txBody>
          <a:bodyPr/>
          <a:lstStyle/>
          <a:p>
            <a:r>
              <a:rPr lang="en-US" dirty="0"/>
              <a:t> 	Ontology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2A5A9-ED8A-4D86-88A1-AB2BB2422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3" y="1393794"/>
            <a:ext cx="9699295" cy="52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0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0AAAD-5A5C-48BA-8F0A-7D3CB358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406" y="1438184"/>
            <a:ext cx="9668113" cy="166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07313-B6D2-4F32-9985-86C7EF78E4AA}"/>
              </a:ext>
            </a:extLst>
          </p:cNvPr>
          <p:cNvSpPr txBox="1"/>
          <p:nvPr/>
        </p:nvSpPr>
        <p:spPr>
          <a:xfrm>
            <a:off x="1500326" y="4296792"/>
            <a:ext cx="73595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work was done in partial fulfillment of the requirements of CS5560: </a:t>
            </a:r>
          </a:p>
          <a:p>
            <a:r>
              <a:rPr lang="en-US" sz="1400" dirty="0"/>
              <a:t>Knowledge Discovery and Management, CSEE Department, University of Missouri –</a:t>
            </a:r>
          </a:p>
          <a:p>
            <a:r>
              <a:rPr lang="en-US" sz="1400" dirty="0"/>
              <a:t>Kansas City (Summer 2017). </a:t>
            </a:r>
          </a:p>
          <a:p>
            <a:endParaRPr lang="en-US" sz="1400" dirty="0"/>
          </a:p>
          <a:p>
            <a:r>
              <a:rPr lang="en-US" sz="1400" dirty="0"/>
              <a:t>Instructors: Dr. </a:t>
            </a:r>
            <a:r>
              <a:rPr lang="en-US" sz="1400" dirty="0" err="1"/>
              <a:t>Yugyung</a:t>
            </a:r>
            <a:r>
              <a:rPr lang="en-US" sz="1400" dirty="0"/>
              <a:t> Lee, </a:t>
            </a:r>
            <a:r>
              <a:rPr lang="en-US" sz="1400" dirty="0" err="1"/>
              <a:t>Mayanka</a:t>
            </a:r>
            <a:r>
              <a:rPr lang="en-US" sz="1400" dirty="0"/>
              <a:t> Chandra Shekar,</a:t>
            </a:r>
          </a:p>
          <a:p>
            <a:endParaRPr lang="en-US" sz="1400" dirty="0"/>
          </a:p>
          <a:p>
            <a:r>
              <a:rPr lang="en-US" sz="1400" dirty="0"/>
              <a:t>TAs:</a:t>
            </a:r>
          </a:p>
          <a:p>
            <a:r>
              <a:rPr lang="en-US" sz="1400" dirty="0"/>
              <a:t>Vijaya </a:t>
            </a:r>
            <a:r>
              <a:rPr lang="en-US" sz="1400" dirty="0" err="1"/>
              <a:t>Kumari</a:t>
            </a:r>
            <a:r>
              <a:rPr lang="en-US" sz="1400" dirty="0"/>
              <a:t> </a:t>
            </a:r>
            <a:r>
              <a:rPr lang="en-US" sz="1400" dirty="0" err="1"/>
              <a:t>Yeruva</a:t>
            </a:r>
            <a:r>
              <a:rPr lang="en-US" sz="1400" dirty="0"/>
              <a:t>, </a:t>
            </a:r>
          </a:p>
          <a:p>
            <a:r>
              <a:rPr lang="en-US" sz="1400" dirty="0"/>
              <a:t>Saria </a:t>
            </a:r>
            <a:r>
              <a:rPr lang="en-US" sz="1400" dirty="0" err="1"/>
              <a:t>Goudarzvand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895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B77522D1-7A45-4174-BFDC-EB3898831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br>
              <a:rPr lang="en-GB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Question Answering?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0166791-3375-44B4-9EF2-30A70427E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336550" indent="-336550">
              <a:buNone/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Type of information retrieval. Given a collection of documents ,the system should be able to retrieve answers to questions posed in natural language. </a:t>
            </a:r>
          </a:p>
          <a:p>
            <a:pPr marL="336550" indent="-336550">
              <a:buNone/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-Wikipedia</a:t>
            </a:r>
          </a:p>
        </p:txBody>
      </p:sp>
    </p:spTree>
    <p:extLst>
      <p:ext uri="{BB962C8B-B14F-4D97-AF65-F5344CB8AC3E}">
        <p14:creationId xmlns:p14="http://schemas.microsoft.com/office/powerpoint/2010/main" val="3231067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36E7-28BC-48D3-945B-6DE7613F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2" y="901733"/>
            <a:ext cx="3382393" cy="80277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2E57-B5A4-4EE9-93B8-CC263C6A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1" y="2388093"/>
            <a:ext cx="10821140" cy="350602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scope to ask a question in one’s own way is what moves us forward.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main requirement is not to get related pages but the exact answer.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system has its cover everywhere science, education, assistants, etc. This makes it the most important issue where ever a computer has an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So, working on the question answering system is worth exploring.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212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36E7-28BC-48D3-945B-6DE7613F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5" y="1061532"/>
            <a:ext cx="3009530" cy="80277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2E57-B5A4-4EE9-93B8-CC263C6A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50" y="2041864"/>
            <a:ext cx="10821140" cy="299112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project aims in developing a code which has the ability to generate the answers for the questions given by the user.</a:t>
            </a:r>
          </a:p>
          <a:p>
            <a:r>
              <a:rPr lang="en-US" sz="2400" dirty="0"/>
              <a:t>The answer data is searched through a specific data set.</a:t>
            </a:r>
          </a:p>
          <a:p>
            <a:r>
              <a:rPr lang="en-US" sz="2400" dirty="0"/>
              <a:t>There by reducing the user’s wait time and simultaneously decreasing the wait time. </a:t>
            </a:r>
          </a:p>
        </p:txBody>
      </p:sp>
    </p:spTree>
    <p:extLst>
      <p:ext uri="{BB962C8B-B14F-4D97-AF65-F5344CB8AC3E}">
        <p14:creationId xmlns:p14="http://schemas.microsoft.com/office/powerpoint/2010/main" val="416815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E65E-C684-4E97-92F3-721336E2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Implementation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595143"/>
              </p:ext>
            </p:extLst>
          </p:nvPr>
        </p:nvGraphicFramePr>
        <p:xfrm>
          <a:off x="838200" y="1526959"/>
          <a:ext cx="10515600" cy="4199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334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0201-7A60-4B54-8A7C-38892B8E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Tools used: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530313"/>
              </p:ext>
            </p:extLst>
          </p:nvPr>
        </p:nvGraphicFramePr>
        <p:xfrm>
          <a:off x="727969" y="1571348"/>
          <a:ext cx="10078805" cy="4341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14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0EFB-F22D-4492-BFFF-C5770296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Concerns and issues	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424578"/>
              </p:ext>
            </p:extLst>
          </p:nvPr>
        </p:nvGraphicFramePr>
        <p:xfrm>
          <a:off x="1450976" y="1677881"/>
          <a:ext cx="9184474" cy="437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41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D902-B35E-4B82-9CFA-054E5CF2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</a:p>
        </p:txBody>
      </p:sp>
      <p:pic>
        <p:nvPicPr>
          <p:cNvPr id="4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F3D567E-8985-43DA-99E8-5046C6ACF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6" y="1501219"/>
            <a:ext cx="8196288" cy="46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1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0870-EFCB-4D52-A83B-B797B6C8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911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D5555-1AEF-4801-94DA-BDCD17A5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6858"/>
            <a:ext cx="8946541" cy="4641541"/>
          </a:xfrm>
        </p:spPr>
        <p:txBody>
          <a:bodyPr/>
          <a:lstStyle/>
          <a:p>
            <a:r>
              <a:rPr lang="en-US" dirty="0"/>
              <a:t>K-Means Clustering has been used the vectors to predict which cluster it belongs to.</a:t>
            </a:r>
          </a:p>
          <a:p>
            <a:r>
              <a:rPr lang="en-US" dirty="0"/>
              <a:t>Sample amount of  Yahoo Answers Dataset has been used, which involves four different categories </a:t>
            </a:r>
          </a:p>
          <a:p>
            <a:r>
              <a:rPr lang="en-US" dirty="0"/>
              <a:t>The processing time of it took nearly 71.47 Sec’s</a:t>
            </a:r>
          </a:p>
          <a:p>
            <a:r>
              <a:rPr lang="en-US" dirty="0"/>
              <a:t>For classification,  We used the Naïve </a:t>
            </a:r>
            <a:r>
              <a:rPr lang="en-US" dirty="0" err="1"/>
              <a:t>bayes</a:t>
            </a:r>
            <a:r>
              <a:rPr lang="en-US" dirty="0"/>
              <a:t> and Random Forest with accuracy of 53%  and 49%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7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385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Century Gothic</vt:lpstr>
      <vt:lpstr>Times New Roman</vt:lpstr>
      <vt:lpstr>Wingdings 3</vt:lpstr>
      <vt:lpstr>Ion</vt:lpstr>
      <vt:lpstr>Intelligent Question Answering System </vt:lpstr>
      <vt:lpstr>  What is Question Answering?</vt:lpstr>
      <vt:lpstr>Motivation</vt:lpstr>
      <vt:lpstr>Objective</vt:lpstr>
      <vt:lpstr>Implementation </vt:lpstr>
      <vt:lpstr>Languages &amp; Tools used:</vt:lpstr>
      <vt:lpstr>Concerns and issues </vt:lpstr>
      <vt:lpstr>Workflow:</vt:lpstr>
      <vt:lpstr>Machine Learning</vt:lpstr>
      <vt:lpstr>  Ontology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</dc:title>
  <dc:creator>Pabolu, Sandeep (UMKC-Student)</dc:creator>
  <cp:lastModifiedBy>Pallepati, Rakesh Reddy (UMKC-Student)</cp:lastModifiedBy>
  <cp:revision>25</cp:revision>
  <dcterms:created xsi:type="dcterms:W3CDTF">2017-07-25T21:45:02Z</dcterms:created>
  <dcterms:modified xsi:type="dcterms:W3CDTF">2017-07-26T21:00:31Z</dcterms:modified>
</cp:coreProperties>
</file>