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4" r:id="rId7"/>
    <p:sldId id="259" r:id="rId8"/>
    <p:sldId id="269" r:id="rId9"/>
    <p:sldId id="266" r:id="rId10"/>
    <p:sldId id="267" r:id="rId11"/>
    <p:sldId id="268" r:id="rId12"/>
    <p:sldId id="260" r:id="rId13"/>
    <p:sldId id="270" r:id="rId14"/>
    <p:sldId id="261" r:id="rId15"/>
    <p:sldId id="271" r:id="rId16"/>
    <p:sldId id="262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61808-AF75-5541-83F0-EB9724A939C7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8509-7C6F-6F48-B231-10766348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Big Data Management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079" y="4623909"/>
            <a:ext cx="3675121" cy="151801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Saketh Garuda (sg7kf)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Sarat Mudunuri (smyx4)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Sreelakshmi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Nandanamudi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(syb7c)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Sowmya Yalamanchili (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snhnc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3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cintosh HD:Users:Saki:Desktop:PB Project:Android 2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2" y="872796"/>
            <a:ext cx="8402158" cy="4726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88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Saki:Desktop:PB Project:Android 3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71" y="1324428"/>
            <a:ext cx="6894286" cy="4236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2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Hashtags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 descr="Macintosh HD:Users:Saki:Downloads:Final:pophas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17" y="1653805"/>
            <a:ext cx="6707409" cy="167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aki:Downloads:Final:pophashoutpu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9" y="3763829"/>
            <a:ext cx="4851825" cy="265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92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Saki:Desktop:PB Project:5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0" y="986217"/>
            <a:ext cx="8093892" cy="4933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2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number of tweets posted on particular day based on region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 descr="Macintosh HD:Users:Saki:Downloads:Final:5da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1" y="1603252"/>
            <a:ext cx="6108700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aki:Downloads:Final: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1" y="4321052"/>
            <a:ext cx="4594177" cy="206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55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Saki:Desktop:PB Project:2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3" y="541544"/>
            <a:ext cx="7563585" cy="509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51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hashtags from the given Trends file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5" name="Picture 4" descr="Macintosh HD:Users:Saki:Downloads:Final:tren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1" y="1417638"/>
            <a:ext cx="61087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Saki:Downloads:Final:tren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1" y="4351025"/>
            <a:ext cx="5280238" cy="194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97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Saki:Desktop:PB Project:Trends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5" y="971045"/>
            <a:ext cx="7937094" cy="5004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8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Most Popular Users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Macintosh HD:Users:Saki:Downloads:Final:popusers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02" b="-24631"/>
          <a:stretch/>
        </p:blipFill>
        <p:spPr bwMode="auto">
          <a:xfrm>
            <a:off x="457200" y="0"/>
            <a:ext cx="8229600" cy="449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Saki:Downloads:Final:mostpopoutpu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18643"/>
            <a:ext cx="40513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intosh HD:Users:Saki:Desktop:PB Project:6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 bwMode="auto">
          <a:xfrm>
            <a:off x="457200" y="947057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Retweet count based on the Location of the User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Content Placeholder 3" descr="Macintosh HD:Users:Saki:Downloads:Final:1st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81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intosh HD:Users:Saki:Downloads:Final:1output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 bwMode="auto">
          <a:xfrm>
            <a:off x="457200" y="747486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Saki:Desktop:PB Project:3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888999"/>
            <a:ext cx="7130143" cy="459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31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location specific device usage </a:t>
            </a:r>
          </a:p>
        </p:txBody>
      </p:sp>
      <p:pic>
        <p:nvPicPr>
          <p:cNvPr id="4" name="Content Placeholder 3" descr="Macintosh HD:Users:Saki:Downloads:Final:device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4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Saki:Downloads:Final:Android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5" y="0"/>
            <a:ext cx="610870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aki:Downloads:Final:iPhone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5" y="3225800"/>
            <a:ext cx="6096000" cy="336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50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Saki:Desktop:PB Project:Android 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86" y="1088572"/>
            <a:ext cx="6966857" cy="4744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35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Macintosh PowerPoint</Application>
  <PresentationFormat>On-screen Show (4:3)</PresentationFormat>
  <Paragraphs>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Principles of Big Data Management  Project 3</vt:lpstr>
      <vt:lpstr>Most Popular Users </vt:lpstr>
      <vt:lpstr>PowerPoint Presentation</vt:lpstr>
      <vt:lpstr>Analyzing Retweet count based on the Location of the User </vt:lpstr>
      <vt:lpstr>PowerPoint Presentation</vt:lpstr>
      <vt:lpstr>PowerPoint Presentation</vt:lpstr>
      <vt:lpstr>Analyzing location specific device usage </vt:lpstr>
      <vt:lpstr>PowerPoint Presentation</vt:lpstr>
      <vt:lpstr>PowerPoint Presentation</vt:lpstr>
      <vt:lpstr>PowerPoint Presentation</vt:lpstr>
      <vt:lpstr>PowerPoint Presentation</vt:lpstr>
      <vt:lpstr>Most Popular Hashtags </vt:lpstr>
      <vt:lpstr>PowerPoint Presentation</vt:lpstr>
      <vt:lpstr>Analyzing number of tweets posted on particular day based on region </vt:lpstr>
      <vt:lpstr>PowerPoint Presentation</vt:lpstr>
      <vt:lpstr>Analyzing hashtags from the given Trends file </vt:lpstr>
      <vt:lpstr>PowerPoint Presentation</vt:lpstr>
    </vt:vector>
  </TitlesOfParts>
  <Company>Gsk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</dc:title>
  <dc:creator>Saketh Garuda</dc:creator>
  <cp:lastModifiedBy>Saketh Garuda</cp:lastModifiedBy>
  <cp:revision>5</cp:revision>
  <dcterms:created xsi:type="dcterms:W3CDTF">2017-05-01T23:25:21Z</dcterms:created>
  <dcterms:modified xsi:type="dcterms:W3CDTF">2017-05-01T23:45:29Z</dcterms:modified>
</cp:coreProperties>
</file>