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69" d="100"/>
          <a:sy n="69" d="100"/>
        </p:scale>
        <p:origin x="12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4/10/2024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4/10/2024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4/10/2024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4/10/2024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4/10/2024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a:t>
            </a:r>
            <a:r>
              <a:rPr lang="en-US" sz="2000" b="1" dirty="0" err="1">
                <a:solidFill>
                  <a:schemeClr val="bg1">
                    <a:lumMod val="85000"/>
                  </a:schemeClr>
                </a:solidFill>
                <a:latin typeface="Arial" panose="020B0604020202020204" pitchFamily="34" charset="0"/>
                <a:cs typeface="Arial" panose="020B0604020202020204" pitchFamily="34" charset="0"/>
              </a:rPr>
              <a:t>Sarathkumar</a:t>
            </a:r>
            <a:r>
              <a:rPr lang="en-US" sz="2000" b="1">
                <a:solidFill>
                  <a:schemeClr val="bg1">
                    <a:lumMod val="85000"/>
                  </a:schemeClr>
                </a:solidFill>
                <a:latin typeface="Arial" panose="020B0604020202020204" pitchFamily="34" charset="0"/>
                <a:cs typeface="Arial" panose="020B0604020202020204" pitchFamily="34" charset="0"/>
              </a:rPr>
              <a:t> P (2021103714)</a:t>
            </a:r>
            <a:endParaRPr lang="en-US" sz="2000" b="1" dirty="0">
              <a:solidFill>
                <a:schemeClr val="bg1">
                  <a:lumMod val="85000"/>
                </a:schemeClr>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62</TotalTime>
  <Words>975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Sarath Kumar</cp:lastModifiedBy>
  <cp:revision>26</cp:revision>
  <dcterms:created xsi:type="dcterms:W3CDTF">2021-05-26T16:50:10Z</dcterms:created>
  <dcterms:modified xsi:type="dcterms:W3CDTF">2024-04-10T14:48:34Z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