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6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1372" y="731266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IMPACT OF COVID-19 ON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701B5-4344-479E-A2E1-BB78DFC35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9" r="15159" b="-3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6671B961-F2F0-0FA6-2068-33DC16BA4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9F8C-9611-6149-8019-587D2AE9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63" y="-70587"/>
            <a:ext cx="9906000" cy="1382156"/>
          </a:xfrm>
        </p:spPr>
        <p:txBody>
          <a:bodyPr anchor="ctr"/>
          <a:lstStyle/>
          <a:p>
            <a:pPr algn="ctr"/>
            <a:r>
              <a:rPr lang="en-US" b="1" i="0">
                <a:latin typeface="Georgia" panose="02040502050405020303" pitchFamily="18" charset="0"/>
              </a:rPr>
              <a:t>Introduction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CDE4-167B-AB43-987B-46DF65AE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61" y="1653126"/>
            <a:ext cx="11454739" cy="5484439"/>
          </a:xfrm>
        </p:spPr>
        <p:txBody>
          <a:bodyPr/>
          <a:lstStyle/>
          <a:p>
            <a:r>
              <a:rPr lang="en-GB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Due to Covid-19, many changes came to our world.The Covid-19 impact was everywhere, which resulted in the closure of Schools and other educational institutions</a:t>
            </a:r>
            <a:r>
              <a:rPr lang="en-US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GB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endParaRPr lang="en-US" b="0" i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r>
              <a:rPr lang="en-GB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Initially, most governments have decided to temporarily close the schools to reduce the impact of Covid-19. </a:t>
            </a:r>
            <a:endParaRPr lang="en-US" b="0" i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r>
              <a:rPr lang="en-GB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Though schools are closed, students are attending their classes through various education initiatives like online classrooms, radio programs</a:t>
            </a:r>
            <a:r>
              <a:rPr lang="en-US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</a:t>
            </a:r>
            <a:r>
              <a:rPr lang="en-GB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it is a good thing happening</a:t>
            </a:r>
            <a:r>
              <a:rPr lang="en-US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3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A99B-4FB4-514A-97DE-A4833C92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latin typeface="Calibri" panose="020F0502020204030204" pitchFamily="34" charset="0"/>
              </a:rPr>
              <a:t>Advantages of online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696E-2914-4E4F-A1E0-185741CF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1" y="1915557"/>
            <a:ext cx="10954987" cy="51830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1. Efficiency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Online learning offers teachers an efficient way to deliver lessons to students. </a:t>
            </a:r>
            <a:endParaRPr lang="en-GB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4B4B4B"/>
                </a:solidFill>
                <a:latin typeface="Georgia" panose="02040502050405020303" pitchFamily="18" charset="0"/>
              </a:rPr>
              <a:t>2.</a:t>
            </a: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Accessibility Of Time And Place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This allows students to access the learning material at a time of their comfort.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3</a:t>
            </a: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en-US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Affordability</a:t>
            </a:r>
          </a:p>
          <a:p>
            <a:pPr marL="0" indent="0">
              <a:buNone/>
            </a:pP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Another advantage of online learning is reduced financial costs.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4</a:t>
            </a: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. Improved Student Attendance  </a:t>
            </a:r>
          </a:p>
          <a:p>
            <a:pPr marL="0" indent="0">
              <a:buNone/>
            </a:pP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Since online classes can be taken from home or location of choice, there are fewer chances of students missing out on lessons.</a:t>
            </a:r>
            <a:endParaRPr lang="en-US" b="0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5. Suits A Variety Of Learning Styles 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It is the best way to create a perfect learning environment suited to the needs of each student.</a:t>
            </a:r>
            <a:endParaRPr lang="en-GB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b="1" i="0">
              <a:solidFill>
                <a:srgbClr val="4B4B4B"/>
              </a:solidFill>
              <a:effectLst/>
              <a:latin typeface="Fira San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2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F58E-4834-3141-9D4E-B9646292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80" y="1494972"/>
            <a:ext cx="11331039" cy="5442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1.</a:t>
            </a:r>
            <a:r>
              <a:rPr lang="en-GB" b="1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Inability To Focus On Screens</a:t>
            </a:r>
            <a:endParaRPr lang="en-US" b="1" i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With online learning, there is also a greater chance for students to be easily distracted by social media or other sites</a:t>
            </a:r>
            <a:r>
              <a:rPr lang="en-US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.</a:t>
            </a:r>
            <a:endParaRPr lang="en-US" b="1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2.</a:t>
            </a: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Technology Issues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Without a consistent internet connection for students or teachers, there can be a lack of continuity in learning for the child</a:t>
            </a:r>
            <a:r>
              <a:rPr lang="en-US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3. Sense Of Isolation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Students can learn a lot from being in the company of their peers. 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 4. Teacher Training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4B4B4B"/>
                </a:solidFill>
                <a:latin typeface="Georgia" panose="02040502050405020303" pitchFamily="18" charset="0"/>
              </a:rPr>
              <a:t>Tr</a:t>
            </a: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aining teachers with the latest technology updates so that they can conduct their online classes seamlessly.</a:t>
            </a:r>
            <a:endParaRPr lang="en-GB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1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5. Manage Screen Time</a:t>
            </a:r>
            <a:endParaRPr lang="en-US" b="1" i="0">
              <a:solidFill>
                <a:srgbClr val="4B4B4B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b="0" i="0">
                <a:solidFill>
                  <a:srgbClr val="4B4B4B"/>
                </a:solidFill>
                <a:effectLst/>
                <a:latin typeface="Georgia" panose="02040502050405020303" pitchFamily="18" charset="0"/>
              </a:rPr>
              <a:t>A good solution to this would be to give the students plenty of breaks from the screen to refresh their mind and their body.</a:t>
            </a: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505334-F12E-DC4C-AE6C-AF6367A7F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7866" y="160735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0">
                <a:latin typeface="Georgia" panose="02040502050405020303" pitchFamily="18" charset="0"/>
              </a:rPr>
              <a:t>Disadvantage  of  Online learning</a:t>
            </a:r>
            <a:r>
              <a:rPr lang="en-US" sz="4000" i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1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9B0D-1EB9-AC49-A038-BCAD9904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48DCB1-53AE-E144-AC97-984A20163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3" y="317724"/>
            <a:ext cx="9956687" cy="6222551"/>
          </a:xfrm>
        </p:spPr>
      </p:pic>
    </p:spTree>
    <p:extLst>
      <p:ext uri="{BB962C8B-B14F-4D97-AF65-F5344CB8AC3E}">
        <p14:creationId xmlns:p14="http://schemas.microsoft.com/office/powerpoint/2010/main" val="47129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CD4-C85F-514D-9983-DC5A53FB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-395844"/>
            <a:ext cx="9906000" cy="1915557"/>
          </a:xfrm>
        </p:spPr>
        <p:txBody>
          <a:bodyPr/>
          <a:lstStyle/>
          <a:p>
            <a:pPr algn="ctr"/>
            <a:r>
              <a:rPr lang="en-US" b="1" i="0"/>
              <a:t>ANALYSIS</a:t>
            </a:r>
            <a:r>
              <a:rPr lang="en-US"/>
              <a:t>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3DCE274-08A7-2A49-BFC8-12E60060D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4" y="915389"/>
            <a:ext cx="11504220" cy="5714999"/>
          </a:xfrm>
        </p:spPr>
      </p:pic>
    </p:spTree>
    <p:extLst>
      <p:ext uri="{BB962C8B-B14F-4D97-AF65-F5344CB8AC3E}">
        <p14:creationId xmlns:p14="http://schemas.microsoft.com/office/powerpoint/2010/main" val="42724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5558-0949-A34D-A102-23379BA7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79" y="471550"/>
            <a:ext cx="9906000" cy="1382156"/>
          </a:xfrm>
        </p:spPr>
        <p:txBody>
          <a:bodyPr/>
          <a:lstStyle/>
          <a:p>
            <a:r>
              <a:rPr lang="en-US" b="1" i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6CD0-017E-B449-BCBC-6BC0143B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8" y="1824592"/>
            <a:ext cx="9906000" cy="373809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Georgia" panose="02040502050405020303" pitchFamily="18" charset="0"/>
              </a:rPr>
              <a:t>In this sense, the pandemic is also a call to renew the commitment to the Sustainable Development Goals.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Georgia" panose="02040502050405020303" pitchFamily="18" charset="0"/>
              </a:rPr>
              <a:t>Ensuring that all young people have the opportunity to succeed at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Georgia" panose="02040502050405020303" pitchFamily="18" charset="0"/>
              </a:rPr>
              <a:t>school and develop the knowledge, skills, attitudes and values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Georgia" panose="02040502050405020303" pitchFamily="18" charset="0"/>
              </a:rPr>
              <a:t>that will allow them to contribute to society.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Georgia" panose="02040502050405020303" pitchFamily="18" charset="0"/>
              </a:rPr>
              <a:t>The current crisis has tested our ability to deal with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Georgia" panose="02040502050405020303" pitchFamily="18" charset="0"/>
              </a:rPr>
              <a:t>large-scale disruptions. It is now up to us to build as its legacy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Georgia" panose="02040502050405020303" pitchFamily="18" charset="0"/>
              </a:rPr>
              <a:t>a more resilient society.</a:t>
            </a:r>
          </a:p>
        </p:txBody>
      </p:sp>
    </p:spTree>
    <p:extLst>
      <p:ext uri="{BB962C8B-B14F-4D97-AF65-F5344CB8AC3E}">
        <p14:creationId xmlns:p14="http://schemas.microsoft.com/office/powerpoint/2010/main" val="224105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187141-1997-064C-98B1-EDE572C6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37" y="1091232"/>
            <a:ext cx="10515600" cy="2852737"/>
          </a:xfrm>
        </p:spPr>
        <p:txBody>
          <a:bodyPr>
            <a:normAutofit/>
          </a:bodyPr>
          <a:lstStyle/>
          <a:p>
            <a:r>
              <a:rPr lang="en-US" sz="9600" b="1">
                <a:latin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433162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7E8"/>
      </a:lt2>
      <a:accent1>
        <a:srgbClr val="C1988D"/>
      </a:accent1>
      <a:accent2>
        <a:srgbClr val="BA7F8A"/>
      </a:accent2>
      <a:accent3>
        <a:srgbClr val="C593B2"/>
      </a:accent3>
      <a:accent4>
        <a:srgbClr val="B87FBA"/>
      </a:accent4>
      <a:accent5>
        <a:srgbClr val="B196C6"/>
      </a:accent5>
      <a:accent6>
        <a:srgbClr val="877FBA"/>
      </a:accent6>
      <a:hlink>
        <a:srgbClr val="5C8A98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AngleLinesVTI</vt:lpstr>
      <vt:lpstr>IMPACT OF COVID-19 ON EDUCATION</vt:lpstr>
      <vt:lpstr>Introduction </vt:lpstr>
      <vt:lpstr>Advantages of online class </vt:lpstr>
      <vt:lpstr>Disadvantage  of  Online learning </vt:lpstr>
      <vt:lpstr>PowerPoint Presentation</vt:lpstr>
      <vt:lpstr>ANALYSIS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COVID-19 ON EDUCATION</dc:title>
  <dc:creator>charulatha1407@gmail.com</dc:creator>
  <cp:lastModifiedBy>saisarath1903@gmail.com</cp:lastModifiedBy>
  <cp:revision>4</cp:revision>
  <dcterms:created xsi:type="dcterms:W3CDTF">2021-08-05T15:06:21Z</dcterms:created>
  <dcterms:modified xsi:type="dcterms:W3CDTF">2022-06-14T04:14:45Z</dcterms:modified>
</cp:coreProperties>
</file>