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01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54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1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70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89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20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76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55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71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84CC5B6E-6BAD-EE08-74B5-7500651083ED}"/>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1060229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1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879690" y="5057954"/>
            <a:ext cx="631231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S.Sarath</a:t>
            </a:r>
            <a:r>
              <a:rPr lang="en-US" sz="2000" b="1" dirty="0">
                <a:solidFill>
                  <a:schemeClr val="accent1">
                    <a:lumMod val="75000"/>
                  </a:schemeClr>
                </a:solidFill>
                <a:latin typeface="Arial"/>
                <a:cs typeface="Arial"/>
              </a:rPr>
              <a:t>– Reg. no: 21052110</a:t>
            </a:r>
            <a:r>
              <a:rPr lang="en-IN" sz="2000" b="1" dirty="0">
                <a:solidFill>
                  <a:schemeClr val="accent1">
                    <a:lumMod val="75000"/>
                  </a:schemeClr>
                </a:solidFill>
                <a:latin typeface="Arial"/>
                <a:cs typeface="Arial"/>
              </a:rPr>
              <a:t>4097</a:t>
            </a:r>
            <a:r>
              <a:rPr lang="en-US" sz="2000" b="1" dirty="0">
                <a:solidFill>
                  <a:schemeClr val="accent1">
                    <a:lumMod val="75000"/>
                  </a:schemeClr>
                </a:solidFill>
                <a:latin typeface="Arial"/>
                <a:cs typeface="Arial"/>
              </a:rPr>
              <a:t>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l="180" t="431" r="62" b="-569"/>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0" y="1482725"/>
            <a:ext cx="11812588" cy="5267325"/>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Gallery</Template>
  <TotalTime>188</TotalTime>
  <Words>1464</Words>
  <Application>Microsoft Office PowerPoint</Application>
  <PresentationFormat>Widescreen</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saisarath1903@gmail.com</cp:lastModifiedBy>
  <cp:revision>32</cp:revision>
  <dcterms:created xsi:type="dcterms:W3CDTF">2021-05-26T16:50:10Z</dcterms:created>
  <dcterms:modified xsi:type="dcterms:W3CDTF">2024-04-05T09:14:58Z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